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2" r:id="rId5"/>
    <p:sldId id="283" r:id="rId6"/>
    <p:sldId id="285" r:id="rId7"/>
    <p:sldId id="284" r:id="rId8"/>
    <p:sldId id="28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31A90B-207E-4357-9420-7664275C4FC1}" v="3" dt="2020-12-03T06:22:31.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75" autoAdjust="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Camacho Padilla" userId="07c8ae0d70f7c8bd" providerId="LiveId" clId="{3331A90B-207E-4357-9420-7664275C4FC1}"/>
    <pc:docChg chg="undo custSel addSld modSld">
      <pc:chgData name="Manuel Camacho Padilla" userId="07c8ae0d70f7c8bd" providerId="LiveId" clId="{3331A90B-207E-4357-9420-7664275C4FC1}" dt="2020-12-03T06:22:53.371" v="133" actId="1076"/>
      <pc:docMkLst>
        <pc:docMk/>
      </pc:docMkLst>
      <pc:sldChg chg="modSp mod">
        <pc:chgData name="Manuel Camacho Padilla" userId="07c8ae0d70f7c8bd" providerId="LiveId" clId="{3331A90B-207E-4357-9420-7664275C4FC1}" dt="2020-12-03T06:16:42.778" v="6" actId="20577"/>
        <pc:sldMkLst>
          <pc:docMk/>
          <pc:sldMk cId="2789937087" sldId="284"/>
        </pc:sldMkLst>
        <pc:spChg chg="mod">
          <ac:chgData name="Manuel Camacho Padilla" userId="07c8ae0d70f7c8bd" providerId="LiveId" clId="{3331A90B-207E-4357-9420-7664275C4FC1}" dt="2020-12-03T06:16:42.778" v="6" actId="20577"/>
          <ac:spMkLst>
            <pc:docMk/>
            <pc:sldMk cId="2789937087" sldId="284"/>
            <ac:spMk id="4" creationId="{288567E0-21D4-4B08-9C43-FDE4816FE0BD}"/>
          </ac:spMkLst>
        </pc:spChg>
      </pc:sldChg>
      <pc:sldChg chg="addSp delSp modSp new mod">
        <pc:chgData name="Manuel Camacho Padilla" userId="07c8ae0d70f7c8bd" providerId="LiveId" clId="{3331A90B-207E-4357-9420-7664275C4FC1}" dt="2020-12-03T06:22:53.371" v="133" actId="1076"/>
        <pc:sldMkLst>
          <pc:docMk/>
          <pc:sldMk cId="3279524156" sldId="286"/>
        </pc:sldMkLst>
        <pc:spChg chg="mod">
          <ac:chgData name="Manuel Camacho Padilla" userId="07c8ae0d70f7c8bd" providerId="LiveId" clId="{3331A90B-207E-4357-9420-7664275C4FC1}" dt="2020-12-03T06:21:53.156" v="88" actId="21"/>
          <ac:spMkLst>
            <pc:docMk/>
            <pc:sldMk cId="3279524156" sldId="286"/>
            <ac:spMk id="2" creationId="{40FC5AF2-0F7F-442A-BB03-ECE88A5CCF54}"/>
          </ac:spMkLst>
        </pc:spChg>
        <pc:spChg chg="add del mod">
          <ac:chgData name="Manuel Camacho Padilla" userId="07c8ae0d70f7c8bd" providerId="LiveId" clId="{3331A90B-207E-4357-9420-7664275C4FC1}" dt="2020-12-03T06:22:23.062" v="96" actId="478"/>
          <ac:spMkLst>
            <pc:docMk/>
            <pc:sldMk cId="3279524156" sldId="286"/>
            <ac:spMk id="3" creationId="{28EB8700-B5B7-40A5-8CBD-24063BE6DB9D}"/>
          </ac:spMkLst>
        </pc:spChg>
        <pc:spChg chg="add mod">
          <ac:chgData name="Manuel Camacho Padilla" userId="07c8ae0d70f7c8bd" providerId="LiveId" clId="{3331A90B-207E-4357-9420-7664275C4FC1}" dt="2020-12-03T06:22:53.371" v="133" actId="1076"/>
          <ac:spMkLst>
            <pc:docMk/>
            <pc:sldMk cId="3279524156" sldId="286"/>
            <ac:spMk id="4" creationId="{35F816B3-0B0C-416F-9D70-0947F73F924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317A65-8390-4E3C-8A24-9C1005BCEAB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01B965F8-E325-43B3-80B3-B9D1E0388BA4}">
      <dgm:prSet/>
      <dgm:spPr/>
      <dgm:t>
        <a:bodyPr/>
        <a:lstStyle/>
        <a:p>
          <a:r>
            <a:rPr lang="en-US" b="1" dirty="0"/>
            <a:t>INICIO </a:t>
          </a:r>
        </a:p>
      </dgm:t>
    </dgm:pt>
    <dgm:pt modelId="{54BC3EB5-4779-4295-B263-A5EE4BC01C72}" type="parTrans" cxnId="{AE30458B-DAD5-4515-A0A8-7AF405483E95}">
      <dgm:prSet/>
      <dgm:spPr/>
      <dgm:t>
        <a:bodyPr/>
        <a:lstStyle/>
        <a:p>
          <a:endParaRPr lang="en-US"/>
        </a:p>
      </dgm:t>
    </dgm:pt>
    <dgm:pt modelId="{D9FB109A-2592-4A30-94DA-80D89CA21E17}" type="sibTrans" cxnId="{AE30458B-DAD5-4515-A0A8-7AF405483E95}">
      <dgm:prSet/>
      <dgm:spPr/>
      <dgm:t>
        <a:bodyPr/>
        <a:lstStyle/>
        <a:p>
          <a:endParaRPr lang="en-US"/>
        </a:p>
      </dgm:t>
    </dgm:pt>
    <dgm:pt modelId="{D456CB0D-7FD2-4EF8-BAE5-7BB68CBD569C}">
      <dgm:prSet/>
      <dgm:spPr/>
      <dgm:t>
        <a:bodyPr/>
        <a:lstStyle/>
        <a:p>
          <a:r>
            <a:rPr lang="en-US" b="0" dirty="0"/>
            <a:t> </a:t>
          </a:r>
          <a:r>
            <a:rPr lang="en-US" b="0" dirty="0" err="1"/>
            <a:t>Adquirimos</a:t>
          </a:r>
          <a:r>
            <a:rPr lang="en-US" b="0" dirty="0"/>
            <a:t> los </a:t>
          </a:r>
          <a:r>
            <a:rPr lang="en-US" b="1" dirty="0" err="1"/>
            <a:t>conocimientos</a:t>
          </a:r>
          <a:r>
            <a:rPr lang="en-US" b="0" dirty="0"/>
            <a:t> </a:t>
          </a:r>
          <a:r>
            <a:rPr lang="en-US" b="0" dirty="0" err="1"/>
            <a:t>necesarios</a:t>
          </a:r>
          <a:r>
            <a:rPr lang="en-US" b="0" dirty="0"/>
            <a:t> para </a:t>
          </a:r>
          <a:r>
            <a:rPr lang="en-US" b="0" dirty="0" err="1"/>
            <a:t>utilizar</a:t>
          </a:r>
          <a:r>
            <a:rPr lang="en-US" b="0" dirty="0"/>
            <a:t> los </a:t>
          </a:r>
          <a:r>
            <a:rPr lang="en-US" b="0" dirty="0" err="1"/>
            <a:t>sensores</a:t>
          </a:r>
          <a:r>
            <a:rPr lang="en-US" b="0" dirty="0"/>
            <a:t> </a:t>
          </a:r>
        </a:p>
      </dgm:t>
    </dgm:pt>
    <dgm:pt modelId="{2CA6D229-346F-4A50-9D72-6871FD9014D2}" type="parTrans" cxnId="{DCC756BF-8846-411D-A43A-9DCD497855F5}">
      <dgm:prSet/>
      <dgm:spPr/>
      <dgm:t>
        <a:bodyPr/>
        <a:lstStyle/>
        <a:p>
          <a:endParaRPr lang="en-US"/>
        </a:p>
      </dgm:t>
    </dgm:pt>
    <dgm:pt modelId="{89661896-A979-48DD-8B17-88222238DBD0}" type="sibTrans" cxnId="{DCC756BF-8846-411D-A43A-9DCD497855F5}">
      <dgm:prSet/>
      <dgm:spPr/>
      <dgm:t>
        <a:bodyPr/>
        <a:lstStyle/>
        <a:p>
          <a:endParaRPr lang="en-US"/>
        </a:p>
      </dgm:t>
    </dgm:pt>
    <dgm:pt modelId="{E25CB8D7-2E39-4D62-85A9-BEB48A46DBE6}">
      <dgm:prSet/>
      <dgm:spPr/>
      <dgm:t>
        <a:bodyPr/>
        <a:lstStyle/>
        <a:p>
          <a:r>
            <a:rPr lang="es-MX" b="1" dirty="0"/>
            <a:t>EL FIN</a:t>
          </a:r>
          <a:endParaRPr lang="en-US" b="1" dirty="0"/>
        </a:p>
      </dgm:t>
    </dgm:pt>
    <dgm:pt modelId="{864BA4B8-618E-4E49-A6C4-E31689422AD4}" type="parTrans" cxnId="{F4C8ED5B-F2B8-499C-B1A5-085EC230F845}">
      <dgm:prSet/>
      <dgm:spPr/>
      <dgm:t>
        <a:bodyPr/>
        <a:lstStyle/>
        <a:p>
          <a:endParaRPr lang="en-US"/>
        </a:p>
      </dgm:t>
    </dgm:pt>
    <dgm:pt modelId="{6EF84E7B-CD53-49F5-9901-898CB2DB0284}" type="sibTrans" cxnId="{F4C8ED5B-F2B8-499C-B1A5-085EC230F845}">
      <dgm:prSet/>
      <dgm:spPr/>
      <dgm:t>
        <a:bodyPr/>
        <a:lstStyle/>
        <a:p>
          <a:endParaRPr lang="en-US"/>
        </a:p>
      </dgm:t>
    </dgm:pt>
    <dgm:pt modelId="{FEA0EDC1-022C-43AF-809A-43A91E8CBF17}">
      <dgm:prSet/>
      <dgm:spPr/>
      <dgm:t>
        <a:bodyPr/>
        <a:lstStyle/>
        <a:p>
          <a:r>
            <a:rPr lang="en-US" dirty="0" err="1"/>
            <a:t>Ya</a:t>
          </a:r>
          <a:r>
            <a:rPr lang="en-US" dirty="0"/>
            <a:t> </a:t>
          </a:r>
          <a:r>
            <a:rPr lang="en-US" dirty="0" err="1"/>
            <a:t>teníamos</a:t>
          </a:r>
          <a:r>
            <a:rPr lang="en-US" dirty="0"/>
            <a:t> </a:t>
          </a:r>
          <a:r>
            <a:rPr lang="en-US" dirty="0" err="1"/>
            <a:t>nuestra</a:t>
          </a:r>
          <a:r>
            <a:rPr lang="en-US" dirty="0"/>
            <a:t> base de </a:t>
          </a:r>
          <a:r>
            <a:rPr lang="en-US" dirty="0" err="1"/>
            <a:t>datos</a:t>
          </a:r>
          <a:r>
            <a:rPr lang="en-US" dirty="0"/>
            <a:t> con </a:t>
          </a:r>
          <a:r>
            <a:rPr lang="en-US" b="1" dirty="0"/>
            <a:t>2000 </a:t>
          </a:r>
          <a:r>
            <a:rPr lang="en-US" b="1" dirty="0" err="1"/>
            <a:t>registros</a:t>
          </a:r>
          <a:r>
            <a:rPr lang="en-US" b="1" dirty="0"/>
            <a:t> </a:t>
          </a:r>
          <a:r>
            <a:rPr lang="en-US" dirty="0"/>
            <a:t>y </a:t>
          </a:r>
          <a:r>
            <a:rPr lang="en-US" dirty="0" err="1"/>
            <a:t>todo</a:t>
          </a:r>
          <a:r>
            <a:rPr lang="en-US" dirty="0"/>
            <a:t> </a:t>
          </a:r>
          <a:r>
            <a:rPr lang="en-US" b="1" dirty="0" err="1"/>
            <a:t>funcionaba</a:t>
          </a:r>
          <a:r>
            <a:rPr lang="en-US" b="1" dirty="0"/>
            <a:t> </a:t>
          </a:r>
          <a:r>
            <a:rPr lang="en-US" b="1" dirty="0" err="1"/>
            <a:t>excelente</a:t>
          </a:r>
          <a:r>
            <a:rPr lang="en-US" b="1" dirty="0"/>
            <a:t> </a:t>
          </a:r>
          <a:r>
            <a:rPr lang="en-US" b="0" dirty="0" err="1"/>
            <a:t>en</a:t>
          </a:r>
          <a:r>
            <a:rPr lang="en-US" b="0" dirty="0"/>
            <a:t> </a:t>
          </a:r>
          <a:r>
            <a:rPr lang="en-US" b="0" dirty="0" err="1"/>
            <a:t>nuestra</a:t>
          </a:r>
          <a:r>
            <a:rPr lang="en-US" b="0" dirty="0"/>
            <a:t> </a:t>
          </a:r>
          <a:r>
            <a:rPr lang="en-US" b="0" dirty="0" err="1"/>
            <a:t>página</a:t>
          </a:r>
          <a:r>
            <a:rPr lang="en-US" b="0" dirty="0"/>
            <a:t> web</a:t>
          </a:r>
          <a:r>
            <a:rPr lang="en-US" b="1" dirty="0"/>
            <a:t>.</a:t>
          </a:r>
        </a:p>
      </dgm:t>
    </dgm:pt>
    <dgm:pt modelId="{559973B4-D0F4-4A49-A038-9D777A950745}" type="parTrans" cxnId="{3CE090A0-12C1-4496-AFA5-7B8A87A738BD}">
      <dgm:prSet/>
      <dgm:spPr/>
      <dgm:t>
        <a:bodyPr/>
        <a:lstStyle/>
        <a:p>
          <a:endParaRPr lang="en-US"/>
        </a:p>
      </dgm:t>
    </dgm:pt>
    <dgm:pt modelId="{07076A80-BF1A-4A31-9612-2DC93C15CE8D}" type="sibTrans" cxnId="{3CE090A0-12C1-4496-AFA5-7B8A87A738BD}">
      <dgm:prSet/>
      <dgm:spPr/>
      <dgm:t>
        <a:bodyPr/>
        <a:lstStyle/>
        <a:p>
          <a:endParaRPr lang="en-US"/>
        </a:p>
      </dgm:t>
    </dgm:pt>
    <dgm:pt modelId="{D76C1F2E-1DDD-413D-82D4-FB7AF8A1AD93}">
      <dgm:prSet/>
      <dgm:spPr/>
      <dgm:t>
        <a:bodyPr/>
        <a:lstStyle/>
        <a:p>
          <a:r>
            <a:rPr lang="es-MX" b="1" dirty="0"/>
            <a:t>Nos organizamos en </a:t>
          </a:r>
          <a:r>
            <a:rPr lang="es-MX" b="1" dirty="0" err="1"/>
            <a:t>Gantter</a:t>
          </a:r>
          <a:endParaRPr lang="en-US" b="1" dirty="0"/>
        </a:p>
      </dgm:t>
    </dgm:pt>
    <dgm:pt modelId="{076F3BD6-AE75-4CDA-95C6-F64F8BF00BF5}" type="parTrans" cxnId="{3DA418F3-E384-4036-8FBD-BEE224A2A3B7}">
      <dgm:prSet/>
      <dgm:spPr/>
      <dgm:t>
        <a:bodyPr/>
        <a:lstStyle/>
        <a:p>
          <a:endParaRPr lang="en-US"/>
        </a:p>
      </dgm:t>
    </dgm:pt>
    <dgm:pt modelId="{D16C06DA-FB71-4795-8C45-309B58BE40E2}" type="sibTrans" cxnId="{3DA418F3-E384-4036-8FBD-BEE224A2A3B7}">
      <dgm:prSet/>
      <dgm:spPr/>
      <dgm:t>
        <a:bodyPr/>
        <a:lstStyle/>
        <a:p>
          <a:endParaRPr lang="en-US"/>
        </a:p>
      </dgm:t>
    </dgm:pt>
    <dgm:pt modelId="{D6AD5D0C-D7AC-422E-A2E1-08631ACF682C}">
      <dgm:prSet/>
      <dgm:spPr/>
      <dgm:t>
        <a:bodyPr/>
        <a:lstStyle/>
        <a:p>
          <a:r>
            <a:rPr lang="es-MX" b="1" dirty="0"/>
            <a:t>DESARROLLO</a:t>
          </a:r>
          <a:endParaRPr lang="en-US" b="1" dirty="0"/>
        </a:p>
      </dgm:t>
    </dgm:pt>
    <dgm:pt modelId="{C7ADC486-0F75-4C1B-A0D7-FB22A3CE4BF4}" type="parTrans" cxnId="{DCF60C8C-C441-4B7F-A615-35BC769DCDD8}">
      <dgm:prSet/>
      <dgm:spPr/>
      <dgm:t>
        <a:bodyPr/>
        <a:lstStyle/>
        <a:p>
          <a:endParaRPr lang="en-US"/>
        </a:p>
      </dgm:t>
    </dgm:pt>
    <dgm:pt modelId="{825A967F-ADB5-42E1-83CE-BA36F2231A09}" type="sibTrans" cxnId="{DCF60C8C-C441-4B7F-A615-35BC769DCDD8}">
      <dgm:prSet/>
      <dgm:spPr/>
      <dgm:t>
        <a:bodyPr/>
        <a:lstStyle/>
        <a:p>
          <a:endParaRPr lang="en-US"/>
        </a:p>
      </dgm:t>
    </dgm:pt>
    <dgm:pt modelId="{25C21391-DB6F-4157-95E4-E8598D640D08}">
      <dgm:prSet/>
      <dgm:spPr/>
      <dgm:t>
        <a:bodyPr/>
        <a:lstStyle/>
        <a:p>
          <a:r>
            <a:rPr lang="en-US" b="1" dirty="0"/>
            <a:t>COMPLICACIONES</a:t>
          </a:r>
          <a:endParaRPr lang="en-US" dirty="0"/>
        </a:p>
      </dgm:t>
    </dgm:pt>
    <dgm:pt modelId="{27BC9E51-D5BD-474F-A552-493CC053FEEE}" type="parTrans" cxnId="{6ABD7A3D-075B-4289-857D-0DC95F067B82}">
      <dgm:prSet/>
      <dgm:spPr/>
      <dgm:t>
        <a:bodyPr/>
        <a:lstStyle/>
        <a:p>
          <a:endParaRPr lang="en-US"/>
        </a:p>
      </dgm:t>
    </dgm:pt>
    <dgm:pt modelId="{53E6611C-1EA8-413E-87FE-9E79AF3291DC}" type="sibTrans" cxnId="{6ABD7A3D-075B-4289-857D-0DC95F067B82}">
      <dgm:prSet/>
      <dgm:spPr/>
      <dgm:t>
        <a:bodyPr/>
        <a:lstStyle/>
        <a:p>
          <a:endParaRPr lang="en-US"/>
        </a:p>
      </dgm:t>
    </dgm:pt>
    <dgm:pt modelId="{DC71822E-8A5F-41E1-A4BE-FB749ABA2A03}">
      <dgm:prSet/>
      <dgm:spPr/>
      <dgm:t>
        <a:bodyPr/>
        <a:lstStyle/>
        <a:p>
          <a:r>
            <a:rPr lang="es-MX" b="1" dirty="0"/>
            <a:t>- Nuestro equipo se rompió</a:t>
          </a:r>
          <a:endParaRPr lang="en-US" b="1" dirty="0"/>
        </a:p>
      </dgm:t>
    </dgm:pt>
    <dgm:pt modelId="{101225C7-EC4B-4257-813B-AC088B79FABF}" type="parTrans" cxnId="{65AD40BE-CD23-4798-A3E3-7963EC2ECFE1}">
      <dgm:prSet/>
      <dgm:spPr/>
      <dgm:t>
        <a:bodyPr/>
        <a:lstStyle/>
        <a:p>
          <a:endParaRPr lang="en-US"/>
        </a:p>
      </dgm:t>
    </dgm:pt>
    <dgm:pt modelId="{5206ADB5-5825-4536-8BDA-1A574A334EDC}" type="sibTrans" cxnId="{65AD40BE-CD23-4798-A3E3-7963EC2ECFE1}">
      <dgm:prSet/>
      <dgm:spPr/>
      <dgm:t>
        <a:bodyPr/>
        <a:lstStyle/>
        <a:p>
          <a:endParaRPr lang="en-US"/>
        </a:p>
      </dgm:t>
    </dgm:pt>
    <dgm:pt modelId="{520DA998-D891-4C5A-8B87-E58F89DCA91D}">
      <dgm:prSet/>
      <dgm:spPr/>
      <dgm:t>
        <a:bodyPr/>
        <a:lstStyle/>
        <a:p>
          <a:r>
            <a:rPr lang="es-MX" b="1" dirty="0"/>
            <a:t>- Las cosas no salían como queríamos</a:t>
          </a:r>
          <a:endParaRPr lang="en-US" b="1" dirty="0"/>
        </a:p>
      </dgm:t>
    </dgm:pt>
    <dgm:pt modelId="{73FFF09E-5D75-4EE5-BA08-A1ECE28F9133}" type="parTrans" cxnId="{50A8D63E-2FF3-40C6-957C-B76FE371F4AD}">
      <dgm:prSet/>
      <dgm:spPr/>
      <dgm:t>
        <a:bodyPr/>
        <a:lstStyle/>
        <a:p>
          <a:endParaRPr lang="en-US"/>
        </a:p>
      </dgm:t>
    </dgm:pt>
    <dgm:pt modelId="{D85CA74D-BE09-42E5-9C28-8A21BD86BC40}" type="sibTrans" cxnId="{50A8D63E-2FF3-40C6-957C-B76FE371F4AD}">
      <dgm:prSet/>
      <dgm:spPr/>
      <dgm:t>
        <a:bodyPr/>
        <a:lstStyle/>
        <a:p>
          <a:endParaRPr lang="en-US"/>
        </a:p>
      </dgm:t>
    </dgm:pt>
    <dgm:pt modelId="{61B13111-06ED-446E-843B-1612FED7CE7F}">
      <dgm:prSet/>
      <dgm:spPr/>
      <dgm:t>
        <a:bodyPr/>
        <a:lstStyle/>
        <a:p>
          <a:r>
            <a:rPr lang="es-MX" b="0" dirty="0"/>
            <a:t>Realizamos el </a:t>
          </a:r>
          <a:r>
            <a:rPr lang="es-MX" b="1" dirty="0"/>
            <a:t>prototipo</a:t>
          </a:r>
          <a:endParaRPr lang="en-US" b="1" dirty="0"/>
        </a:p>
      </dgm:t>
    </dgm:pt>
    <dgm:pt modelId="{BCA4E1A7-E4AE-4C82-A8C6-A9AA57F6D1AF}" type="parTrans" cxnId="{6F62AFA6-7D4F-4CF0-881A-ACBEC0D28DE5}">
      <dgm:prSet/>
      <dgm:spPr/>
      <dgm:t>
        <a:bodyPr/>
        <a:lstStyle/>
        <a:p>
          <a:endParaRPr lang="en-US"/>
        </a:p>
      </dgm:t>
    </dgm:pt>
    <dgm:pt modelId="{04D2298D-FA5E-4A33-ABAD-2E668F5F4B74}" type="sibTrans" cxnId="{6F62AFA6-7D4F-4CF0-881A-ACBEC0D28DE5}">
      <dgm:prSet/>
      <dgm:spPr/>
      <dgm:t>
        <a:bodyPr/>
        <a:lstStyle/>
        <a:p>
          <a:endParaRPr lang="en-US"/>
        </a:p>
      </dgm:t>
    </dgm:pt>
    <dgm:pt modelId="{2D2D5933-64AB-4881-B5C4-DA11C1002FB8}">
      <dgm:prSet/>
      <dgm:spPr/>
      <dgm:t>
        <a:bodyPr/>
        <a:lstStyle/>
        <a:p>
          <a:r>
            <a:rPr lang="es-MX" dirty="0"/>
            <a:t>Conseguimos nuestras plantitas. </a:t>
          </a:r>
          <a:endParaRPr lang="en-US" b="1" dirty="0"/>
        </a:p>
      </dgm:t>
    </dgm:pt>
    <dgm:pt modelId="{B73B1B72-F6E9-40C4-AD18-933F30E1BCB5}" type="parTrans" cxnId="{B0C5622E-5BAE-4113-9F2E-F9BADD86B182}">
      <dgm:prSet/>
      <dgm:spPr/>
      <dgm:t>
        <a:bodyPr/>
        <a:lstStyle/>
        <a:p>
          <a:endParaRPr lang="en-US"/>
        </a:p>
      </dgm:t>
    </dgm:pt>
    <dgm:pt modelId="{D1295ADE-817E-455A-AFAC-DCCD79EA6600}" type="sibTrans" cxnId="{B0C5622E-5BAE-4113-9F2E-F9BADD86B182}">
      <dgm:prSet/>
      <dgm:spPr/>
      <dgm:t>
        <a:bodyPr/>
        <a:lstStyle/>
        <a:p>
          <a:endParaRPr lang="en-US"/>
        </a:p>
      </dgm:t>
    </dgm:pt>
    <dgm:pt modelId="{5C28FFC4-B321-4DC5-B389-6E7A877AB4C4}">
      <dgm:prSet/>
      <dgm:spPr/>
      <dgm:t>
        <a:bodyPr/>
        <a:lstStyle/>
        <a:p>
          <a:r>
            <a:rPr lang="es-MX" dirty="0"/>
            <a:t>Aprendimos a utilizar </a:t>
          </a:r>
          <a:r>
            <a:rPr lang="es-MX" b="1" dirty="0"/>
            <a:t>bases de datos MySQL</a:t>
          </a:r>
          <a:endParaRPr lang="en-US" b="1" dirty="0"/>
        </a:p>
      </dgm:t>
    </dgm:pt>
    <dgm:pt modelId="{611B1E89-318E-4FF1-8246-7134098D937E}" type="parTrans" cxnId="{E812F796-FCCF-4C78-9DCE-D23DF10252B9}">
      <dgm:prSet/>
      <dgm:spPr/>
      <dgm:t>
        <a:bodyPr/>
        <a:lstStyle/>
        <a:p>
          <a:endParaRPr lang="en-US"/>
        </a:p>
      </dgm:t>
    </dgm:pt>
    <dgm:pt modelId="{04637961-A70C-4960-91F0-AAEE0D2A4539}" type="sibTrans" cxnId="{E812F796-FCCF-4C78-9DCE-D23DF10252B9}">
      <dgm:prSet/>
      <dgm:spPr/>
      <dgm:t>
        <a:bodyPr/>
        <a:lstStyle/>
        <a:p>
          <a:endParaRPr lang="en-US"/>
        </a:p>
      </dgm:t>
    </dgm:pt>
    <dgm:pt modelId="{FB922594-0CE6-429C-BF02-808AC98D1F1E}">
      <dgm:prSet/>
      <dgm:spPr/>
      <dgm:t>
        <a:bodyPr/>
        <a:lstStyle/>
        <a:p>
          <a:r>
            <a:rPr lang="es-MX" dirty="0"/>
            <a:t>Aprendimos un poco de </a:t>
          </a:r>
          <a:r>
            <a:rPr lang="es-MX" b="1" dirty="0"/>
            <a:t>web</a:t>
          </a:r>
          <a:r>
            <a:rPr lang="es-MX" dirty="0"/>
            <a:t> para poder enviar los datos a nuestra base de datos</a:t>
          </a:r>
          <a:endParaRPr lang="en-US" dirty="0"/>
        </a:p>
      </dgm:t>
    </dgm:pt>
    <dgm:pt modelId="{0B8AB8ED-2875-44FE-A2EC-231CEB1D5DC7}" type="parTrans" cxnId="{FEF8E13F-2977-4DC3-97C4-42BC89EC38E0}">
      <dgm:prSet/>
      <dgm:spPr/>
      <dgm:t>
        <a:bodyPr/>
        <a:lstStyle/>
        <a:p>
          <a:endParaRPr lang="en-US"/>
        </a:p>
      </dgm:t>
    </dgm:pt>
    <dgm:pt modelId="{FAFD70D4-F12B-4C08-8F5F-7E1AB6FEDD1F}" type="sibTrans" cxnId="{FEF8E13F-2977-4DC3-97C4-42BC89EC38E0}">
      <dgm:prSet/>
      <dgm:spPr/>
      <dgm:t>
        <a:bodyPr/>
        <a:lstStyle/>
        <a:p>
          <a:endParaRPr lang="en-US"/>
        </a:p>
      </dgm:t>
    </dgm:pt>
    <dgm:pt modelId="{C8F25F9E-6B1C-40BE-81D8-31B97CE64E36}" type="pres">
      <dgm:prSet presAssocID="{05317A65-8390-4E3C-8A24-9C1005BCEABA}" presName="Name0" presStyleCnt="0">
        <dgm:presLayoutVars>
          <dgm:chMax/>
          <dgm:chPref/>
          <dgm:animLvl val="lvl"/>
        </dgm:presLayoutVars>
      </dgm:prSet>
      <dgm:spPr/>
    </dgm:pt>
    <dgm:pt modelId="{4F58C91C-FB1A-447A-97CF-21B61CB6E1BD}" type="pres">
      <dgm:prSet presAssocID="{01B965F8-E325-43B3-80B3-B9D1E0388BA4}" presName="composite" presStyleCnt="0"/>
      <dgm:spPr/>
    </dgm:pt>
    <dgm:pt modelId="{5DCCE6F8-4341-4646-A084-F3DC31275922}" type="pres">
      <dgm:prSet presAssocID="{01B965F8-E325-43B3-80B3-B9D1E0388BA4}" presName="Parent1" presStyleLbl="alignNode1" presStyleIdx="0" presStyleCnt="4">
        <dgm:presLayoutVars>
          <dgm:chMax val="1"/>
          <dgm:chPref val="1"/>
          <dgm:bulletEnabled val="1"/>
        </dgm:presLayoutVars>
      </dgm:prSet>
      <dgm:spPr/>
    </dgm:pt>
    <dgm:pt modelId="{D71B0C25-D16A-4FA5-B934-11CB1F2F3DC3}" type="pres">
      <dgm:prSet presAssocID="{01B965F8-E325-43B3-80B3-B9D1E0388BA4}" presName="Childtext1" presStyleLbl="revTx" presStyleIdx="0" presStyleCnt="4">
        <dgm:presLayoutVars>
          <dgm:chMax val="0"/>
          <dgm:chPref val="0"/>
          <dgm:bulletEnabled/>
        </dgm:presLayoutVars>
      </dgm:prSet>
      <dgm:spPr/>
    </dgm:pt>
    <dgm:pt modelId="{0F192616-A69A-44BA-A0BB-1FEC56024EF1}" type="pres">
      <dgm:prSet presAssocID="{01B965F8-E325-43B3-80B3-B9D1E0388BA4}" presName="ConnectLine" presStyleLbl="sibTrans1D1" presStyleIdx="0" presStyleCnt="4"/>
      <dgm:spPr>
        <a:noFill/>
        <a:ln w="12700" cap="rnd" cmpd="sng" algn="ctr">
          <a:solidFill>
            <a:schemeClr val="accent1">
              <a:hueOff val="0"/>
              <a:satOff val="0"/>
              <a:lumOff val="0"/>
              <a:alphaOff val="0"/>
            </a:schemeClr>
          </a:solidFill>
          <a:prstDash val="dash"/>
        </a:ln>
        <a:effectLst/>
      </dgm:spPr>
    </dgm:pt>
    <dgm:pt modelId="{C72818FE-5426-47CF-8217-593D962B2816}" type="pres">
      <dgm:prSet presAssocID="{01B965F8-E325-43B3-80B3-B9D1E0388BA4}" presName="ConnectLineEnd" presStyleLbl="node1" presStyleIdx="0" presStyleCnt="4"/>
      <dgm:spPr/>
    </dgm:pt>
    <dgm:pt modelId="{7E84F1D4-186F-49B7-9436-D8EEB352F101}" type="pres">
      <dgm:prSet presAssocID="{01B965F8-E325-43B3-80B3-B9D1E0388BA4}" presName="EmptyPane" presStyleCnt="0"/>
      <dgm:spPr/>
    </dgm:pt>
    <dgm:pt modelId="{CDDFF639-A5A5-4B69-9D4B-7FE3C8F95615}" type="pres">
      <dgm:prSet presAssocID="{D9FB109A-2592-4A30-94DA-80D89CA21E17}" presName="spaceBetweenRectangles" presStyleLbl="fgAcc1" presStyleIdx="0" presStyleCnt="3"/>
      <dgm:spPr/>
    </dgm:pt>
    <dgm:pt modelId="{2E704CDB-293B-4B23-815C-BCFE463283E7}" type="pres">
      <dgm:prSet presAssocID="{D6AD5D0C-D7AC-422E-A2E1-08631ACF682C}" presName="composite" presStyleCnt="0"/>
      <dgm:spPr/>
    </dgm:pt>
    <dgm:pt modelId="{FF1E5839-5741-467A-BBC2-1FCEABDB6683}" type="pres">
      <dgm:prSet presAssocID="{D6AD5D0C-D7AC-422E-A2E1-08631ACF682C}" presName="Parent1" presStyleLbl="alignNode1" presStyleIdx="1" presStyleCnt="4">
        <dgm:presLayoutVars>
          <dgm:chMax val="1"/>
          <dgm:chPref val="1"/>
          <dgm:bulletEnabled val="1"/>
        </dgm:presLayoutVars>
      </dgm:prSet>
      <dgm:spPr/>
    </dgm:pt>
    <dgm:pt modelId="{0041F2F1-601F-48F3-A28D-1554FD7E4E39}" type="pres">
      <dgm:prSet presAssocID="{D6AD5D0C-D7AC-422E-A2E1-08631ACF682C}" presName="Childtext1" presStyleLbl="revTx" presStyleIdx="1" presStyleCnt="4">
        <dgm:presLayoutVars>
          <dgm:chMax val="0"/>
          <dgm:chPref val="0"/>
          <dgm:bulletEnabled/>
        </dgm:presLayoutVars>
      </dgm:prSet>
      <dgm:spPr/>
    </dgm:pt>
    <dgm:pt modelId="{EAF1D691-479D-408E-A406-22BAF041EC93}" type="pres">
      <dgm:prSet presAssocID="{D6AD5D0C-D7AC-422E-A2E1-08631ACF682C}" presName="ConnectLine" presStyleLbl="sibTrans1D1" presStyleIdx="1" presStyleCnt="4"/>
      <dgm:spPr>
        <a:noFill/>
        <a:ln w="12700" cap="rnd" cmpd="sng" algn="ctr">
          <a:solidFill>
            <a:schemeClr val="accent1">
              <a:hueOff val="0"/>
              <a:satOff val="0"/>
              <a:lumOff val="0"/>
              <a:alphaOff val="0"/>
            </a:schemeClr>
          </a:solidFill>
          <a:prstDash val="dash"/>
        </a:ln>
        <a:effectLst/>
      </dgm:spPr>
    </dgm:pt>
    <dgm:pt modelId="{31EA3194-DA08-41AA-BBBB-D14AA19AC770}" type="pres">
      <dgm:prSet presAssocID="{D6AD5D0C-D7AC-422E-A2E1-08631ACF682C}" presName="ConnectLineEnd" presStyleLbl="node1" presStyleIdx="1" presStyleCnt="4"/>
      <dgm:spPr/>
    </dgm:pt>
    <dgm:pt modelId="{B8517880-4DE3-4893-89EA-8FE38EBA51DB}" type="pres">
      <dgm:prSet presAssocID="{D6AD5D0C-D7AC-422E-A2E1-08631ACF682C}" presName="EmptyPane" presStyleCnt="0"/>
      <dgm:spPr/>
    </dgm:pt>
    <dgm:pt modelId="{038B5BD6-6529-48D8-9851-1D5D1112E2DF}" type="pres">
      <dgm:prSet presAssocID="{825A967F-ADB5-42E1-83CE-BA36F2231A09}" presName="spaceBetweenRectangles" presStyleLbl="fgAcc1" presStyleIdx="1" presStyleCnt="3"/>
      <dgm:spPr/>
    </dgm:pt>
    <dgm:pt modelId="{293DD72A-0A93-4F08-8239-82E7BD426CCE}" type="pres">
      <dgm:prSet presAssocID="{25C21391-DB6F-4157-95E4-E8598D640D08}" presName="composite" presStyleCnt="0"/>
      <dgm:spPr/>
    </dgm:pt>
    <dgm:pt modelId="{79C933D7-5DA7-4F6F-91A2-062AAF63AF3E}" type="pres">
      <dgm:prSet presAssocID="{25C21391-DB6F-4157-95E4-E8598D640D08}" presName="Parent1" presStyleLbl="alignNode1" presStyleIdx="2" presStyleCnt="4">
        <dgm:presLayoutVars>
          <dgm:chMax val="1"/>
          <dgm:chPref val="1"/>
          <dgm:bulletEnabled val="1"/>
        </dgm:presLayoutVars>
      </dgm:prSet>
      <dgm:spPr/>
    </dgm:pt>
    <dgm:pt modelId="{610614A1-CF74-41FC-A7EF-A72826B692F7}" type="pres">
      <dgm:prSet presAssocID="{25C21391-DB6F-4157-95E4-E8598D640D08}" presName="Childtext1" presStyleLbl="revTx" presStyleIdx="2" presStyleCnt="4">
        <dgm:presLayoutVars>
          <dgm:chMax val="0"/>
          <dgm:chPref val="0"/>
          <dgm:bulletEnabled/>
        </dgm:presLayoutVars>
      </dgm:prSet>
      <dgm:spPr/>
    </dgm:pt>
    <dgm:pt modelId="{B0D3711F-737A-467E-89D1-4112EC3243F5}" type="pres">
      <dgm:prSet presAssocID="{25C21391-DB6F-4157-95E4-E8598D640D08}" presName="ConnectLine" presStyleLbl="sibTrans1D1" presStyleIdx="2" presStyleCnt="4"/>
      <dgm:spPr>
        <a:noFill/>
        <a:ln w="12700" cap="rnd" cmpd="sng" algn="ctr">
          <a:solidFill>
            <a:schemeClr val="accent1">
              <a:hueOff val="0"/>
              <a:satOff val="0"/>
              <a:lumOff val="0"/>
              <a:alphaOff val="0"/>
            </a:schemeClr>
          </a:solidFill>
          <a:prstDash val="dash"/>
        </a:ln>
        <a:effectLst/>
      </dgm:spPr>
    </dgm:pt>
    <dgm:pt modelId="{6C8988E1-E4EE-449A-B3C1-FB82359B0209}" type="pres">
      <dgm:prSet presAssocID="{25C21391-DB6F-4157-95E4-E8598D640D08}" presName="ConnectLineEnd" presStyleLbl="node1" presStyleIdx="2" presStyleCnt="4"/>
      <dgm:spPr/>
    </dgm:pt>
    <dgm:pt modelId="{12BEAB2C-B910-4E48-9F59-4A8EF7C2EFD3}" type="pres">
      <dgm:prSet presAssocID="{25C21391-DB6F-4157-95E4-E8598D640D08}" presName="EmptyPane" presStyleCnt="0"/>
      <dgm:spPr/>
    </dgm:pt>
    <dgm:pt modelId="{BD211222-CC2C-4ECD-85C6-E6B2DE6D6A0B}" type="pres">
      <dgm:prSet presAssocID="{53E6611C-1EA8-413E-87FE-9E79AF3291DC}" presName="spaceBetweenRectangles" presStyleLbl="fgAcc1" presStyleIdx="2" presStyleCnt="3"/>
      <dgm:spPr/>
    </dgm:pt>
    <dgm:pt modelId="{71AC6B0B-6C83-4151-BEC5-501A956E93A4}" type="pres">
      <dgm:prSet presAssocID="{E25CB8D7-2E39-4D62-85A9-BEB48A46DBE6}" presName="composite" presStyleCnt="0"/>
      <dgm:spPr/>
    </dgm:pt>
    <dgm:pt modelId="{D7CFD748-515A-4C82-ABED-134EC9682E75}" type="pres">
      <dgm:prSet presAssocID="{E25CB8D7-2E39-4D62-85A9-BEB48A46DBE6}" presName="Parent1" presStyleLbl="alignNode1" presStyleIdx="3" presStyleCnt="4">
        <dgm:presLayoutVars>
          <dgm:chMax val="1"/>
          <dgm:chPref val="1"/>
          <dgm:bulletEnabled val="1"/>
        </dgm:presLayoutVars>
      </dgm:prSet>
      <dgm:spPr/>
    </dgm:pt>
    <dgm:pt modelId="{B94D21D0-2A8F-4CEE-A05D-23DA38BFDEB1}" type="pres">
      <dgm:prSet presAssocID="{E25CB8D7-2E39-4D62-85A9-BEB48A46DBE6}" presName="Childtext1" presStyleLbl="revTx" presStyleIdx="3" presStyleCnt="4">
        <dgm:presLayoutVars>
          <dgm:chMax val="0"/>
          <dgm:chPref val="0"/>
          <dgm:bulletEnabled/>
        </dgm:presLayoutVars>
      </dgm:prSet>
      <dgm:spPr/>
    </dgm:pt>
    <dgm:pt modelId="{45DC5BF2-7EA5-421C-9F58-176ED56B0D8F}" type="pres">
      <dgm:prSet presAssocID="{E25CB8D7-2E39-4D62-85A9-BEB48A46DBE6}" presName="ConnectLine" presStyleLbl="sibTrans1D1" presStyleIdx="3" presStyleCnt="4"/>
      <dgm:spPr>
        <a:noFill/>
        <a:ln w="12700" cap="rnd" cmpd="sng" algn="ctr">
          <a:solidFill>
            <a:schemeClr val="accent1">
              <a:hueOff val="0"/>
              <a:satOff val="0"/>
              <a:lumOff val="0"/>
              <a:alphaOff val="0"/>
            </a:schemeClr>
          </a:solidFill>
          <a:prstDash val="dash"/>
        </a:ln>
        <a:effectLst/>
      </dgm:spPr>
    </dgm:pt>
    <dgm:pt modelId="{C8B05CFD-58BC-4D28-A026-D2CDA45CA1B7}" type="pres">
      <dgm:prSet presAssocID="{E25CB8D7-2E39-4D62-85A9-BEB48A46DBE6}" presName="ConnectLineEnd" presStyleLbl="node1" presStyleIdx="3" presStyleCnt="4"/>
      <dgm:spPr/>
    </dgm:pt>
    <dgm:pt modelId="{0CC7D028-53D6-4C76-900C-964A0062F777}" type="pres">
      <dgm:prSet presAssocID="{E25CB8D7-2E39-4D62-85A9-BEB48A46DBE6}" presName="EmptyPane" presStyleCnt="0"/>
      <dgm:spPr/>
    </dgm:pt>
  </dgm:ptLst>
  <dgm:cxnLst>
    <dgm:cxn modelId="{EA16E00C-264A-4660-B63A-18419E55AAE0}" type="presOf" srcId="{D76C1F2E-1DDD-413D-82D4-FB7AF8A1AD93}" destId="{D71B0C25-D16A-4FA5-B934-11CB1F2F3DC3}" srcOrd="0" destOrd="0" presId="urn:microsoft.com/office/officeart/2016/7/layout/HexagonTimeline"/>
    <dgm:cxn modelId="{B0C5622E-5BAE-4113-9F2E-F9BADD86B182}" srcId="{01B965F8-E325-43B3-80B3-B9D1E0388BA4}" destId="{2D2D5933-64AB-4881-B5C4-DA11C1002FB8}" srcOrd="3" destOrd="0" parTransId="{B73B1B72-F6E9-40C4-AD18-933F30E1BCB5}" sibTransId="{D1295ADE-817E-455A-AFAC-DCCD79EA6600}"/>
    <dgm:cxn modelId="{5B89CE32-1571-43FE-ADC1-56FE9C70269D}" type="presOf" srcId="{01B965F8-E325-43B3-80B3-B9D1E0388BA4}" destId="{5DCCE6F8-4341-4646-A084-F3DC31275922}" srcOrd="0" destOrd="0" presId="urn:microsoft.com/office/officeart/2016/7/layout/HexagonTimeline"/>
    <dgm:cxn modelId="{6ABD7A3D-075B-4289-857D-0DC95F067B82}" srcId="{05317A65-8390-4E3C-8A24-9C1005BCEABA}" destId="{25C21391-DB6F-4157-95E4-E8598D640D08}" srcOrd="2" destOrd="0" parTransId="{27BC9E51-D5BD-474F-A552-493CC053FEEE}" sibTransId="{53E6611C-1EA8-413E-87FE-9E79AF3291DC}"/>
    <dgm:cxn modelId="{50A8D63E-2FF3-40C6-957C-B76FE371F4AD}" srcId="{25C21391-DB6F-4157-95E4-E8598D640D08}" destId="{520DA998-D891-4C5A-8B87-E58F89DCA91D}" srcOrd="1" destOrd="0" parTransId="{73FFF09E-5D75-4EE5-BA08-A1ECE28F9133}" sibTransId="{D85CA74D-BE09-42E5-9C28-8A21BD86BC40}"/>
    <dgm:cxn modelId="{61ABB53F-4D6F-42BC-8708-B4EF4FA5F1F7}" type="presOf" srcId="{D456CB0D-7FD2-4EF8-BAE5-7BB68CBD569C}" destId="{D71B0C25-D16A-4FA5-B934-11CB1F2F3DC3}" srcOrd="0" destOrd="1" presId="urn:microsoft.com/office/officeart/2016/7/layout/HexagonTimeline"/>
    <dgm:cxn modelId="{FEF8E13F-2977-4DC3-97C4-42BC89EC38E0}" srcId="{D6AD5D0C-D7AC-422E-A2E1-08631ACF682C}" destId="{FB922594-0CE6-429C-BF02-808AC98D1F1E}" srcOrd="1" destOrd="0" parTransId="{0B8AB8ED-2875-44FE-A2EC-231CEB1D5DC7}" sibTransId="{FAFD70D4-F12B-4C08-8F5F-7E1AB6FEDD1F}"/>
    <dgm:cxn modelId="{F4C8ED5B-F2B8-499C-B1A5-085EC230F845}" srcId="{05317A65-8390-4E3C-8A24-9C1005BCEABA}" destId="{E25CB8D7-2E39-4D62-85A9-BEB48A46DBE6}" srcOrd="3" destOrd="0" parTransId="{864BA4B8-618E-4E49-A6C4-E31689422AD4}" sibTransId="{6EF84E7B-CD53-49F5-9901-898CB2DB0284}"/>
    <dgm:cxn modelId="{9896326D-35AA-4C88-828D-A7B7CB1B90DC}" type="presOf" srcId="{5C28FFC4-B321-4DC5-B389-6E7A877AB4C4}" destId="{0041F2F1-601F-48F3-A28D-1554FD7E4E39}" srcOrd="0" destOrd="0" presId="urn:microsoft.com/office/officeart/2016/7/layout/HexagonTimeline"/>
    <dgm:cxn modelId="{165A9352-1B0F-47E8-88A9-D548BB479351}" type="presOf" srcId="{FEA0EDC1-022C-43AF-809A-43A91E8CBF17}" destId="{B94D21D0-2A8F-4CEE-A05D-23DA38BFDEB1}" srcOrd="0" destOrd="0" presId="urn:microsoft.com/office/officeart/2016/7/layout/HexagonTimeline"/>
    <dgm:cxn modelId="{EDFFC975-5FD4-4AB6-A8CE-BF3BAE6C02D2}" type="presOf" srcId="{FB922594-0CE6-429C-BF02-808AC98D1F1E}" destId="{0041F2F1-601F-48F3-A28D-1554FD7E4E39}" srcOrd="0" destOrd="1" presId="urn:microsoft.com/office/officeart/2016/7/layout/HexagonTimeline"/>
    <dgm:cxn modelId="{51E16887-90AA-43B1-A622-B2F7807B3CE3}" type="presOf" srcId="{05317A65-8390-4E3C-8A24-9C1005BCEABA}" destId="{C8F25F9E-6B1C-40BE-81D8-31B97CE64E36}" srcOrd="0" destOrd="0" presId="urn:microsoft.com/office/officeart/2016/7/layout/HexagonTimeline"/>
    <dgm:cxn modelId="{AE30458B-DAD5-4515-A0A8-7AF405483E95}" srcId="{05317A65-8390-4E3C-8A24-9C1005BCEABA}" destId="{01B965F8-E325-43B3-80B3-B9D1E0388BA4}" srcOrd="0" destOrd="0" parTransId="{54BC3EB5-4779-4295-B263-A5EE4BC01C72}" sibTransId="{D9FB109A-2592-4A30-94DA-80D89CA21E17}"/>
    <dgm:cxn modelId="{DCF60C8C-C441-4B7F-A615-35BC769DCDD8}" srcId="{05317A65-8390-4E3C-8A24-9C1005BCEABA}" destId="{D6AD5D0C-D7AC-422E-A2E1-08631ACF682C}" srcOrd="1" destOrd="0" parTransId="{C7ADC486-0F75-4C1B-A0D7-FB22A3CE4BF4}" sibTransId="{825A967F-ADB5-42E1-83CE-BA36F2231A09}"/>
    <dgm:cxn modelId="{84551391-598F-4EC6-94A6-ABCE1BDB8BED}" type="presOf" srcId="{25C21391-DB6F-4157-95E4-E8598D640D08}" destId="{79C933D7-5DA7-4F6F-91A2-062AAF63AF3E}" srcOrd="0" destOrd="0" presId="urn:microsoft.com/office/officeart/2016/7/layout/HexagonTimeline"/>
    <dgm:cxn modelId="{E812F796-FCCF-4C78-9DCE-D23DF10252B9}" srcId="{D6AD5D0C-D7AC-422E-A2E1-08631ACF682C}" destId="{5C28FFC4-B321-4DC5-B389-6E7A877AB4C4}" srcOrd="0" destOrd="0" parTransId="{611B1E89-318E-4FF1-8246-7134098D937E}" sibTransId="{04637961-A70C-4960-91F0-AAEE0D2A4539}"/>
    <dgm:cxn modelId="{3CE090A0-12C1-4496-AFA5-7B8A87A738BD}" srcId="{E25CB8D7-2E39-4D62-85A9-BEB48A46DBE6}" destId="{FEA0EDC1-022C-43AF-809A-43A91E8CBF17}" srcOrd="0" destOrd="0" parTransId="{559973B4-D0F4-4A49-A038-9D777A950745}" sibTransId="{07076A80-BF1A-4A31-9612-2DC93C15CE8D}"/>
    <dgm:cxn modelId="{6F62AFA6-7D4F-4CF0-881A-ACBEC0D28DE5}" srcId="{01B965F8-E325-43B3-80B3-B9D1E0388BA4}" destId="{61B13111-06ED-446E-843B-1612FED7CE7F}" srcOrd="2" destOrd="0" parTransId="{BCA4E1A7-E4AE-4C82-A8C6-A9AA57F6D1AF}" sibTransId="{04D2298D-FA5E-4A33-ABAD-2E668F5F4B74}"/>
    <dgm:cxn modelId="{0BAEF3B5-0B6D-42AD-8C5E-D090E8E547F2}" type="presOf" srcId="{61B13111-06ED-446E-843B-1612FED7CE7F}" destId="{D71B0C25-D16A-4FA5-B934-11CB1F2F3DC3}" srcOrd="0" destOrd="2" presId="urn:microsoft.com/office/officeart/2016/7/layout/HexagonTimeline"/>
    <dgm:cxn modelId="{65AD40BE-CD23-4798-A3E3-7963EC2ECFE1}" srcId="{25C21391-DB6F-4157-95E4-E8598D640D08}" destId="{DC71822E-8A5F-41E1-A4BE-FB749ABA2A03}" srcOrd="0" destOrd="0" parTransId="{101225C7-EC4B-4257-813B-AC088B79FABF}" sibTransId="{5206ADB5-5825-4536-8BDA-1A574A334EDC}"/>
    <dgm:cxn modelId="{D2DB33BF-C21E-482A-8D25-2B5A0606CD9E}" type="presOf" srcId="{E25CB8D7-2E39-4D62-85A9-BEB48A46DBE6}" destId="{D7CFD748-515A-4C82-ABED-134EC9682E75}" srcOrd="0" destOrd="0" presId="urn:microsoft.com/office/officeart/2016/7/layout/HexagonTimeline"/>
    <dgm:cxn modelId="{DCC756BF-8846-411D-A43A-9DCD497855F5}" srcId="{01B965F8-E325-43B3-80B3-B9D1E0388BA4}" destId="{D456CB0D-7FD2-4EF8-BAE5-7BB68CBD569C}" srcOrd="1" destOrd="0" parTransId="{2CA6D229-346F-4A50-9D72-6871FD9014D2}" sibTransId="{89661896-A979-48DD-8B17-88222238DBD0}"/>
    <dgm:cxn modelId="{AD7080CB-FB45-4AE6-B59D-3F6685A4E088}" type="presOf" srcId="{520DA998-D891-4C5A-8B87-E58F89DCA91D}" destId="{610614A1-CF74-41FC-A7EF-A72826B692F7}" srcOrd="0" destOrd="1" presId="urn:microsoft.com/office/officeart/2016/7/layout/HexagonTimeline"/>
    <dgm:cxn modelId="{B5DA9DD1-E7F3-466A-A92C-8BEB4BA16633}" type="presOf" srcId="{D6AD5D0C-D7AC-422E-A2E1-08631ACF682C}" destId="{FF1E5839-5741-467A-BBC2-1FCEABDB6683}" srcOrd="0" destOrd="0" presId="urn:microsoft.com/office/officeart/2016/7/layout/HexagonTimeline"/>
    <dgm:cxn modelId="{0A31E4E8-2427-4F7F-ACB1-B27B303D81BB}" type="presOf" srcId="{2D2D5933-64AB-4881-B5C4-DA11C1002FB8}" destId="{D71B0C25-D16A-4FA5-B934-11CB1F2F3DC3}" srcOrd="0" destOrd="3" presId="urn:microsoft.com/office/officeart/2016/7/layout/HexagonTimeline"/>
    <dgm:cxn modelId="{3DA418F3-E384-4036-8FBD-BEE224A2A3B7}" srcId="{01B965F8-E325-43B3-80B3-B9D1E0388BA4}" destId="{D76C1F2E-1DDD-413D-82D4-FB7AF8A1AD93}" srcOrd="0" destOrd="0" parTransId="{076F3BD6-AE75-4CDA-95C6-F64F8BF00BF5}" sibTransId="{D16C06DA-FB71-4795-8C45-309B58BE40E2}"/>
    <dgm:cxn modelId="{34A446FF-8087-4187-8565-3B6EB4C359A1}" type="presOf" srcId="{DC71822E-8A5F-41E1-A4BE-FB749ABA2A03}" destId="{610614A1-CF74-41FC-A7EF-A72826B692F7}" srcOrd="0" destOrd="0" presId="urn:microsoft.com/office/officeart/2016/7/layout/HexagonTimeline"/>
    <dgm:cxn modelId="{D88FE23C-2633-4C19-9881-4F690D92EE67}" type="presParOf" srcId="{C8F25F9E-6B1C-40BE-81D8-31B97CE64E36}" destId="{4F58C91C-FB1A-447A-97CF-21B61CB6E1BD}" srcOrd="0" destOrd="0" presId="urn:microsoft.com/office/officeart/2016/7/layout/HexagonTimeline"/>
    <dgm:cxn modelId="{F0C2A06F-D4AF-4D16-8CE9-B002C133DE8D}" type="presParOf" srcId="{4F58C91C-FB1A-447A-97CF-21B61CB6E1BD}" destId="{5DCCE6F8-4341-4646-A084-F3DC31275922}" srcOrd="0" destOrd="0" presId="urn:microsoft.com/office/officeart/2016/7/layout/HexagonTimeline"/>
    <dgm:cxn modelId="{21CC5E01-6960-4BA8-81DD-DEF2104B3B86}" type="presParOf" srcId="{4F58C91C-FB1A-447A-97CF-21B61CB6E1BD}" destId="{D71B0C25-D16A-4FA5-B934-11CB1F2F3DC3}" srcOrd="1" destOrd="0" presId="urn:microsoft.com/office/officeart/2016/7/layout/HexagonTimeline"/>
    <dgm:cxn modelId="{C855D545-2C4C-48C0-88E5-D5BC9B2C5162}" type="presParOf" srcId="{4F58C91C-FB1A-447A-97CF-21B61CB6E1BD}" destId="{0F192616-A69A-44BA-A0BB-1FEC56024EF1}" srcOrd="2" destOrd="0" presId="urn:microsoft.com/office/officeart/2016/7/layout/HexagonTimeline"/>
    <dgm:cxn modelId="{19AEC4CB-9C25-4B7D-B74F-D9E6434C6B84}" type="presParOf" srcId="{4F58C91C-FB1A-447A-97CF-21B61CB6E1BD}" destId="{C72818FE-5426-47CF-8217-593D962B2816}" srcOrd="3" destOrd="0" presId="urn:microsoft.com/office/officeart/2016/7/layout/HexagonTimeline"/>
    <dgm:cxn modelId="{BC99F1E9-ACE9-41FD-AC37-147FCE821B3C}" type="presParOf" srcId="{4F58C91C-FB1A-447A-97CF-21B61CB6E1BD}" destId="{7E84F1D4-186F-49B7-9436-D8EEB352F101}" srcOrd="4" destOrd="0" presId="urn:microsoft.com/office/officeart/2016/7/layout/HexagonTimeline"/>
    <dgm:cxn modelId="{6CA43468-05BD-4B1B-ADC8-18D8026EC811}" type="presParOf" srcId="{C8F25F9E-6B1C-40BE-81D8-31B97CE64E36}" destId="{CDDFF639-A5A5-4B69-9D4B-7FE3C8F95615}" srcOrd="1" destOrd="0" presId="urn:microsoft.com/office/officeart/2016/7/layout/HexagonTimeline"/>
    <dgm:cxn modelId="{2B829425-B387-42EA-BA9F-74B26A6113FA}" type="presParOf" srcId="{C8F25F9E-6B1C-40BE-81D8-31B97CE64E36}" destId="{2E704CDB-293B-4B23-815C-BCFE463283E7}" srcOrd="2" destOrd="0" presId="urn:microsoft.com/office/officeart/2016/7/layout/HexagonTimeline"/>
    <dgm:cxn modelId="{54EE7A9C-56A9-48A8-BA72-1B5BA8B29CBE}" type="presParOf" srcId="{2E704CDB-293B-4B23-815C-BCFE463283E7}" destId="{FF1E5839-5741-467A-BBC2-1FCEABDB6683}" srcOrd="0" destOrd="0" presId="urn:microsoft.com/office/officeart/2016/7/layout/HexagonTimeline"/>
    <dgm:cxn modelId="{1C1FEBF3-3878-4688-84B9-C39932CB70DC}" type="presParOf" srcId="{2E704CDB-293B-4B23-815C-BCFE463283E7}" destId="{0041F2F1-601F-48F3-A28D-1554FD7E4E39}" srcOrd="1" destOrd="0" presId="urn:microsoft.com/office/officeart/2016/7/layout/HexagonTimeline"/>
    <dgm:cxn modelId="{542837E0-4513-4DA3-A6BD-03B27826A5BA}" type="presParOf" srcId="{2E704CDB-293B-4B23-815C-BCFE463283E7}" destId="{EAF1D691-479D-408E-A406-22BAF041EC93}" srcOrd="2" destOrd="0" presId="urn:microsoft.com/office/officeart/2016/7/layout/HexagonTimeline"/>
    <dgm:cxn modelId="{2EEBC119-BA27-4C82-9067-55A9CD137887}" type="presParOf" srcId="{2E704CDB-293B-4B23-815C-BCFE463283E7}" destId="{31EA3194-DA08-41AA-BBBB-D14AA19AC770}" srcOrd="3" destOrd="0" presId="urn:microsoft.com/office/officeart/2016/7/layout/HexagonTimeline"/>
    <dgm:cxn modelId="{BB7A6258-C600-46AC-BC17-3A98A08D65BF}" type="presParOf" srcId="{2E704CDB-293B-4B23-815C-BCFE463283E7}" destId="{B8517880-4DE3-4893-89EA-8FE38EBA51DB}" srcOrd="4" destOrd="0" presId="urn:microsoft.com/office/officeart/2016/7/layout/HexagonTimeline"/>
    <dgm:cxn modelId="{8D58C80E-DF34-4585-B9F6-C21C504C4D5B}" type="presParOf" srcId="{C8F25F9E-6B1C-40BE-81D8-31B97CE64E36}" destId="{038B5BD6-6529-48D8-9851-1D5D1112E2DF}" srcOrd="3" destOrd="0" presId="urn:microsoft.com/office/officeart/2016/7/layout/HexagonTimeline"/>
    <dgm:cxn modelId="{B4A79484-39EA-4E0A-A6FD-230C87C05CF3}" type="presParOf" srcId="{C8F25F9E-6B1C-40BE-81D8-31B97CE64E36}" destId="{293DD72A-0A93-4F08-8239-82E7BD426CCE}" srcOrd="4" destOrd="0" presId="urn:microsoft.com/office/officeart/2016/7/layout/HexagonTimeline"/>
    <dgm:cxn modelId="{99E29271-7DF7-47EA-B435-CF12997EEFAA}" type="presParOf" srcId="{293DD72A-0A93-4F08-8239-82E7BD426CCE}" destId="{79C933D7-5DA7-4F6F-91A2-062AAF63AF3E}" srcOrd="0" destOrd="0" presId="urn:microsoft.com/office/officeart/2016/7/layout/HexagonTimeline"/>
    <dgm:cxn modelId="{D3553077-CE84-4712-9B9D-989F04FE1128}" type="presParOf" srcId="{293DD72A-0A93-4F08-8239-82E7BD426CCE}" destId="{610614A1-CF74-41FC-A7EF-A72826B692F7}" srcOrd="1" destOrd="0" presId="urn:microsoft.com/office/officeart/2016/7/layout/HexagonTimeline"/>
    <dgm:cxn modelId="{B48FCF5B-2B71-46D2-8332-C48F2D488290}" type="presParOf" srcId="{293DD72A-0A93-4F08-8239-82E7BD426CCE}" destId="{B0D3711F-737A-467E-89D1-4112EC3243F5}" srcOrd="2" destOrd="0" presId="urn:microsoft.com/office/officeart/2016/7/layout/HexagonTimeline"/>
    <dgm:cxn modelId="{536DC7C6-0C65-4334-A1D8-CE8DFDFCF33B}" type="presParOf" srcId="{293DD72A-0A93-4F08-8239-82E7BD426CCE}" destId="{6C8988E1-E4EE-449A-B3C1-FB82359B0209}" srcOrd="3" destOrd="0" presId="urn:microsoft.com/office/officeart/2016/7/layout/HexagonTimeline"/>
    <dgm:cxn modelId="{49BC44C6-90F8-48C5-99BF-E97D957A3A8C}" type="presParOf" srcId="{293DD72A-0A93-4F08-8239-82E7BD426CCE}" destId="{12BEAB2C-B910-4E48-9F59-4A8EF7C2EFD3}" srcOrd="4" destOrd="0" presId="urn:microsoft.com/office/officeart/2016/7/layout/HexagonTimeline"/>
    <dgm:cxn modelId="{302BA502-7AB6-4B73-9965-2C07E92208DE}" type="presParOf" srcId="{C8F25F9E-6B1C-40BE-81D8-31B97CE64E36}" destId="{BD211222-CC2C-4ECD-85C6-E6B2DE6D6A0B}" srcOrd="5" destOrd="0" presId="urn:microsoft.com/office/officeart/2016/7/layout/HexagonTimeline"/>
    <dgm:cxn modelId="{D043AEC3-A601-49F4-B095-34EE667D9367}" type="presParOf" srcId="{C8F25F9E-6B1C-40BE-81D8-31B97CE64E36}" destId="{71AC6B0B-6C83-4151-BEC5-501A956E93A4}" srcOrd="6" destOrd="0" presId="urn:microsoft.com/office/officeart/2016/7/layout/HexagonTimeline"/>
    <dgm:cxn modelId="{6EACA22A-4300-4EAB-9864-10E33DE0FA45}" type="presParOf" srcId="{71AC6B0B-6C83-4151-BEC5-501A956E93A4}" destId="{D7CFD748-515A-4C82-ABED-134EC9682E75}" srcOrd="0" destOrd="0" presId="urn:microsoft.com/office/officeart/2016/7/layout/HexagonTimeline"/>
    <dgm:cxn modelId="{FB00FDD9-1686-4300-A512-09C689087A8B}" type="presParOf" srcId="{71AC6B0B-6C83-4151-BEC5-501A956E93A4}" destId="{B94D21D0-2A8F-4CEE-A05D-23DA38BFDEB1}" srcOrd="1" destOrd="0" presId="urn:microsoft.com/office/officeart/2016/7/layout/HexagonTimeline"/>
    <dgm:cxn modelId="{3622ADB9-4F2F-4A2E-9CD8-8EDEB5B3545F}" type="presParOf" srcId="{71AC6B0B-6C83-4151-BEC5-501A956E93A4}" destId="{45DC5BF2-7EA5-421C-9F58-176ED56B0D8F}" srcOrd="2" destOrd="0" presId="urn:microsoft.com/office/officeart/2016/7/layout/HexagonTimeline"/>
    <dgm:cxn modelId="{8A19B20A-8245-4E67-BA7D-47F784F01DFD}" type="presParOf" srcId="{71AC6B0B-6C83-4151-BEC5-501A956E93A4}" destId="{C8B05CFD-58BC-4D28-A026-D2CDA45CA1B7}" srcOrd="3" destOrd="0" presId="urn:microsoft.com/office/officeart/2016/7/layout/HexagonTimeline"/>
    <dgm:cxn modelId="{A6B320BD-E957-45D9-8D8E-88C392494498}" type="presParOf" srcId="{71AC6B0B-6C83-4151-BEC5-501A956E93A4}" destId="{0CC7D028-53D6-4C76-900C-964A0062F777}"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CE6F8-4341-4646-A084-F3DC31275922}">
      <dsp:nvSpPr>
        <dsp:cNvPr id="0" name=""/>
        <dsp:cNvSpPr/>
      </dsp:nvSpPr>
      <dsp:spPr>
        <a:xfrm>
          <a:off x="386048" y="1678283"/>
          <a:ext cx="1985391"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INICIO </a:t>
          </a:r>
        </a:p>
      </dsp:txBody>
      <dsp:txXfrm>
        <a:off x="386048" y="1678283"/>
        <a:ext cx="1893848" cy="457713"/>
      </dsp:txXfrm>
    </dsp:sp>
    <dsp:sp modelId="{D71B0C25-D16A-4FA5-B934-11CB1F2F3DC3}">
      <dsp:nvSpPr>
        <dsp:cNvPr id="0" name=""/>
        <dsp:cNvSpPr/>
      </dsp:nvSpPr>
      <dsp:spPr>
        <a:xfrm>
          <a:off x="0" y="0"/>
          <a:ext cx="2757487"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s-MX" sz="1200" b="1" kern="1200" dirty="0"/>
            <a:t>Nos organizamos en </a:t>
          </a:r>
          <a:r>
            <a:rPr lang="es-MX" sz="1200" b="1" kern="1200" dirty="0" err="1"/>
            <a:t>Gantter</a:t>
          </a:r>
          <a:endParaRPr lang="en-US" sz="1200" b="1" kern="1200" dirty="0"/>
        </a:p>
        <a:p>
          <a:pPr marL="0" lvl="0" indent="0" algn="ctr" defTabSz="533400">
            <a:lnSpc>
              <a:spcPct val="90000"/>
            </a:lnSpc>
            <a:spcBef>
              <a:spcPct val="0"/>
            </a:spcBef>
            <a:spcAft>
              <a:spcPct val="35000"/>
            </a:spcAft>
            <a:buNone/>
          </a:pPr>
          <a:r>
            <a:rPr lang="en-US" sz="1200" b="0" kern="1200" dirty="0"/>
            <a:t> </a:t>
          </a:r>
          <a:r>
            <a:rPr lang="en-US" sz="1200" b="0" kern="1200" dirty="0" err="1"/>
            <a:t>Adquirimos</a:t>
          </a:r>
          <a:r>
            <a:rPr lang="en-US" sz="1200" b="0" kern="1200" dirty="0"/>
            <a:t> los </a:t>
          </a:r>
          <a:r>
            <a:rPr lang="en-US" sz="1200" b="1" kern="1200" dirty="0" err="1"/>
            <a:t>conocimientos</a:t>
          </a:r>
          <a:r>
            <a:rPr lang="en-US" sz="1200" b="0" kern="1200" dirty="0"/>
            <a:t> </a:t>
          </a:r>
          <a:r>
            <a:rPr lang="en-US" sz="1200" b="0" kern="1200" dirty="0" err="1"/>
            <a:t>necesarios</a:t>
          </a:r>
          <a:r>
            <a:rPr lang="en-US" sz="1200" b="0" kern="1200" dirty="0"/>
            <a:t> para </a:t>
          </a:r>
          <a:r>
            <a:rPr lang="en-US" sz="1200" b="0" kern="1200" dirty="0" err="1"/>
            <a:t>utilizar</a:t>
          </a:r>
          <a:r>
            <a:rPr lang="en-US" sz="1200" b="0" kern="1200" dirty="0"/>
            <a:t> los </a:t>
          </a:r>
          <a:r>
            <a:rPr lang="en-US" sz="1200" b="0" kern="1200" dirty="0" err="1"/>
            <a:t>sensores</a:t>
          </a:r>
          <a:r>
            <a:rPr lang="en-US" sz="1200" b="0" kern="1200" dirty="0"/>
            <a:t> </a:t>
          </a:r>
        </a:p>
        <a:p>
          <a:pPr marL="0" lvl="0" indent="0" algn="ctr" defTabSz="533400">
            <a:lnSpc>
              <a:spcPct val="90000"/>
            </a:lnSpc>
            <a:spcBef>
              <a:spcPct val="0"/>
            </a:spcBef>
            <a:spcAft>
              <a:spcPct val="35000"/>
            </a:spcAft>
            <a:buNone/>
          </a:pPr>
          <a:r>
            <a:rPr lang="es-MX" sz="1200" b="0" kern="1200" dirty="0"/>
            <a:t>Realizamos el </a:t>
          </a:r>
          <a:r>
            <a:rPr lang="es-MX" sz="1200" b="1" kern="1200" dirty="0"/>
            <a:t>prototipo</a:t>
          </a:r>
          <a:endParaRPr lang="en-US" sz="1200" b="1" kern="1200" dirty="0"/>
        </a:p>
        <a:p>
          <a:pPr marL="0" lvl="0" indent="0" algn="ctr" defTabSz="533400">
            <a:lnSpc>
              <a:spcPct val="90000"/>
            </a:lnSpc>
            <a:spcBef>
              <a:spcPct val="0"/>
            </a:spcBef>
            <a:spcAft>
              <a:spcPct val="35000"/>
            </a:spcAft>
            <a:buNone/>
          </a:pPr>
          <a:r>
            <a:rPr lang="es-MX" sz="1200" kern="1200" dirty="0"/>
            <a:t>Conseguimos nuestras plantitas. </a:t>
          </a:r>
          <a:endParaRPr lang="en-US" sz="1200" b="1" kern="1200" dirty="0"/>
        </a:p>
      </dsp:txBody>
      <dsp:txXfrm>
        <a:off x="0" y="0"/>
        <a:ext cx="2757487" cy="1220569"/>
      </dsp:txXfrm>
    </dsp:sp>
    <dsp:sp modelId="{CDDFF639-A5A5-4B69-9D4B-7FE3C8F95615}">
      <dsp:nvSpPr>
        <dsp:cNvPr id="0" name=""/>
        <dsp:cNvSpPr/>
      </dsp:nvSpPr>
      <dsp:spPr>
        <a:xfrm>
          <a:off x="2371439" y="1907140"/>
          <a:ext cx="772096" cy="0"/>
        </a:xfrm>
        <a:custGeom>
          <a:avLst/>
          <a:gdLst/>
          <a:ahLst/>
          <a:cxnLst/>
          <a:rect l="0" t="0" r="0" b="0"/>
          <a:pathLst>
            <a:path>
              <a:moveTo>
                <a:pt x="0" y="0"/>
              </a:moveTo>
              <a:lnTo>
                <a:pt x="77209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192616-A69A-44BA-A0BB-1FEC56024EF1}">
      <dsp:nvSpPr>
        <dsp:cNvPr id="0" name=""/>
        <dsp:cNvSpPr/>
      </dsp:nvSpPr>
      <dsp:spPr>
        <a:xfrm>
          <a:off x="1378743"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72818FE-5426-47CF-8217-593D962B2816}">
      <dsp:nvSpPr>
        <dsp:cNvPr id="0" name=""/>
        <dsp:cNvSpPr/>
      </dsp:nvSpPr>
      <dsp:spPr>
        <a:xfrm>
          <a:off x="1340600"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1E5839-5741-467A-BBC2-1FCEABDB6683}">
      <dsp:nvSpPr>
        <dsp:cNvPr id="0" name=""/>
        <dsp:cNvSpPr/>
      </dsp:nvSpPr>
      <dsp:spPr>
        <a:xfrm>
          <a:off x="3143535" y="1678283"/>
          <a:ext cx="1985391" cy="457713"/>
        </a:xfrm>
        <a:prstGeom prst="hexagon">
          <a:avLst>
            <a:gd name="adj" fmla="val 40000"/>
            <a:gd name="vf" fmla="val 11547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s-MX" sz="1200" b="1" kern="1200" dirty="0"/>
            <a:t>DESARROLLO</a:t>
          </a:r>
          <a:endParaRPr lang="en-US" sz="1200" b="1" kern="1200" dirty="0"/>
        </a:p>
      </dsp:txBody>
      <dsp:txXfrm>
        <a:off x="3370013" y="1730495"/>
        <a:ext cx="1532435" cy="353289"/>
      </dsp:txXfrm>
    </dsp:sp>
    <dsp:sp modelId="{0041F2F1-601F-48F3-A28D-1554FD7E4E39}">
      <dsp:nvSpPr>
        <dsp:cNvPr id="0" name=""/>
        <dsp:cNvSpPr/>
      </dsp:nvSpPr>
      <dsp:spPr>
        <a:xfrm>
          <a:off x="2757487" y="2593711"/>
          <a:ext cx="2757487"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a:lnSpc>
              <a:spcPct val="90000"/>
            </a:lnSpc>
            <a:spcBef>
              <a:spcPct val="0"/>
            </a:spcBef>
            <a:spcAft>
              <a:spcPct val="35000"/>
            </a:spcAft>
            <a:buNone/>
          </a:pPr>
          <a:r>
            <a:rPr lang="es-MX" sz="1200" kern="1200" dirty="0"/>
            <a:t>Aprendimos a utilizar </a:t>
          </a:r>
          <a:r>
            <a:rPr lang="es-MX" sz="1200" b="1" kern="1200" dirty="0"/>
            <a:t>bases de datos MySQL</a:t>
          </a:r>
          <a:endParaRPr lang="en-US" sz="1200" b="1" kern="1200" dirty="0"/>
        </a:p>
        <a:p>
          <a:pPr marL="0" lvl="0" indent="0" algn="ctr" defTabSz="533400">
            <a:lnSpc>
              <a:spcPct val="90000"/>
            </a:lnSpc>
            <a:spcBef>
              <a:spcPct val="0"/>
            </a:spcBef>
            <a:spcAft>
              <a:spcPct val="35000"/>
            </a:spcAft>
            <a:buNone/>
          </a:pPr>
          <a:r>
            <a:rPr lang="es-MX" sz="1200" kern="1200" dirty="0"/>
            <a:t>Aprendimos un poco de </a:t>
          </a:r>
          <a:r>
            <a:rPr lang="es-MX" sz="1200" b="1" kern="1200" dirty="0"/>
            <a:t>web</a:t>
          </a:r>
          <a:r>
            <a:rPr lang="es-MX" sz="1200" kern="1200" dirty="0"/>
            <a:t> para poder enviar los datos a nuestra base de datos</a:t>
          </a:r>
          <a:endParaRPr lang="en-US" sz="1200" kern="1200" dirty="0"/>
        </a:p>
      </dsp:txBody>
      <dsp:txXfrm>
        <a:off x="2757487" y="2593711"/>
        <a:ext cx="2757487" cy="1220569"/>
      </dsp:txXfrm>
    </dsp:sp>
    <dsp:sp modelId="{038B5BD6-6529-48D8-9851-1D5D1112E2DF}">
      <dsp:nvSpPr>
        <dsp:cNvPr id="0" name=""/>
        <dsp:cNvSpPr/>
      </dsp:nvSpPr>
      <dsp:spPr>
        <a:xfrm>
          <a:off x="5128926" y="1907140"/>
          <a:ext cx="772096" cy="0"/>
        </a:xfrm>
        <a:custGeom>
          <a:avLst/>
          <a:gdLst/>
          <a:ahLst/>
          <a:cxnLst/>
          <a:rect l="0" t="0" r="0" b="0"/>
          <a:pathLst>
            <a:path>
              <a:moveTo>
                <a:pt x="0" y="0"/>
              </a:moveTo>
              <a:lnTo>
                <a:pt x="77209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F1D691-479D-408E-A406-22BAF041EC93}">
      <dsp:nvSpPr>
        <dsp:cNvPr id="0" name=""/>
        <dsp:cNvSpPr/>
      </dsp:nvSpPr>
      <dsp:spPr>
        <a:xfrm>
          <a:off x="4136231" y="2135997"/>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1EA3194-DA08-41AA-BBBB-D14AA19AC770}">
      <dsp:nvSpPr>
        <dsp:cNvPr id="0" name=""/>
        <dsp:cNvSpPr/>
      </dsp:nvSpPr>
      <dsp:spPr>
        <a:xfrm>
          <a:off x="4098088" y="2517425"/>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C933D7-5DA7-4F6F-91A2-062AAF63AF3E}">
      <dsp:nvSpPr>
        <dsp:cNvPr id="0" name=""/>
        <dsp:cNvSpPr/>
      </dsp:nvSpPr>
      <dsp:spPr>
        <a:xfrm>
          <a:off x="5901023" y="1678283"/>
          <a:ext cx="1985391" cy="457713"/>
        </a:xfrm>
        <a:prstGeom prst="hexagon">
          <a:avLst>
            <a:gd name="adj" fmla="val 40000"/>
            <a:gd name="vf" fmla="val 11547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COMPLICACIONES</a:t>
          </a:r>
          <a:endParaRPr lang="en-US" sz="1200" kern="1200" dirty="0"/>
        </a:p>
      </dsp:txBody>
      <dsp:txXfrm>
        <a:off x="6127501" y="1730495"/>
        <a:ext cx="1532435" cy="353289"/>
      </dsp:txXfrm>
    </dsp:sp>
    <dsp:sp modelId="{610614A1-CF74-41FC-A7EF-A72826B692F7}">
      <dsp:nvSpPr>
        <dsp:cNvPr id="0" name=""/>
        <dsp:cNvSpPr/>
      </dsp:nvSpPr>
      <dsp:spPr>
        <a:xfrm>
          <a:off x="5514975" y="0"/>
          <a:ext cx="2757487"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s-MX" sz="1200" b="1" kern="1200" dirty="0"/>
            <a:t>- Nuestro equipo se rompió</a:t>
          </a:r>
          <a:endParaRPr lang="en-US" sz="1200" b="1" kern="1200" dirty="0"/>
        </a:p>
        <a:p>
          <a:pPr marL="0" lvl="0" indent="0" algn="ctr" defTabSz="533400">
            <a:lnSpc>
              <a:spcPct val="90000"/>
            </a:lnSpc>
            <a:spcBef>
              <a:spcPct val="0"/>
            </a:spcBef>
            <a:spcAft>
              <a:spcPct val="35000"/>
            </a:spcAft>
            <a:buNone/>
          </a:pPr>
          <a:r>
            <a:rPr lang="es-MX" sz="1200" b="1" kern="1200" dirty="0"/>
            <a:t>- Las cosas no salían como queríamos</a:t>
          </a:r>
          <a:endParaRPr lang="en-US" sz="1200" b="1" kern="1200" dirty="0"/>
        </a:p>
      </dsp:txBody>
      <dsp:txXfrm>
        <a:off x="5514975" y="0"/>
        <a:ext cx="2757487" cy="1220569"/>
      </dsp:txXfrm>
    </dsp:sp>
    <dsp:sp modelId="{BD211222-CC2C-4ECD-85C6-E6B2DE6D6A0B}">
      <dsp:nvSpPr>
        <dsp:cNvPr id="0" name=""/>
        <dsp:cNvSpPr/>
      </dsp:nvSpPr>
      <dsp:spPr>
        <a:xfrm>
          <a:off x="7886414" y="1907140"/>
          <a:ext cx="772096" cy="0"/>
        </a:xfrm>
        <a:custGeom>
          <a:avLst/>
          <a:gdLst/>
          <a:ahLst/>
          <a:cxnLst/>
          <a:rect l="0" t="0" r="0" b="0"/>
          <a:pathLst>
            <a:path>
              <a:moveTo>
                <a:pt x="0" y="0"/>
              </a:moveTo>
              <a:lnTo>
                <a:pt x="77209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D3711F-737A-467E-89D1-4112EC3243F5}">
      <dsp:nvSpPr>
        <dsp:cNvPr id="0" name=""/>
        <dsp:cNvSpPr/>
      </dsp:nvSpPr>
      <dsp:spPr>
        <a:xfrm>
          <a:off x="6893718"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C8988E1-E4EE-449A-B3C1-FB82359B0209}">
      <dsp:nvSpPr>
        <dsp:cNvPr id="0" name=""/>
        <dsp:cNvSpPr/>
      </dsp:nvSpPr>
      <dsp:spPr>
        <a:xfrm>
          <a:off x="6855575"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CFD748-515A-4C82-ABED-134EC9682E75}">
      <dsp:nvSpPr>
        <dsp:cNvPr id="0" name=""/>
        <dsp:cNvSpPr/>
      </dsp:nvSpPr>
      <dsp:spPr>
        <a:xfrm rot="10800000">
          <a:off x="8658510" y="1678283"/>
          <a:ext cx="1985391"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s-MX" sz="1200" b="1" kern="1200" dirty="0"/>
            <a:t>EL FIN</a:t>
          </a:r>
          <a:endParaRPr lang="en-US" sz="1200" b="1" kern="1200" dirty="0"/>
        </a:p>
      </dsp:txBody>
      <dsp:txXfrm rot="10800000">
        <a:off x="8750053" y="1678283"/>
        <a:ext cx="1893848" cy="457713"/>
      </dsp:txXfrm>
    </dsp:sp>
    <dsp:sp modelId="{B94D21D0-2A8F-4CEE-A05D-23DA38BFDEB1}">
      <dsp:nvSpPr>
        <dsp:cNvPr id="0" name=""/>
        <dsp:cNvSpPr/>
      </dsp:nvSpPr>
      <dsp:spPr>
        <a:xfrm>
          <a:off x="8272462" y="2593711"/>
          <a:ext cx="2757487"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a:lnSpc>
              <a:spcPct val="90000"/>
            </a:lnSpc>
            <a:spcBef>
              <a:spcPct val="0"/>
            </a:spcBef>
            <a:spcAft>
              <a:spcPct val="35000"/>
            </a:spcAft>
            <a:buNone/>
          </a:pPr>
          <a:r>
            <a:rPr lang="en-US" sz="1200" kern="1200" dirty="0" err="1"/>
            <a:t>Ya</a:t>
          </a:r>
          <a:r>
            <a:rPr lang="en-US" sz="1200" kern="1200" dirty="0"/>
            <a:t> </a:t>
          </a:r>
          <a:r>
            <a:rPr lang="en-US" sz="1200" kern="1200" dirty="0" err="1"/>
            <a:t>teníamos</a:t>
          </a:r>
          <a:r>
            <a:rPr lang="en-US" sz="1200" kern="1200" dirty="0"/>
            <a:t> </a:t>
          </a:r>
          <a:r>
            <a:rPr lang="en-US" sz="1200" kern="1200" dirty="0" err="1"/>
            <a:t>nuestra</a:t>
          </a:r>
          <a:r>
            <a:rPr lang="en-US" sz="1200" kern="1200" dirty="0"/>
            <a:t> base de </a:t>
          </a:r>
          <a:r>
            <a:rPr lang="en-US" sz="1200" kern="1200" dirty="0" err="1"/>
            <a:t>datos</a:t>
          </a:r>
          <a:r>
            <a:rPr lang="en-US" sz="1200" kern="1200" dirty="0"/>
            <a:t> con </a:t>
          </a:r>
          <a:r>
            <a:rPr lang="en-US" sz="1200" b="1" kern="1200" dirty="0"/>
            <a:t>2000 </a:t>
          </a:r>
          <a:r>
            <a:rPr lang="en-US" sz="1200" b="1" kern="1200" dirty="0" err="1"/>
            <a:t>registros</a:t>
          </a:r>
          <a:r>
            <a:rPr lang="en-US" sz="1200" b="1" kern="1200" dirty="0"/>
            <a:t> </a:t>
          </a:r>
          <a:r>
            <a:rPr lang="en-US" sz="1200" kern="1200" dirty="0"/>
            <a:t>y </a:t>
          </a:r>
          <a:r>
            <a:rPr lang="en-US" sz="1200" kern="1200" dirty="0" err="1"/>
            <a:t>todo</a:t>
          </a:r>
          <a:r>
            <a:rPr lang="en-US" sz="1200" kern="1200" dirty="0"/>
            <a:t> </a:t>
          </a:r>
          <a:r>
            <a:rPr lang="en-US" sz="1200" b="1" kern="1200" dirty="0" err="1"/>
            <a:t>funcionaba</a:t>
          </a:r>
          <a:r>
            <a:rPr lang="en-US" sz="1200" b="1" kern="1200" dirty="0"/>
            <a:t> </a:t>
          </a:r>
          <a:r>
            <a:rPr lang="en-US" sz="1200" b="1" kern="1200" dirty="0" err="1"/>
            <a:t>excelente</a:t>
          </a:r>
          <a:r>
            <a:rPr lang="en-US" sz="1200" b="1" kern="1200" dirty="0"/>
            <a:t> </a:t>
          </a:r>
          <a:r>
            <a:rPr lang="en-US" sz="1200" b="0" kern="1200" dirty="0" err="1"/>
            <a:t>en</a:t>
          </a:r>
          <a:r>
            <a:rPr lang="en-US" sz="1200" b="0" kern="1200" dirty="0"/>
            <a:t> </a:t>
          </a:r>
          <a:r>
            <a:rPr lang="en-US" sz="1200" b="0" kern="1200" dirty="0" err="1"/>
            <a:t>nuestra</a:t>
          </a:r>
          <a:r>
            <a:rPr lang="en-US" sz="1200" b="0" kern="1200" dirty="0"/>
            <a:t> </a:t>
          </a:r>
          <a:r>
            <a:rPr lang="en-US" sz="1200" b="0" kern="1200" dirty="0" err="1"/>
            <a:t>página</a:t>
          </a:r>
          <a:r>
            <a:rPr lang="en-US" sz="1200" b="0" kern="1200" dirty="0"/>
            <a:t> web</a:t>
          </a:r>
          <a:r>
            <a:rPr lang="en-US" sz="1200" b="1" kern="1200" dirty="0"/>
            <a:t>.</a:t>
          </a:r>
        </a:p>
      </dsp:txBody>
      <dsp:txXfrm>
        <a:off x="8272462" y="2593711"/>
        <a:ext cx="2757487" cy="1220569"/>
      </dsp:txXfrm>
    </dsp:sp>
    <dsp:sp modelId="{45DC5BF2-7EA5-421C-9F58-176ED56B0D8F}">
      <dsp:nvSpPr>
        <dsp:cNvPr id="0" name=""/>
        <dsp:cNvSpPr/>
      </dsp:nvSpPr>
      <dsp:spPr>
        <a:xfrm>
          <a:off x="9651206" y="2135997"/>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8B05CFD-58BC-4D28-A026-D2CDA45CA1B7}">
      <dsp:nvSpPr>
        <dsp:cNvPr id="0" name=""/>
        <dsp:cNvSpPr/>
      </dsp:nvSpPr>
      <dsp:spPr>
        <a:xfrm>
          <a:off x="9613063" y="2517425"/>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12/2/2020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12/2/2020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12/2/2020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12/2/2020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12/2/2020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12/2/2020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12/2/2020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hyperlink" Target="https://iot.omarquintero.com/equipo3/Plantas.html"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Qué significa 'Smart Agro' para la agricultura 4.0? - Horticultura">
            <a:extLst>
              <a:ext uri="{FF2B5EF4-FFF2-40B4-BE49-F238E27FC236}">
                <a16:creationId xmlns:a16="http://schemas.microsoft.com/office/drawing/2014/main" id="{795470E8-BDAE-424F-8587-F3B245C8B932}"/>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t="174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F789D439-D937-4847-B1C2-C6DD2B6A6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2"/>
            <a:ext cx="12188952" cy="3767110"/>
          </a:xfrm>
          <a:prstGeom prst="rect">
            <a:avLst/>
          </a:prstGeom>
          <a:gradFill>
            <a:gsLst>
              <a:gs pos="42000">
                <a:schemeClr val="tx1">
                  <a:alpha val="23000"/>
                </a:schemeClr>
              </a:gs>
              <a:gs pos="0">
                <a:schemeClr val="tx1">
                  <a:alpha val="0"/>
                </a:schemeClr>
              </a:gs>
              <a:gs pos="100000">
                <a:schemeClr val="tx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965201" y="1020431"/>
            <a:ext cx="10225530" cy="1475013"/>
          </a:xfrm>
        </p:spPr>
        <p:txBody>
          <a:bodyPr>
            <a:normAutofit/>
          </a:bodyPr>
          <a:lstStyle/>
          <a:p>
            <a:r>
              <a:rPr lang="en-US" sz="4000">
                <a:solidFill>
                  <a:schemeClr val="bg1"/>
                </a:solidFill>
              </a:rPr>
              <a:t>IoT agricultura inteligente</a:t>
            </a:r>
          </a:p>
        </p:txBody>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965200" y="2495445"/>
            <a:ext cx="10225530" cy="590321"/>
          </a:xfrm>
        </p:spPr>
        <p:txBody>
          <a:bodyPr>
            <a:normAutofit/>
          </a:bodyPr>
          <a:lstStyle/>
          <a:p>
            <a:pPr>
              <a:lnSpc>
                <a:spcPct val="100000"/>
              </a:lnSpc>
            </a:pPr>
            <a:r>
              <a:rPr lang="en-US" sz="1200">
                <a:solidFill>
                  <a:schemeClr val="bg1"/>
                </a:solidFill>
              </a:rPr>
              <a:t>Manuel Camacho Padilla </a:t>
            </a:r>
          </a:p>
          <a:p>
            <a:pPr>
              <a:lnSpc>
                <a:spcPct val="100000"/>
              </a:lnSpc>
            </a:pPr>
            <a:r>
              <a:rPr lang="en-US" sz="1200">
                <a:solidFill>
                  <a:schemeClr val="bg1"/>
                </a:solidFill>
              </a:rPr>
              <a:t>Antonio Jaime López</a:t>
            </a:r>
          </a:p>
        </p:txBody>
      </p:sp>
    </p:spTree>
    <p:extLst>
      <p:ext uri="{BB962C8B-B14F-4D97-AF65-F5344CB8AC3E}">
        <p14:creationId xmlns:p14="http://schemas.microsoft.com/office/powerpoint/2010/main" val="67487362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188720"/>
          </a:xfrm>
        </p:spPr>
        <p:txBody>
          <a:bodyPr>
            <a:normAutofit/>
          </a:bodyPr>
          <a:lstStyle/>
          <a:p>
            <a:r>
              <a:rPr lang="en-US" dirty="0">
                <a:solidFill>
                  <a:schemeClr val="tx1">
                    <a:lumMod val="85000"/>
                    <a:lumOff val="15000"/>
                  </a:schemeClr>
                </a:solidFill>
              </a:rPr>
              <a:t>¿</a:t>
            </a:r>
            <a:r>
              <a:rPr lang="en-US" dirty="0" err="1">
                <a:solidFill>
                  <a:schemeClr val="tx1">
                    <a:lumMod val="85000"/>
                    <a:lumOff val="15000"/>
                  </a:schemeClr>
                </a:solidFill>
              </a:rPr>
              <a:t>Cómo</a:t>
            </a:r>
            <a:r>
              <a:rPr lang="en-US" dirty="0">
                <a:solidFill>
                  <a:schemeClr val="tx1">
                    <a:lumMod val="85000"/>
                    <a:lumOff val="15000"/>
                  </a:schemeClr>
                </a:solidFill>
              </a:rPr>
              <a:t> </a:t>
            </a:r>
            <a:r>
              <a:rPr lang="en-US" dirty="0" err="1">
                <a:solidFill>
                  <a:schemeClr val="tx1">
                    <a:lumMod val="85000"/>
                    <a:lumOff val="15000"/>
                  </a:schemeClr>
                </a:solidFill>
              </a:rPr>
              <a:t>empezó</a:t>
            </a:r>
            <a:r>
              <a:rPr lang="en-US" dirty="0">
                <a:solidFill>
                  <a:schemeClr val="tx1">
                    <a:lumMod val="85000"/>
                    <a:lumOff val="15000"/>
                  </a:schemeClr>
                </a:solidFill>
              </a:rPr>
              <a:t> </a:t>
            </a:r>
            <a:r>
              <a:rPr lang="en-US" dirty="0" err="1">
                <a:solidFill>
                  <a:schemeClr val="tx1">
                    <a:lumMod val="85000"/>
                    <a:lumOff val="15000"/>
                  </a:schemeClr>
                </a:solidFill>
              </a:rPr>
              <a:t>todo</a:t>
            </a:r>
            <a:r>
              <a:rPr lang="en-US" dirty="0">
                <a:solidFill>
                  <a:schemeClr val="tx1">
                    <a:lumMod val="85000"/>
                    <a:lumOff val="15000"/>
                  </a:schemeClr>
                </a:solidFill>
              </a:rPr>
              <a:t> </a:t>
            </a:r>
            <a:r>
              <a:rPr lang="en-US" dirty="0" err="1">
                <a:solidFill>
                  <a:schemeClr val="tx1">
                    <a:lumMod val="85000"/>
                    <a:lumOff val="15000"/>
                  </a:schemeClr>
                </a:solidFill>
              </a:rPr>
              <a:t>esto</a:t>
            </a:r>
            <a:r>
              <a:rPr lang="en-US" dirty="0">
                <a:solidFill>
                  <a:schemeClr val="tx1">
                    <a:lumMod val="85000"/>
                    <a:lumOff val="15000"/>
                  </a:schemeClr>
                </a:solidFill>
              </a:rPr>
              <a:t>?</a:t>
            </a:r>
          </a:p>
        </p:txBody>
      </p:sp>
      <p:graphicFrame>
        <p:nvGraphicFramePr>
          <p:cNvPr id="22" name="Content Placeholder 2" descr="SmartArt timeline">
            <a:extLst>
              <a:ext uri="{FF2B5EF4-FFF2-40B4-BE49-F238E27FC236}">
                <a16:creationId xmlns:a16="http://schemas.microsoft.com/office/drawing/2014/main" id="{6BF0F168-BD28-497A-AC13-24AB8C638291}"/>
              </a:ext>
            </a:extLst>
          </p:cNvPr>
          <p:cNvGraphicFramePr/>
          <p:nvPr>
            <p:extLst>
              <p:ext uri="{D42A27DB-BD31-4B8C-83A1-F6EECF244321}">
                <p14:modId xmlns:p14="http://schemas.microsoft.com/office/powerpoint/2010/main" val="1739818706"/>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79486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73" name="Rectangle 72">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AD762D5-AFB0-47EA-B968-AADC479D1E93}"/>
              </a:ext>
            </a:extLst>
          </p:cNvPr>
          <p:cNvSpPr>
            <a:spLocks noGrp="1"/>
          </p:cNvSpPr>
          <p:nvPr>
            <p:ph type="ctrTitle"/>
          </p:nvPr>
        </p:nvSpPr>
        <p:spPr>
          <a:xfrm>
            <a:off x="602057" y="0"/>
            <a:ext cx="3511233" cy="3779995"/>
          </a:xfrm>
        </p:spPr>
        <p:txBody>
          <a:bodyPr anchor="ctr">
            <a:normAutofit/>
          </a:bodyPr>
          <a:lstStyle/>
          <a:p>
            <a:r>
              <a:rPr lang="es-MX" dirty="0">
                <a:solidFill>
                  <a:schemeClr val="tx1"/>
                </a:solidFill>
              </a:rPr>
              <a:t>Lo que nos llevamos </a:t>
            </a:r>
            <a:endParaRPr lang="en-US" dirty="0">
              <a:solidFill>
                <a:schemeClr val="tx1"/>
              </a:solidFill>
            </a:endParaRPr>
          </a:p>
        </p:txBody>
      </p:sp>
      <p:sp>
        <p:nvSpPr>
          <p:cNvPr id="3" name="Subtitle 2">
            <a:extLst>
              <a:ext uri="{FF2B5EF4-FFF2-40B4-BE49-F238E27FC236}">
                <a16:creationId xmlns:a16="http://schemas.microsoft.com/office/drawing/2014/main" id="{20A37DA8-BFD8-400C-B05B-E1CC08327066}"/>
              </a:ext>
            </a:extLst>
          </p:cNvPr>
          <p:cNvSpPr>
            <a:spLocks noGrp="1"/>
          </p:cNvSpPr>
          <p:nvPr>
            <p:ph type="subTitle" idx="1"/>
          </p:nvPr>
        </p:nvSpPr>
        <p:spPr>
          <a:xfrm>
            <a:off x="602057" y="2556265"/>
            <a:ext cx="3511233" cy="1147054"/>
          </a:xfrm>
        </p:spPr>
        <p:txBody>
          <a:bodyPr anchor="t">
            <a:normAutofit/>
          </a:bodyPr>
          <a:lstStyle/>
          <a:p>
            <a:r>
              <a:rPr lang="es-MX" sz="2200" dirty="0"/>
              <a:t>Conocimientos de la materia </a:t>
            </a:r>
            <a:endParaRPr lang="en-US" sz="2200" dirty="0"/>
          </a:p>
        </p:txBody>
      </p:sp>
      <p:sp>
        <p:nvSpPr>
          <p:cNvPr id="75" name="Rectangle 74">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3074" name="Picture 2" descr="Estas son las herramientas favoritas de los programadores de JavaScript |  Tecnología - ComputerHoy.com">
            <a:extLst>
              <a:ext uri="{FF2B5EF4-FFF2-40B4-BE49-F238E27FC236}">
                <a16:creationId xmlns:a16="http://schemas.microsoft.com/office/drawing/2014/main" id="{B648A5DA-FBC5-4556-A1CE-59443AAC74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073" t="1655" r="26004" b="-1657"/>
          <a:stretch/>
        </p:blipFill>
        <p:spPr bwMode="auto">
          <a:xfrm>
            <a:off x="6241002" y="0"/>
            <a:ext cx="5950998" cy="69715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B218BFC-EF7A-4781-A57D-C5D4594E2DE3}"/>
              </a:ext>
            </a:extLst>
          </p:cNvPr>
          <p:cNvSpPr txBox="1"/>
          <p:nvPr/>
        </p:nvSpPr>
        <p:spPr>
          <a:xfrm>
            <a:off x="509046" y="3542545"/>
            <a:ext cx="5731956" cy="4185761"/>
          </a:xfrm>
          <a:prstGeom prst="rect">
            <a:avLst/>
          </a:prstGeom>
          <a:noFill/>
        </p:spPr>
        <p:txBody>
          <a:bodyPr wrap="square" rtlCol="0">
            <a:spAutoFit/>
          </a:bodyPr>
          <a:lstStyle/>
          <a:p>
            <a:pPr marL="285750" indent="-285750">
              <a:spcAft>
                <a:spcPts val="600"/>
              </a:spcAft>
              <a:buFont typeface="Wingdings" panose="05000000000000000000" pitchFamily="2" charset="2"/>
              <a:buChar char="ü"/>
            </a:pPr>
            <a:r>
              <a:rPr lang="es-MX" dirty="0"/>
              <a:t>Las bases de cómo manejar un proyecto </a:t>
            </a:r>
          </a:p>
          <a:p>
            <a:pPr marL="285750" indent="-285750">
              <a:spcAft>
                <a:spcPts val="600"/>
              </a:spcAft>
              <a:buFont typeface="Wingdings" panose="05000000000000000000" pitchFamily="2" charset="2"/>
              <a:buChar char="ü"/>
            </a:pPr>
            <a:r>
              <a:rPr lang="es-MX" dirty="0"/>
              <a:t>Circuitos complejos con </a:t>
            </a:r>
            <a:r>
              <a:rPr lang="es-MX" dirty="0" err="1"/>
              <a:t>Flip-Flop</a:t>
            </a:r>
            <a:endParaRPr lang="es-MX" dirty="0"/>
          </a:p>
          <a:p>
            <a:pPr marL="285750" indent="-285750">
              <a:spcAft>
                <a:spcPts val="600"/>
              </a:spcAft>
              <a:buFont typeface="Wingdings" panose="05000000000000000000" pitchFamily="2" charset="2"/>
              <a:buChar char="ü"/>
            </a:pPr>
            <a:r>
              <a:rPr lang="es-MX" dirty="0"/>
              <a:t>Crear circuitos en una protoboard con componentes electrónicos</a:t>
            </a:r>
          </a:p>
          <a:p>
            <a:pPr marL="285750" indent="-285750">
              <a:spcAft>
                <a:spcPts val="600"/>
              </a:spcAft>
              <a:buFont typeface="Wingdings" panose="05000000000000000000" pitchFamily="2" charset="2"/>
              <a:buChar char="ü"/>
            </a:pPr>
            <a:r>
              <a:rPr lang="es-MX" dirty="0"/>
              <a:t>Implementación del internet para conectar sensores</a:t>
            </a:r>
          </a:p>
          <a:p>
            <a:pPr marL="285750" indent="-285750">
              <a:spcAft>
                <a:spcPts val="600"/>
              </a:spcAft>
              <a:buFont typeface="Wingdings" panose="05000000000000000000" pitchFamily="2" charset="2"/>
              <a:buChar char="ü"/>
            </a:pPr>
            <a:r>
              <a:rPr lang="es-MX" dirty="0"/>
              <a:t>Crear bases de datos y manejarlas mediante MySQL</a:t>
            </a:r>
          </a:p>
          <a:p>
            <a:pPr marL="285750" indent="-285750">
              <a:spcAft>
                <a:spcPts val="600"/>
              </a:spcAft>
              <a:buFont typeface="Wingdings" panose="05000000000000000000" pitchFamily="2" charset="2"/>
              <a:buChar char="ü"/>
            </a:pPr>
            <a:r>
              <a:rPr lang="es-MX" dirty="0"/>
              <a:t>HTML y CSS (desarrollo individual)</a:t>
            </a:r>
          </a:p>
          <a:p>
            <a:pPr marL="285750" indent="-285750">
              <a:spcAft>
                <a:spcPts val="600"/>
              </a:spcAft>
              <a:buFont typeface="Wingdings" panose="05000000000000000000" pitchFamily="2" charset="2"/>
              <a:buChar char="ü"/>
            </a:pPr>
            <a:r>
              <a:rPr lang="es-MX" dirty="0"/>
              <a:t>Utilización básica de Java Script </a:t>
            </a:r>
          </a:p>
          <a:p>
            <a:pPr marL="285750" indent="-285750">
              <a:spcAft>
                <a:spcPts val="600"/>
              </a:spcAft>
              <a:buFont typeface="Wingdings" panose="05000000000000000000" pitchFamily="2" charset="2"/>
              <a:buChar char="ü"/>
            </a:pPr>
            <a:r>
              <a:rPr lang="es-MX" dirty="0"/>
              <a:t>Utilizar formato JSON</a:t>
            </a:r>
          </a:p>
          <a:p>
            <a:pPr>
              <a:spcAft>
                <a:spcPts val="600"/>
              </a:spcAft>
            </a:pPr>
            <a:endParaRPr lang="es-MX" dirty="0"/>
          </a:p>
          <a:p>
            <a:pPr>
              <a:spcAft>
                <a:spcPts val="600"/>
              </a:spcAft>
            </a:pPr>
            <a:endParaRPr lang="es-MX" dirty="0"/>
          </a:p>
          <a:p>
            <a:pPr>
              <a:spcAft>
                <a:spcPts val="600"/>
              </a:spcAft>
            </a:pPr>
            <a:r>
              <a:rPr lang="es-MX" dirty="0"/>
              <a:t> </a:t>
            </a:r>
            <a:endParaRPr lang="en-US" dirty="0"/>
          </a:p>
        </p:txBody>
      </p:sp>
    </p:spTree>
    <p:extLst>
      <p:ext uri="{BB962C8B-B14F-4D97-AF65-F5344CB8AC3E}">
        <p14:creationId xmlns:p14="http://schemas.microsoft.com/office/powerpoint/2010/main" val="404656910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53" name="Rectangle 7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054" name="Rectangle 7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55" name="Rectangle 76">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6" name="Rectangle 78">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344615F-BC03-4107-B894-41DBABAD256D}"/>
              </a:ext>
            </a:extLst>
          </p:cNvPr>
          <p:cNvSpPr>
            <a:spLocks noGrp="1"/>
          </p:cNvSpPr>
          <p:nvPr>
            <p:ph type="title"/>
          </p:nvPr>
        </p:nvSpPr>
        <p:spPr>
          <a:xfrm>
            <a:off x="672280" y="944752"/>
            <a:ext cx="3259016" cy="1462692"/>
          </a:xfrm>
        </p:spPr>
        <p:txBody>
          <a:bodyPr vert="horz" lIns="91440" tIns="45720" rIns="91440" bIns="45720" rtlCol="0" anchor="b">
            <a:normAutofit/>
          </a:bodyPr>
          <a:lstStyle/>
          <a:p>
            <a:r>
              <a:rPr lang="en-US" sz="2800" b="0" kern="1200" cap="all" dirty="0">
                <a:latin typeface="+mj-lt"/>
                <a:ea typeface="+mj-ea"/>
                <a:cs typeface="+mj-cs"/>
              </a:rPr>
              <a:t>REFLEXIONES</a:t>
            </a:r>
          </a:p>
        </p:txBody>
      </p:sp>
      <p:sp>
        <p:nvSpPr>
          <p:cNvPr id="81" name="Rectangle 80">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85" name="Rectangle 84">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288567E0-21D4-4B08-9C43-FDE4816FE0BD}"/>
              </a:ext>
            </a:extLst>
          </p:cNvPr>
          <p:cNvSpPr>
            <a:spLocks noGrp="1"/>
          </p:cNvSpPr>
          <p:nvPr>
            <p:ph type="body" sz="half" idx="2"/>
          </p:nvPr>
        </p:nvSpPr>
        <p:spPr>
          <a:xfrm>
            <a:off x="671513" y="2536031"/>
            <a:ext cx="3123783" cy="3671936"/>
          </a:xfrm>
        </p:spPr>
        <p:txBody>
          <a:bodyPr vert="horz" lIns="91440" tIns="45720" rIns="91440" bIns="45720" rtlCol="0" anchor="t">
            <a:normAutofit/>
          </a:bodyPr>
          <a:lstStyle/>
          <a:p>
            <a:pPr>
              <a:buFont typeface="Wingdings 2" panose="05020102010507070707" pitchFamily="18" charset="2"/>
              <a:buChar char=""/>
            </a:pPr>
            <a:r>
              <a:rPr lang="en-US" dirty="0"/>
              <a:t>Hay </a:t>
            </a:r>
            <a:r>
              <a:rPr lang="en-US" dirty="0" err="1"/>
              <a:t>cosas</a:t>
            </a:r>
            <a:r>
              <a:rPr lang="en-US" dirty="0"/>
              <a:t> que son </a:t>
            </a:r>
            <a:r>
              <a:rPr lang="en-US" dirty="0" err="1"/>
              <a:t>necesarias</a:t>
            </a:r>
            <a:r>
              <a:rPr lang="en-US" dirty="0"/>
              <a:t> </a:t>
            </a:r>
            <a:r>
              <a:rPr lang="en-US" dirty="0" err="1"/>
              <a:t>estudiarlas</a:t>
            </a:r>
            <a:r>
              <a:rPr lang="en-US" dirty="0"/>
              <a:t> por </a:t>
            </a:r>
            <a:r>
              <a:rPr lang="en-US" dirty="0" err="1"/>
              <a:t>cuenta</a:t>
            </a:r>
            <a:r>
              <a:rPr lang="en-US" dirty="0"/>
              <a:t> </a:t>
            </a:r>
            <a:r>
              <a:rPr lang="en-US" dirty="0" err="1"/>
              <a:t>propia</a:t>
            </a:r>
            <a:endParaRPr lang="en-US" dirty="0"/>
          </a:p>
          <a:p>
            <a:pPr>
              <a:buFont typeface="Wingdings 2" panose="05020102010507070707" pitchFamily="18" charset="2"/>
              <a:buChar char=""/>
            </a:pPr>
            <a:r>
              <a:rPr lang="en-US" dirty="0"/>
              <a:t>La </a:t>
            </a:r>
            <a:r>
              <a:rPr lang="en-US" dirty="0" err="1"/>
              <a:t>paciencia</a:t>
            </a:r>
            <a:r>
              <a:rPr lang="en-US" dirty="0"/>
              <a:t> es un factor clave </a:t>
            </a:r>
            <a:r>
              <a:rPr lang="en-US" dirty="0" err="1"/>
              <a:t>en</a:t>
            </a:r>
            <a:r>
              <a:rPr lang="en-US" dirty="0"/>
              <a:t> el </a:t>
            </a:r>
            <a:r>
              <a:rPr lang="en-US" dirty="0" err="1"/>
              <a:t>proceso</a:t>
            </a:r>
            <a:r>
              <a:rPr lang="en-US" dirty="0"/>
              <a:t> </a:t>
            </a:r>
          </a:p>
          <a:p>
            <a:pPr>
              <a:buFont typeface="Wingdings 2" panose="05020102010507070707" pitchFamily="18" charset="2"/>
              <a:buChar char=""/>
            </a:pPr>
            <a:r>
              <a:rPr lang="en-US" dirty="0"/>
              <a:t>El error </a:t>
            </a:r>
            <a:r>
              <a:rPr lang="en-US" dirty="0" err="1"/>
              <a:t>más</a:t>
            </a:r>
            <a:r>
              <a:rPr lang="en-US" dirty="0"/>
              <a:t> </a:t>
            </a:r>
            <a:r>
              <a:rPr lang="en-US" dirty="0" err="1"/>
              <a:t>mínimo</a:t>
            </a:r>
            <a:r>
              <a:rPr lang="en-US" dirty="0"/>
              <a:t>, </a:t>
            </a:r>
            <a:r>
              <a:rPr lang="en-US" dirty="0" err="1"/>
              <a:t>pero</a:t>
            </a:r>
            <a:r>
              <a:rPr lang="en-US" dirty="0"/>
              <a:t> </a:t>
            </a:r>
            <a:r>
              <a:rPr lang="en-US" dirty="0" err="1"/>
              <a:t>más</a:t>
            </a:r>
            <a:r>
              <a:rPr lang="en-US" dirty="0"/>
              <a:t> </a:t>
            </a:r>
            <a:r>
              <a:rPr lang="en-US" dirty="0" err="1"/>
              <a:t>estresante</a:t>
            </a:r>
            <a:r>
              <a:rPr lang="en-US" dirty="0"/>
              <a:t> se </a:t>
            </a:r>
            <a:r>
              <a:rPr lang="en-US" dirty="0" err="1"/>
              <a:t>encuentra</a:t>
            </a:r>
            <a:r>
              <a:rPr lang="en-US" dirty="0"/>
              <a:t> entre </a:t>
            </a:r>
            <a:r>
              <a:rPr lang="en-US" dirty="0" err="1"/>
              <a:t>líneas</a:t>
            </a:r>
            <a:r>
              <a:rPr lang="en-US" dirty="0"/>
              <a:t> de </a:t>
            </a:r>
            <a:r>
              <a:rPr lang="en-US" dirty="0" err="1"/>
              <a:t>código</a:t>
            </a:r>
            <a:r>
              <a:rPr lang="en-US" dirty="0"/>
              <a:t>  </a:t>
            </a:r>
          </a:p>
          <a:p>
            <a:pPr>
              <a:buFont typeface="Wingdings 2" panose="05020102010507070707" pitchFamily="18" charset="2"/>
              <a:buChar char=""/>
            </a:pPr>
            <a:r>
              <a:rPr lang="en-US" dirty="0"/>
              <a:t>La </a:t>
            </a:r>
            <a:r>
              <a:rPr lang="en-US" dirty="0" err="1"/>
              <a:t>comunicación</a:t>
            </a:r>
            <a:r>
              <a:rPr lang="en-US" dirty="0"/>
              <a:t> y </a:t>
            </a:r>
            <a:r>
              <a:rPr lang="en-US" dirty="0" err="1"/>
              <a:t>organización</a:t>
            </a:r>
            <a:r>
              <a:rPr lang="en-US" dirty="0"/>
              <a:t> son </a:t>
            </a:r>
            <a:r>
              <a:rPr lang="en-US" dirty="0" err="1"/>
              <a:t>pilares</a:t>
            </a:r>
            <a:r>
              <a:rPr lang="en-US" dirty="0"/>
              <a:t> al </a:t>
            </a:r>
            <a:r>
              <a:rPr lang="en-US" dirty="0" err="1"/>
              <a:t>trabajar</a:t>
            </a:r>
            <a:r>
              <a:rPr lang="en-US" dirty="0"/>
              <a:t> </a:t>
            </a:r>
            <a:r>
              <a:rPr lang="en-US" dirty="0" err="1"/>
              <a:t>en</a:t>
            </a:r>
            <a:r>
              <a:rPr lang="en-US" dirty="0"/>
              <a:t> </a:t>
            </a:r>
            <a:r>
              <a:rPr lang="en-US" dirty="0" err="1"/>
              <a:t>equipo</a:t>
            </a:r>
            <a:endParaRPr lang="en-US" dirty="0"/>
          </a:p>
          <a:p>
            <a:pPr>
              <a:buFont typeface="Wingdings 2" panose="05020102010507070707" pitchFamily="18" charset="2"/>
              <a:buChar char=""/>
            </a:pPr>
            <a:endParaRPr lang="en-US" dirty="0"/>
          </a:p>
        </p:txBody>
      </p:sp>
      <p:pic>
        <p:nvPicPr>
          <p:cNvPr id="2050" name="Picture 2" descr="Seis reflexiones sobre el impacto del COVID-19 | Blanquerna - Universitat  Ramon Llull">
            <a:extLst>
              <a:ext uri="{FF2B5EF4-FFF2-40B4-BE49-F238E27FC236}">
                <a16:creationId xmlns:a16="http://schemas.microsoft.com/office/drawing/2014/main" id="{7006D8FC-DED4-4946-83F6-142ACDCE81A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7504" r="18987" b="1"/>
          <a:stretch/>
        </p:blipFill>
        <p:spPr bwMode="auto">
          <a:xfrm>
            <a:off x="4241830" y="601200"/>
            <a:ext cx="7503636" cy="5789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93708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C5AF2-0F7F-442A-BB03-ECE88A5CCF54}"/>
              </a:ext>
            </a:extLst>
          </p:cNvPr>
          <p:cNvSpPr>
            <a:spLocks noGrp="1"/>
          </p:cNvSpPr>
          <p:nvPr>
            <p:ph type="title"/>
          </p:nvPr>
        </p:nvSpPr>
        <p:spPr>
          <a:xfrm>
            <a:off x="1366007" y="2006353"/>
            <a:ext cx="11029616" cy="2410979"/>
          </a:xfrm>
        </p:spPr>
        <p:txBody>
          <a:bodyPr>
            <a:normAutofit/>
          </a:bodyPr>
          <a:lstStyle/>
          <a:p>
            <a:br>
              <a:rPr lang="en-US" dirty="0">
                <a:solidFill>
                  <a:srgbClr val="F7B615"/>
                </a:solidFill>
                <a:hlinkClick r:id="rId2">
                  <a:extLst>
                    <a:ext uri="{A12FA001-AC4F-418D-AE19-62706E023703}">
                      <ahyp:hlinkClr xmlns:ahyp="http://schemas.microsoft.com/office/drawing/2018/hyperlinkcolor" val="tx"/>
                    </a:ext>
                  </a:extLst>
                </a:hlinkClick>
              </a:rPr>
            </a:br>
            <a:br>
              <a:rPr lang="en-US" dirty="0">
                <a:solidFill>
                  <a:srgbClr val="F7B615"/>
                </a:solidFill>
                <a:hlinkClick r:id="rId2">
                  <a:extLst>
                    <a:ext uri="{A12FA001-AC4F-418D-AE19-62706E023703}">
                      <ahyp:hlinkClr xmlns:ahyp="http://schemas.microsoft.com/office/drawing/2018/hyperlinkcolor" val="tx"/>
                    </a:ext>
                  </a:extLst>
                </a:hlinkClick>
              </a:rPr>
            </a:br>
            <a:r>
              <a:rPr lang="en-US" dirty="0">
                <a:solidFill>
                  <a:srgbClr val="F7B615"/>
                </a:solidFill>
                <a:hlinkClick r:id="rId2">
                  <a:extLst>
                    <a:ext uri="{A12FA001-AC4F-418D-AE19-62706E023703}">
                      <ahyp:hlinkClr xmlns:ahyp="http://schemas.microsoft.com/office/drawing/2018/hyperlinkcolor" val="tx"/>
                    </a:ext>
                  </a:extLst>
                </a:hlinkClick>
              </a:rPr>
              <a:t>https://iot.omarquintero.com/equipo3/Plantas.html</a:t>
            </a:r>
            <a:br>
              <a:rPr lang="en-US" dirty="0"/>
            </a:br>
            <a:br>
              <a:rPr lang="en-US" dirty="0"/>
            </a:br>
            <a:endParaRPr lang="en-US" dirty="0"/>
          </a:p>
        </p:txBody>
      </p:sp>
      <p:sp>
        <p:nvSpPr>
          <p:cNvPr id="4" name="TextBox 3">
            <a:extLst>
              <a:ext uri="{FF2B5EF4-FFF2-40B4-BE49-F238E27FC236}">
                <a16:creationId xmlns:a16="http://schemas.microsoft.com/office/drawing/2014/main" id="{35F816B3-0B0C-416F-9D70-0947F73F9249}"/>
              </a:ext>
            </a:extLst>
          </p:cNvPr>
          <p:cNvSpPr txBox="1"/>
          <p:nvPr/>
        </p:nvSpPr>
        <p:spPr>
          <a:xfrm>
            <a:off x="1366007" y="2247866"/>
            <a:ext cx="5878172" cy="369332"/>
          </a:xfrm>
          <a:prstGeom prst="rect">
            <a:avLst/>
          </a:prstGeom>
          <a:noFill/>
        </p:spPr>
        <p:txBody>
          <a:bodyPr wrap="square" rtlCol="0">
            <a:spAutoFit/>
          </a:bodyPr>
          <a:lstStyle/>
          <a:p>
            <a:r>
              <a:rPr lang="es-MX" i="1" dirty="0"/>
              <a:t>Es hora de ver los resultados…</a:t>
            </a:r>
            <a:endParaRPr lang="en-US" i="1" dirty="0"/>
          </a:p>
        </p:txBody>
      </p:sp>
    </p:spTree>
    <p:extLst>
      <p:ext uri="{BB962C8B-B14F-4D97-AF65-F5344CB8AC3E}">
        <p14:creationId xmlns:p14="http://schemas.microsoft.com/office/powerpoint/2010/main" val="3279524156"/>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ppt/theme/themeOverride2.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TotalTime>
  <Words>216</Words>
  <Application>Microsoft Office PowerPoint</Application>
  <PresentationFormat>Widescreen</PresentationFormat>
  <Paragraphs>37</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Franklin Gothic Book</vt:lpstr>
      <vt:lpstr>Franklin Gothic Demi</vt:lpstr>
      <vt:lpstr>Gill Sans MT</vt:lpstr>
      <vt:lpstr>Wingdings</vt:lpstr>
      <vt:lpstr>Wingdings 2</vt:lpstr>
      <vt:lpstr>DividendVTI</vt:lpstr>
      <vt:lpstr>IoT agricultura inteligente</vt:lpstr>
      <vt:lpstr>¿Cómo empezó todo esto?</vt:lpstr>
      <vt:lpstr>Lo que nos llevamos </vt:lpstr>
      <vt:lpstr>REFLEXIONES</vt:lpstr>
      <vt:lpstr>  https://iot.omarquintero.com/equipo3/Plantas.html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agricultura inteligente</dc:title>
  <dc:creator>Manuel Camacho Padilla</dc:creator>
  <cp:lastModifiedBy>Manuel Camacho Padilla</cp:lastModifiedBy>
  <cp:revision>1</cp:revision>
  <dcterms:created xsi:type="dcterms:W3CDTF">2020-12-03T06:10:34Z</dcterms:created>
  <dcterms:modified xsi:type="dcterms:W3CDTF">2020-12-03T06:22:57Z</dcterms:modified>
</cp:coreProperties>
</file>