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7ac658b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7ac658b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7cb5776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7cb5776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7cb5776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7cb5776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7cb57765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7cb57765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7cb57765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47cb57765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21e8b54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21e8b54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21e8b540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21e8b540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Blueprint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vs. Manual Bikes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00" y="163375"/>
            <a:ext cx="6972300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315200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475" y="75475"/>
            <a:ext cx="584484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9107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Dashboard Tools </a:t>
            </a:r>
            <a:endParaRPr/>
          </a:p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tools we will use to create the final dashboard will be Tableau.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Tableau is a visual analytics platform </a:t>
            </a:r>
            <a:r>
              <a:rPr lang="en"/>
              <a:t>that</a:t>
            </a:r>
            <a:r>
              <a:rPr lang="en"/>
              <a:t> </a:t>
            </a:r>
            <a:r>
              <a:rPr lang="en"/>
              <a:t>transforms data</a:t>
            </a:r>
            <a:r>
              <a:rPr lang="en"/>
              <a:t> into an engaging story for </a:t>
            </a:r>
            <a:r>
              <a:rPr lang="en"/>
              <a:t>any</a:t>
            </a:r>
            <a:r>
              <a:rPr lang="en"/>
              <a:t> audience.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Elements </a:t>
            </a:r>
            <a:endParaRPr/>
          </a:p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Pie chart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Bar Chart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Heat Mat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