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47ac658b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47ac658b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421e8b540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421e8b540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421e8b540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421e8b540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421e8b540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421e8b540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Blueprint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3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Electric vs. Manual Bikes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Storyboard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Dashboard Tools 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tools we will use to create the final dashboard will be Tableau.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Tableau is a visual analytics platform </a:t>
            </a:r>
            <a:r>
              <a:rPr lang="en"/>
              <a:t>that</a:t>
            </a:r>
            <a:r>
              <a:rPr lang="en"/>
              <a:t> </a:t>
            </a:r>
            <a:r>
              <a:rPr lang="en"/>
              <a:t>transforms data</a:t>
            </a:r>
            <a:r>
              <a:rPr lang="en"/>
              <a:t> into an engaging story for </a:t>
            </a:r>
            <a:r>
              <a:rPr lang="en"/>
              <a:t>any</a:t>
            </a:r>
            <a:r>
              <a:rPr lang="en"/>
              <a:t> audience.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Elements 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Pie chart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Bar Chart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Heat Mat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