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5a3c5e5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5a3c5e5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ac658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ac658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a3c5e5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a3c5e5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21e8b54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21e8b54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e8b54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1e8b54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cb577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cb577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5a3c5e5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5a3c5e5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5a3c5e5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5a3c5e5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a3c5e5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5a3c5e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</a:t>
            </a:r>
            <a:endParaRPr/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[Paige’s tableau link]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Electric vs. Manual Bikes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team, we are considering a bike share business. We want to know if electric or manual bikes would be more popular among user.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 we take a sample datasource from CitiBike and perform our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sample </a:t>
            </a:r>
            <a:r>
              <a:rPr lang="en"/>
              <a:t>CitiBike trip data that </a:t>
            </a:r>
            <a:r>
              <a:rPr lang="en"/>
              <a:t>includes the following: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</a:t>
            </a:r>
            <a:r>
              <a:rPr lang="en" sz="1800"/>
              <a:t>ride 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latitude/longitude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member status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ride type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station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time details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our Machine Learning Model to predict if Electric or Manual Bikes are more popular among users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Dashboard Tools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tools we will use to create the final dashboard will be Tableau.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is a visual analytics platform </a:t>
            </a:r>
            <a:r>
              <a:rPr lang="en"/>
              <a:t>that</a:t>
            </a:r>
            <a:r>
              <a:rPr lang="en"/>
              <a:t> </a:t>
            </a:r>
            <a:r>
              <a:rPr lang="en"/>
              <a:t>transforms data</a:t>
            </a:r>
            <a:r>
              <a:rPr lang="en"/>
              <a:t> into an engaging story for </a:t>
            </a:r>
            <a:r>
              <a:rPr lang="en"/>
              <a:t>any</a:t>
            </a:r>
            <a:r>
              <a:rPr lang="en"/>
              <a:t> audience.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 chart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75" y="1339350"/>
            <a:ext cx="5746249" cy="3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</a:t>
            </a:r>
            <a:r>
              <a:rPr lang="en"/>
              <a:t>initial analysis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4180" l="0" r="0" t="-4180"/>
          <a:stretch/>
        </p:blipFill>
        <p:spPr>
          <a:xfrm>
            <a:off x="3884400" y="1242013"/>
            <a:ext cx="5157176" cy="3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Machine Learning Task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25" y="949850"/>
            <a:ext cx="525614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400" y="559900"/>
            <a:ext cx="68675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