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" y="1181686"/>
            <a:ext cx="8074855" cy="1955409"/>
          </a:xfrm>
        </p:spPr>
        <p:txBody>
          <a:bodyPr/>
          <a:lstStyle/>
          <a:p>
            <a:r>
              <a:t>Insurance </a:t>
            </a:r>
            <a:r>
              <a:rPr/>
              <a:t>Term </a:t>
            </a:r>
            <a:r>
              <a:rPr lang="en-US" dirty="0" smtClean="0"/>
              <a:t>Simplifier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036298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smtClean="0"/>
              <a:t>AI-Powered </a:t>
            </a:r>
            <a:r>
              <a:t>Multilingual Insurance Education</a:t>
            </a:r>
          </a:p>
          <a:p>
            <a:r>
              <a:t>Presented </a:t>
            </a:r>
            <a:r>
              <a:rPr/>
              <a:t>by </a:t>
            </a:r>
            <a:r>
              <a:rPr lang="en-US" dirty="0" err="1" smtClean="0"/>
              <a:t>Agisam</a:t>
            </a:r>
            <a:r>
              <a:rPr lang="en-US" dirty="0" smtClean="0"/>
              <a:t> </a:t>
            </a:r>
            <a:r>
              <a:rPr lang="en-US" dirty="0" err="1" smtClean="0"/>
              <a:t>Ranjithkumar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Gemini </a:t>
            </a:r>
            <a:r>
              <a:t>response parsing for short, meaningful outputs.</a:t>
            </a:r>
          </a:p>
          <a:p>
            <a:r>
              <a:rPr smtClean="0"/>
              <a:t>Aligning </a:t>
            </a:r>
            <a:r>
              <a:t>translation with dynamic button outputs.</a:t>
            </a:r>
          </a:p>
          <a:p>
            <a:r>
              <a:rPr smtClean="0"/>
              <a:t>Streamlit </a:t>
            </a:r>
            <a:r>
              <a:t>layout issues (solved with better column and div structure).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🔍 Voice-based input for terms.</a:t>
            </a:r>
          </a:p>
          <a:p>
            <a:r>
              <a:rPr smtClean="0"/>
              <a:t>🌍 </a:t>
            </a:r>
            <a:r>
              <a:t>More language support.</a:t>
            </a:r>
          </a:p>
          <a:p>
            <a:r>
              <a:rPr smtClean="0"/>
              <a:t>📘 </a:t>
            </a:r>
            <a:r>
              <a:t>Save/download explained terms as PDF.</a:t>
            </a:r>
          </a:p>
          <a:p>
            <a:r>
              <a:rPr smtClean="0"/>
              <a:t>📱 </a:t>
            </a:r>
            <a:r>
              <a:t>Mobile-optimized version.</a:t>
            </a:r>
          </a:p>
          <a:p>
            <a:r>
              <a:rPr smtClean="0"/>
              <a:t>📊 </a:t>
            </a:r>
            <a:r>
              <a:t>User analytics dashboard.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Solves </a:t>
            </a:r>
            <a:r>
              <a:t>a real problem in understanding insurance terms.</a:t>
            </a:r>
          </a:p>
          <a:p>
            <a:r>
              <a:rPr smtClean="0"/>
              <a:t>Easy </a:t>
            </a:r>
            <a:r>
              <a:t>and intuitive interface for non-technical users.</a:t>
            </a:r>
          </a:p>
          <a:p>
            <a:r>
              <a:rPr smtClean="0"/>
              <a:t>Impresses </a:t>
            </a:r>
            <a:r>
              <a:t>with AI-powered real-time translation and fun content.</a:t>
            </a:r>
          </a:p>
          <a:p>
            <a:r>
              <a:rPr smtClean="0"/>
              <a:t>Great </a:t>
            </a:r>
            <a:r>
              <a:t>use </a:t>
            </a:r>
            <a:r>
              <a:rPr/>
              <a:t>of </a:t>
            </a:r>
            <a:r>
              <a:rPr lang="en-US" dirty="0" smtClean="0"/>
              <a:t>AI Studio</a:t>
            </a:r>
            <a:r>
              <a:rPr smtClean="0"/>
              <a:t> </a:t>
            </a:r>
            <a:r>
              <a:t>and Google Translate for accessibility.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 I'm happy to answer.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Understanding insurance terms is often difficult for everyday users.</a:t>
            </a:r>
          </a:p>
          <a:p>
            <a:r>
              <a:rPr smtClean="0"/>
              <a:t>Lack </a:t>
            </a:r>
            <a:r>
              <a:t>of simple explanations and </a:t>
            </a:r>
            <a:r>
              <a:rPr/>
              <a:t>real-world </a:t>
            </a:r>
            <a:r>
              <a:rPr lang="en-US" dirty="0" smtClean="0"/>
              <a:t>    </a:t>
            </a:r>
            <a:r>
              <a:rPr smtClean="0"/>
              <a:t>relevance</a:t>
            </a:r>
            <a:r>
              <a:t>.</a:t>
            </a:r>
          </a:p>
          <a:p>
            <a:r>
              <a:rPr smtClean="0"/>
              <a:t>Language </a:t>
            </a:r>
            <a:r>
              <a:t>barriers prevent understanding in native languages.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Make insurance terms easily understandable.</a:t>
            </a:r>
          </a:p>
          <a:p>
            <a:r>
              <a:rPr smtClean="0"/>
              <a:t>Provide </a:t>
            </a:r>
            <a:r>
              <a:t>real-life examples for better </a:t>
            </a:r>
            <a:r>
              <a:rPr/>
              <a:t>clarity</a:t>
            </a:r>
            <a:r>
              <a:rPr smtClean="0"/>
              <a:t>.</a:t>
            </a:r>
            <a:endParaRPr lang="en-US" dirty="0" smtClean="0"/>
          </a:p>
          <a:p>
            <a:r>
              <a:rPr lang="en-US" dirty="0" smtClean="0"/>
              <a:t>Generating a relevant funny fact about the term.</a:t>
            </a:r>
            <a:endParaRPr/>
          </a:p>
          <a:p>
            <a:r>
              <a:rPr smtClean="0"/>
              <a:t>Enable </a:t>
            </a:r>
            <a:r>
              <a:t>native language support to improve accessibility.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🧠 </a:t>
            </a:r>
            <a:r>
              <a:rPr smtClean="0"/>
              <a:t>Google </a:t>
            </a:r>
            <a:r>
              <a:rPr/>
              <a:t>Generative </a:t>
            </a:r>
            <a:r>
              <a:rPr smtClean="0"/>
              <a:t>AI </a:t>
            </a:r>
            <a:r>
              <a:t>- for explanations and examples.</a:t>
            </a:r>
          </a:p>
          <a:p>
            <a:r>
              <a:rPr smtClean="0"/>
              <a:t>🌐 </a:t>
            </a:r>
            <a:r>
              <a:t>Google Translate API - for multilingual translation.</a:t>
            </a:r>
          </a:p>
          <a:p>
            <a:r>
              <a:rPr smtClean="0"/>
              <a:t>💻 </a:t>
            </a:r>
            <a:r>
              <a:t>Streamlit - for building interactive web UI.</a:t>
            </a:r>
          </a:p>
          <a:p>
            <a:r>
              <a:rPr smtClean="0"/>
              <a:t>🧊 </a:t>
            </a:r>
            <a:r>
              <a:t>Python - Backend logic.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inputs an insurance term.</a:t>
            </a:r>
          </a:p>
          <a:p>
            <a:r>
              <a:rPr lang="en-US" dirty="0" smtClean="0"/>
              <a:t>Model</a:t>
            </a:r>
            <a:r>
              <a:rPr smtClean="0"/>
              <a:t> </a:t>
            </a:r>
            <a:r>
              <a:t>provides a simple explanation.</a:t>
            </a:r>
          </a:p>
          <a:p>
            <a:r>
              <a:rPr smtClean="0"/>
              <a:t>Real-life </a:t>
            </a:r>
            <a:r>
              <a:t>example and surprising fact shown on button click.</a:t>
            </a:r>
          </a:p>
          <a:p>
            <a:r>
              <a:rPr smtClean="0"/>
              <a:t>Dropdown </a:t>
            </a:r>
            <a:r>
              <a:t>allows users to select preferred language.</a:t>
            </a:r>
          </a:p>
          <a:p>
            <a:r>
              <a:rPr smtClean="0"/>
              <a:t>Google </a:t>
            </a:r>
            <a:r>
              <a:t>Translate used to convert English explanation to native language.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Explain insurance terms in plain English.</a:t>
            </a:r>
          </a:p>
          <a:p>
            <a:r>
              <a:rPr sz="2400" smtClean="0"/>
              <a:t>One-click </a:t>
            </a:r>
            <a:r>
              <a:rPr sz="2400"/>
              <a:t>real-life examples.</a:t>
            </a:r>
          </a:p>
          <a:p>
            <a:r>
              <a:rPr sz="2400" smtClean="0"/>
              <a:t>Surprise/Funny </a:t>
            </a:r>
            <a:r>
              <a:rPr sz="2400"/>
              <a:t>facts to engage users.</a:t>
            </a:r>
          </a:p>
          <a:p>
            <a:r>
              <a:rPr sz="2400" smtClean="0"/>
              <a:t>Multilingual </a:t>
            </a:r>
            <a:r>
              <a:rPr sz="2400"/>
              <a:t>translation (Telugu, Hindi, Tamil, Kannada, Bengali).</a:t>
            </a:r>
          </a:p>
          <a:p>
            <a:r>
              <a:rPr sz="2400" smtClean="0"/>
              <a:t>Interactive </a:t>
            </a:r>
            <a:r>
              <a:rPr sz="2400"/>
              <a:t>and clean UI using Streamlit.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2197" y="4304714"/>
            <a:ext cx="7118251" cy="22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Multilingual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/>
              <a:t>Dropdown for language selection (after term is explained in English).</a:t>
            </a:r>
          </a:p>
          <a:p>
            <a:r>
              <a:rPr sz="2400" smtClean="0"/>
              <a:t>Translation </a:t>
            </a:r>
            <a:r>
              <a:rPr sz="2400"/>
              <a:t>function converts explanation, example, and fact.</a:t>
            </a:r>
          </a:p>
          <a:p>
            <a:r>
              <a:rPr sz="2400" smtClean="0"/>
              <a:t>Ensures </a:t>
            </a:r>
            <a:r>
              <a:rPr sz="2400"/>
              <a:t>users from diverse backgrounds understand easily</a:t>
            </a:r>
            <a: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149969"/>
            <a:ext cx="3840427" cy="2159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2222" y="4149969"/>
            <a:ext cx="3804578" cy="2139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1. User enters a term.</a:t>
            </a:r>
          </a:p>
          <a:p>
            <a:pPr>
              <a:buNone/>
            </a:pPr>
            <a:r>
              <a:rPr smtClean="0"/>
              <a:t>2</a:t>
            </a:r>
            <a:r>
              <a:rPr/>
              <a:t>. </a:t>
            </a:r>
            <a:r>
              <a:rPr lang="en-US" dirty="0" smtClean="0"/>
              <a:t>Model</a:t>
            </a:r>
            <a:r>
              <a:rPr smtClean="0"/>
              <a:t> </a:t>
            </a:r>
            <a:r>
              <a:rPr/>
              <a:t>generates </a:t>
            </a:r>
            <a:r>
              <a:rPr lang="en-US" dirty="0" smtClean="0"/>
              <a:t>Simple </a:t>
            </a:r>
            <a:r>
              <a:rPr smtClean="0"/>
              <a:t>explanation</a:t>
            </a:r>
            <a:r>
              <a:t>.</a:t>
            </a:r>
          </a:p>
          <a:p>
            <a:pPr>
              <a:buNone/>
            </a:pPr>
            <a:r>
              <a:rPr smtClean="0"/>
              <a:t>3</a:t>
            </a:r>
            <a:r>
              <a:t>. User can reveal example or surprise fact.</a:t>
            </a:r>
          </a:p>
          <a:p>
            <a:pPr>
              <a:buNone/>
            </a:pPr>
            <a:r>
              <a:rPr smtClean="0"/>
              <a:t>4</a:t>
            </a:r>
            <a:r>
              <a:t>. User selects preferred language for translation.</a:t>
            </a:r>
          </a:p>
          <a:p>
            <a:pPr>
              <a:buNone/>
            </a:pPr>
            <a:r>
              <a:rPr smtClean="0"/>
              <a:t>5</a:t>
            </a:r>
            <a:r>
              <a:t>. Translated content shown below each section.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Screenshots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16060" y="1417638"/>
            <a:ext cx="6013207" cy="244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6060" y="4304715"/>
            <a:ext cx="6013206" cy="2139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35</TotalTime>
  <Words>376</Words>
  <Application>Microsoft Macintosh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Insurance Term Simplifier</vt:lpstr>
      <vt:lpstr>Problem Statement</vt:lpstr>
      <vt:lpstr>Objective</vt:lpstr>
      <vt:lpstr>Technology Stack</vt:lpstr>
      <vt:lpstr>System Overview</vt:lpstr>
      <vt:lpstr>Key Features</vt:lpstr>
      <vt:lpstr>Multilingual Support</vt:lpstr>
      <vt:lpstr>User Flow</vt:lpstr>
      <vt:lpstr>Demo Screenshots</vt:lpstr>
      <vt:lpstr>Challenges &amp; Solutions</vt:lpstr>
      <vt:lpstr>Future Scope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Term Simplifier</dc:title>
  <dc:subject/>
  <dc:creator/>
  <cp:keywords/>
  <dc:description>generated using python-pptx</dc:description>
  <cp:lastModifiedBy>USER</cp:lastModifiedBy>
  <cp:revision>6</cp:revision>
  <dcterms:created xsi:type="dcterms:W3CDTF">2013-01-27T09:14:16Z</dcterms:created>
  <dcterms:modified xsi:type="dcterms:W3CDTF">2025-04-15T18:49:24Z</dcterms:modified>
  <cp:category/>
</cp:coreProperties>
</file>