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Santosh Marar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Mern Stack Developer</a:t>
            </a:r>
            <a:endParaRPr lang="en-US"/>
          </a:p>
          <a:p>
            <a:pPr>
              <a:defRPr/>
            </a:pPr>
            <a:r>
              <a:rPr lang="en-US"/>
              <a:t>And C++ and C Developer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ONLYOFFICE/7.0.0.127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2022-02-18T10:32:19Z</dcterms:modified>
  <cp:category/>
  <cp:contentStatus/>
  <cp:version/>
</cp:coreProperties>
</file>