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87" r:id="rId2"/>
    <p:sldId id="256" r:id="rId3"/>
    <p:sldId id="257" r:id="rId4"/>
    <p:sldId id="258" r:id="rId5"/>
    <p:sldId id="259" r:id="rId6"/>
    <p:sldId id="260" r:id="rId7"/>
    <p:sldId id="261" r:id="rId8"/>
    <p:sldId id="262" r:id="rId9"/>
    <p:sldId id="263" r:id="rId10"/>
    <p:sldId id="264" r:id="rId11"/>
    <p:sldId id="265" r:id="rId12"/>
    <p:sldId id="266"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67" r:id="rId28"/>
    <p:sldId id="268" r:id="rId29"/>
    <p:sldId id="269" r:id="rId30"/>
    <p:sldId id="270" r:id="rId31"/>
    <p:sldId id="271" r:id="rId32"/>
    <p:sldId id="272"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95" autoAdjust="0"/>
  </p:normalViewPr>
  <p:slideViewPr>
    <p:cSldViewPr>
      <p:cViewPr>
        <p:scale>
          <a:sx n="73" d="100"/>
          <a:sy n="73" d="100"/>
        </p:scale>
        <p:origin x="-2088" y="-5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F52FC0-47FE-4678-991D-C532B7EFB59A}"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en-US"/>
        </a:p>
      </dgm:t>
    </dgm:pt>
    <dgm:pt modelId="{E8967557-DD17-4160-A562-64D488F71423}">
      <dgm:prSet phldrT="[Text]" custT="1"/>
      <dgm:spPr/>
      <dgm:t>
        <a:bodyPr/>
        <a:lstStyle/>
        <a:p>
          <a:r>
            <a:rPr lang="en-US" sz="4000" dirty="0" err="1" smtClean="0">
              <a:latin typeface="Andalus" pitchFamily="18" charset="-78"/>
              <a:cs typeface="Andalus" pitchFamily="18" charset="-78"/>
            </a:rPr>
            <a:t>Archi</a:t>
          </a:r>
          <a:r>
            <a:rPr lang="en-US" sz="4000" dirty="0" smtClean="0">
              <a:latin typeface="Andalus" pitchFamily="18" charset="-78"/>
              <a:cs typeface="Andalus" pitchFamily="18" charset="-78"/>
            </a:rPr>
            <a:t>-tech</a:t>
          </a:r>
          <a:endParaRPr lang="en-US" sz="4000" dirty="0">
            <a:latin typeface="Andalus" pitchFamily="18" charset="-78"/>
            <a:cs typeface="Andalus" pitchFamily="18" charset="-78"/>
          </a:endParaRPr>
        </a:p>
      </dgm:t>
    </dgm:pt>
    <dgm:pt modelId="{8388BA52-C5C1-4C5A-AB4B-13D0D1A3EBC1}" type="parTrans" cxnId="{0FA68F0E-E1B2-423F-A571-92EEFFB4645F}">
      <dgm:prSet/>
      <dgm:spPr/>
      <dgm:t>
        <a:bodyPr/>
        <a:lstStyle/>
        <a:p>
          <a:endParaRPr lang="en-US"/>
        </a:p>
      </dgm:t>
    </dgm:pt>
    <dgm:pt modelId="{3D1A5521-5DE8-4987-8956-2114811AB41D}" type="sibTrans" cxnId="{0FA68F0E-E1B2-423F-A571-92EEFFB4645F}">
      <dgm:prSet/>
      <dgm:spPr/>
      <dgm:t>
        <a:bodyPr/>
        <a:lstStyle/>
        <a:p>
          <a:endParaRPr lang="en-US"/>
        </a:p>
      </dgm:t>
    </dgm:pt>
    <dgm:pt modelId="{7E569474-9E23-46C7-A44A-EF36F73A760E}">
      <dgm:prSet phldrT="[Text]" custT="1"/>
      <dgm:spPr/>
      <dgm:t>
        <a:bodyPr/>
        <a:lstStyle/>
        <a:p>
          <a:r>
            <a:rPr lang="en-US" sz="2200" dirty="0" smtClean="0">
              <a:latin typeface="Andalus" pitchFamily="18" charset="-78"/>
              <a:cs typeface="Andalus" pitchFamily="18" charset="-78"/>
            </a:rPr>
            <a:t>Marketing</a:t>
          </a:r>
          <a:endParaRPr lang="en-US" sz="2200" dirty="0">
            <a:latin typeface="Andalus" pitchFamily="18" charset="-78"/>
            <a:cs typeface="Andalus" pitchFamily="18" charset="-78"/>
          </a:endParaRPr>
        </a:p>
      </dgm:t>
    </dgm:pt>
    <dgm:pt modelId="{06378146-4B20-4DE9-8ACD-72813BF0CE14}" type="parTrans" cxnId="{EC313A29-6994-49C0-860A-4C26114DB664}">
      <dgm:prSet/>
      <dgm:spPr/>
      <dgm:t>
        <a:bodyPr/>
        <a:lstStyle/>
        <a:p>
          <a:endParaRPr lang="en-US"/>
        </a:p>
      </dgm:t>
    </dgm:pt>
    <dgm:pt modelId="{09943915-C7FD-4EA8-987E-FDB086A8C6A7}" type="sibTrans" cxnId="{EC313A29-6994-49C0-860A-4C26114DB664}">
      <dgm:prSet/>
      <dgm:spPr/>
      <dgm:t>
        <a:bodyPr/>
        <a:lstStyle/>
        <a:p>
          <a:endParaRPr lang="en-US"/>
        </a:p>
      </dgm:t>
    </dgm:pt>
    <dgm:pt modelId="{98F19AE3-E380-4601-AEBC-FDFCEB5A0552}">
      <dgm:prSet phldrT="[Text]" custT="1"/>
      <dgm:spPr/>
      <dgm:t>
        <a:bodyPr/>
        <a:lstStyle/>
        <a:p>
          <a:r>
            <a:rPr lang="en-US" sz="2200" dirty="0" smtClean="0">
              <a:latin typeface="Andalus" pitchFamily="18" charset="-78"/>
              <a:cs typeface="Andalus" pitchFamily="18" charset="-78"/>
            </a:rPr>
            <a:t>Technology</a:t>
          </a:r>
          <a:endParaRPr lang="en-US" sz="2200" dirty="0">
            <a:latin typeface="Andalus" pitchFamily="18" charset="-78"/>
            <a:cs typeface="Andalus" pitchFamily="18" charset="-78"/>
          </a:endParaRPr>
        </a:p>
      </dgm:t>
    </dgm:pt>
    <dgm:pt modelId="{91A9DA53-D428-435A-AA20-0EC20FB6AEE4}" type="parTrans" cxnId="{7C994765-3DD3-4AF1-8C96-C12C1180C42F}">
      <dgm:prSet/>
      <dgm:spPr/>
      <dgm:t>
        <a:bodyPr/>
        <a:lstStyle/>
        <a:p>
          <a:endParaRPr lang="en-US"/>
        </a:p>
      </dgm:t>
    </dgm:pt>
    <dgm:pt modelId="{F76FA77F-5C9F-447F-A9E6-D7C1ABD633A1}" type="sibTrans" cxnId="{7C994765-3DD3-4AF1-8C96-C12C1180C42F}">
      <dgm:prSet/>
      <dgm:spPr/>
      <dgm:t>
        <a:bodyPr/>
        <a:lstStyle/>
        <a:p>
          <a:endParaRPr lang="en-US"/>
        </a:p>
      </dgm:t>
    </dgm:pt>
    <dgm:pt modelId="{DFA57FC5-3BB3-4488-A6D9-2DAE0F708872}">
      <dgm:prSet phldrT="[Text]" custT="1"/>
      <dgm:spPr/>
      <dgm:t>
        <a:bodyPr/>
        <a:lstStyle/>
        <a:p>
          <a:r>
            <a:rPr lang="en-US" sz="1600" dirty="0" smtClean="0">
              <a:latin typeface="Andalus" pitchFamily="18" charset="-78"/>
              <a:cs typeface="Andalus" pitchFamily="18" charset="-78"/>
            </a:rPr>
            <a:t>Clients Representative</a:t>
          </a:r>
          <a:endParaRPr lang="en-US" sz="1600" dirty="0">
            <a:latin typeface="Andalus" pitchFamily="18" charset="-78"/>
            <a:cs typeface="Andalus" pitchFamily="18" charset="-78"/>
          </a:endParaRPr>
        </a:p>
      </dgm:t>
    </dgm:pt>
    <dgm:pt modelId="{4FE2E93F-C0A9-446D-A97E-3FE8E15DB284}" type="parTrans" cxnId="{906434B8-0E1E-4F65-8E1D-34A2E247D5A7}">
      <dgm:prSet/>
      <dgm:spPr/>
      <dgm:t>
        <a:bodyPr/>
        <a:lstStyle/>
        <a:p>
          <a:endParaRPr lang="en-US"/>
        </a:p>
      </dgm:t>
    </dgm:pt>
    <dgm:pt modelId="{2FD4F6A4-1A62-42FB-91BB-8A62D723930A}" type="sibTrans" cxnId="{906434B8-0E1E-4F65-8E1D-34A2E247D5A7}">
      <dgm:prSet/>
      <dgm:spPr/>
      <dgm:t>
        <a:bodyPr/>
        <a:lstStyle/>
        <a:p>
          <a:endParaRPr lang="en-US"/>
        </a:p>
      </dgm:t>
    </dgm:pt>
    <dgm:pt modelId="{1D27A04E-46F2-4B87-B92D-E5846FDC502E}">
      <dgm:prSet phldrT="[Text]" custT="1"/>
      <dgm:spPr/>
      <dgm:t>
        <a:bodyPr/>
        <a:lstStyle/>
        <a:p>
          <a:r>
            <a:rPr lang="en-US" sz="2400" dirty="0" smtClean="0">
              <a:latin typeface="Andalus" pitchFamily="18" charset="-78"/>
              <a:cs typeface="Andalus" pitchFamily="18" charset="-78"/>
            </a:rPr>
            <a:t>Researcher</a:t>
          </a:r>
          <a:endParaRPr lang="en-US" sz="2400" dirty="0">
            <a:latin typeface="Andalus" pitchFamily="18" charset="-78"/>
            <a:cs typeface="Andalus" pitchFamily="18" charset="-78"/>
          </a:endParaRPr>
        </a:p>
      </dgm:t>
    </dgm:pt>
    <dgm:pt modelId="{ACAB1241-5B97-4398-8B47-868C40FDD4EB}" type="parTrans" cxnId="{2D803C48-3BEA-41EA-8EA6-06ADB4627A1C}">
      <dgm:prSet/>
      <dgm:spPr/>
      <dgm:t>
        <a:bodyPr/>
        <a:lstStyle/>
        <a:p>
          <a:endParaRPr lang="en-US"/>
        </a:p>
      </dgm:t>
    </dgm:pt>
    <dgm:pt modelId="{ABBF53C2-F880-4916-BD2E-34CE1A98A04D}" type="sibTrans" cxnId="{2D803C48-3BEA-41EA-8EA6-06ADB4627A1C}">
      <dgm:prSet/>
      <dgm:spPr/>
      <dgm:t>
        <a:bodyPr/>
        <a:lstStyle/>
        <a:p>
          <a:endParaRPr lang="en-US"/>
        </a:p>
      </dgm:t>
    </dgm:pt>
    <dgm:pt modelId="{88D867B7-6BA6-455B-8580-ACA5BA3D98D9}">
      <dgm:prSet phldrT="[Text]" custT="1"/>
      <dgm:spPr/>
      <dgm:t>
        <a:bodyPr/>
        <a:lstStyle/>
        <a:p>
          <a:r>
            <a:rPr lang="en-US" sz="2200" dirty="0" smtClean="0">
              <a:latin typeface="Andalus" pitchFamily="18" charset="-78"/>
              <a:cs typeface="Andalus" pitchFamily="18" charset="-78"/>
            </a:rPr>
            <a:t>Consultants</a:t>
          </a:r>
          <a:endParaRPr lang="en-US" sz="2200" dirty="0">
            <a:latin typeface="Andalus" pitchFamily="18" charset="-78"/>
            <a:cs typeface="Andalus" pitchFamily="18" charset="-78"/>
          </a:endParaRPr>
        </a:p>
      </dgm:t>
    </dgm:pt>
    <dgm:pt modelId="{26CB38B6-42A9-4B5A-BFC5-0E86A6961D04}" type="parTrans" cxnId="{B3C4A613-7FB1-4BE2-A401-09271C8C8189}">
      <dgm:prSet/>
      <dgm:spPr/>
      <dgm:t>
        <a:bodyPr/>
        <a:lstStyle/>
        <a:p>
          <a:endParaRPr lang="en-US"/>
        </a:p>
      </dgm:t>
    </dgm:pt>
    <dgm:pt modelId="{99E90F88-534B-40B9-9BE2-8776917C39FD}" type="sibTrans" cxnId="{B3C4A613-7FB1-4BE2-A401-09271C8C8189}">
      <dgm:prSet/>
      <dgm:spPr/>
      <dgm:t>
        <a:bodyPr/>
        <a:lstStyle/>
        <a:p>
          <a:endParaRPr lang="en-US"/>
        </a:p>
      </dgm:t>
    </dgm:pt>
    <dgm:pt modelId="{95BE8528-807F-4724-B7BE-9793304CF859}">
      <dgm:prSet phldrT="[Text]" custT="1"/>
      <dgm:spPr/>
      <dgm:t>
        <a:bodyPr/>
        <a:lstStyle/>
        <a:p>
          <a:r>
            <a:rPr lang="en-US" sz="2200" dirty="0" smtClean="0">
              <a:latin typeface="Andalus" pitchFamily="18" charset="-78"/>
              <a:cs typeface="Andalus" pitchFamily="18" charset="-78"/>
            </a:rPr>
            <a:t>Tech Specialists</a:t>
          </a:r>
          <a:endParaRPr lang="en-US" sz="2200" dirty="0">
            <a:latin typeface="Andalus" pitchFamily="18" charset="-78"/>
            <a:cs typeface="Andalus" pitchFamily="18" charset="-78"/>
          </a:endParaRPr>
        </a:p>
      </dgm:t>
    </dgm:pt>
    <dgm:pt modelId="{FFF18AFA-2A79-4BAD-82E6-EFB6264DF562}" type="parTrans" cxnId="{BCB5DC2C-F058-4D9B-AEAC-42961CAF3CE6}">
      <dgm:prSet/>
      <dgm:spPr/>
      <dgm:t>
        <a:bodyPr/>
        <a:lstStyle/>
        <a:p>
          <a:endParaRPr lang="en-US"/>
        </a:p>
      </dgm:t>
    </dgm:pt>
    <dgm:pt modelId="{5D3F2767-37A2-47F7-AD0D-38422E56B6A1}" type="sibTrans" cxnId="{BCB5DC2C-F058-4D9B-AEAC-42961CAF3CE6}">
      <dgm:prSet/>
      <dgm:spPr/>
      <dgm:t>
        <a:bodyPr/>
        <a:lstStyle/>
        <a:p>
          <a:endParaRPr lang="en-US"/>
        </a:p>
      </dgm:t>
    </dgm:pt>
    <dgm:pt modelId="{99CB8D82-217F-4A45-B116-9161E3313463}">
      <dgm:prSet phldrT="[Text]" custT="1"/>
      <dgm:spPr/>
      <dgm:t>
        <a:bodyPr/>
        <a:lstStyle/>
        <a:p>
          <a:r>
            <a:rPr lang="en-US" sz="2200" dirty="0" smtClean="0">
              <a:latin typeface="Andalus" pitchFamily="18" charset="-78"/>
              <a:cs typeface="Andalus" pitchFamily="18" charset="-78"/>
            </a:rPr>
            <a:t>Art Designer</a:t>
          </a:r>
          <a:endParaRPr lang="en-US" sz="2200" dirty="0">
            <a:latin typeface="Andalus" pitchFamily="18" charset="-78"/>
            <a:cs typeface="Andalus" pitchFamily="18" charset="-78"/>
          </a:endParaRPr>
        </a:p>
      </dgm:t>
    </dgm:pt>
    <dgm:pt modelId="{F3834D17-26AC-4110-A82D-25683B23819D}" type="parTrans" cxnId="{6AEC60CC-3995-43BA-B514-CA1A4963F221}">
      <dgm:prSet/>
      <dgm:spPr/>
      <dgm:t>
        <a:bodyPr/>
        <a:lstStyle/>
        <a:p>
          <a:endParaRPr lang="en-US"/>
        </a:p>
      </dgm:t>
    </dgm:pt>
    <dgm:pt modelId="{E4FDEA21-D5E1-4A6C-8BFD-D7741C50379E}" type="sibTrans" cxnId="{6AEC60CC-3995-43BA-B514-CA1A4963F221}">
      <dgm:prSet/>
      <dgm:spPr/>
      <dgm:t>
        <a:bodyPr/>
        <a:lstStyle/>
        <a:p>
          <a:endParaRPr lang="en-US"/>
        </a:p>
      </dgm:t>
    </dgm:pt>
    <dgm:pt modelId="{7F3D8FC6-C802-4340-91B3-D90A5D586CF5}">
      <dgm:prSet phldrT="[Text]" custT="1"/>
      <dgm:spPr/>
      <dgm:t>
        <a:bodyPr/>
        <a:lstStyle/>
        <a:p>
          <a:r>
            <a:rPr lang="en-US" sz="1900" dirty="0" smtClean="0">
              <a:latin typeface="Andalus" pitchFamily="18" charset="-78"/>
              <a:cs typeface="Andalus" pitchFamily="18" charset="-78"/>
            </a:rPr>
            <a:t>Promotion Team</a:t>
          </a:r>
          <a:endParaRPr lang="en-US" sz="1900" dirty="0">
            <a:latin typeface="Andalus" pitchFamily="18" charset="-78"/>
            <a:cs typeface="Andalus" pitchFamily="18" charset="-78"/>
          </a:endParaRPr>
        </a:p>
      </dgm:t>
    </dgm:pt>
    <dgm:pt modelId="{ED37ECE4-99E3-445B-AB95-D1C53274665A}" type="parTrans" cxnId="{F2050C6B-B346-48A5-A9F2-C5E34CC0B8F3}">
      <dgm:prSet/>
      <dgm:spPr/>
      <dgm:t>
        <a:bodyPr/>
        <a:lstStyle/>
        <a:p>
          <a:endParaRPr lang="en-US"/>
        </a:p>
      </dgm:t>
    </dgm:pt>
    <dgm:pt modelId="{6BA57F65-C1CE-455C-8F47-733057EB70EA}" type="sibTrans" cxnId="{F2050C6B-B346-48A5-A9F2-C5E34CC0B8F3}">
      <dgm:prSet/>
      <dgm:spPr/>
      <dgm:t>
        <a:bodyPr/>
        <a:lstStyle/>
        <a:p>
          <a:endParaRPr lang="en-US"/>
        </a:p>
      </dgm:t>
    </dgm:pt>
    <dgm:pt modelId="{4DBE8299-9EF2-436F-BEA2-32FBC034E4C3}">
      <dgm:prSet phldrT="[Text]" custT="1"/>
      <dgm:spPr/>
      <dgm:t>
        <a:bodyPr/>
        <a:lstStyle/>
        <a:p>
          <a:r>
            <a:rPr lang="en-US" sz="1800" dirty="0" smtClean="0">
              <a:latin typeface="Andalus" pitchFamily="18" charset="-78"/>
              <a:cs typeface="Andalus" pitchFamily="18" charset="-78"/>
            </a:rPr>
            <a:t>Public relationship</a:t>
          </a:r>
          <a:endParaRPr lang="en-US" sz="1800" dirty="0">
            <a:latin typeface="Andalus" pitchFamily="18" charset="-78"/>
            <a:cs typeface="Andalus" pitchFamily="18" charset="-78"/>
          </a:endParaRPr>
        </a:p>
      </dgm:t>
    </dgm:pt>
    <dgm:pt modelId="{4B478ACB-E7E1-4EE5-BB4B-25EABDB3F5A2}" type="parTrans" cxnId="{2E123509-6156-4BA7-B6B4-5B6F9C26F0AE}">
      <dgm:prSet/>
      <dgm:spPr/>
      <dgm:t>
        <a:bodyPr/>
        <a:lstStyle/>
        <a:p>
          <a:endParaRPr lang="en-US"/>
        </a:p>
      </dgm:t>
    </dgm:pt>
    <dgm:pt modelId="{586B84E5-BBF1-4183-8229-0413C643B8FE}" type="sibTrans" cxnId="{2E123509-6156-4BA7-B6B4-5B6F9C26F0AE}">
      <dgm:prSet/>
      <dgm:spPr/>
      <dgm:t>
        <a:bodyPr/>
        <a:lstStyle/>
        <a:p>
          <a:endParaRPr lang="en-US"/>
        </a:p>
      </dgm:t>
    </dgm:pt>
    <dgm:pt modelId="{1BF3D1D9-0517-4C3F-ABAA-ACC65264E11A}">
      <dgm:prSet phldrT="[Text]" custT="1"/>
      <dgm:spPr/>
      <dgm:t>
        <a:bodyPr/>
        <a:lstStyle/>
        <a:p>
          <a:r>
            <a:rPr lang="en-US" sz="2200" dirty="0" smtClean="0">
              <a:latin typeface="Andalus" pitchFamily="18" charset="-78"/>
              <a:cs typeface="Andalus" pitchFamily="18" charset="-78"/>
            </a:rPr>
            <a:t>Intra-Company</a:t>
          </a:r>
          <a:endParaRPr lang="en-US" sz="2200" dirty="0">
            <a:latin typeface="Andalus" pitchFamily="18" charset="-78"/>
            <a:cs typeface="Andalus" pitchFamily="18" charset="-78"/>
          </a:endParaRPr>
        </a:p>
      </dgm:t>
    </dgm:pt>
    <dgm:pt modelId="{E774C6FD-5CA6-4535-8B23-849B7158B2BB}" type="parTrans" cxnId="{9A36AD97-0C19-431F-AE4C-50ADB40B6DC9}">
      <dgm:prSet/>
      <dgm:spPr/>
      <dgm:t>
        <a:bodyPr/>
        <a:lstStyle/>
        <a:p>
          <a:endParaRPr lang="en-US"/>
        </a:p>
      </dgm:t>
    </dgm:pt>
    <dgm:pt modelId="{A76076C4-9013-4083-B242-9B1ED0EF8C4A}" type="sibTrans" cxnId="{9A36AD97-0C19-431F-AE4C-50ADB40B6DC9}">
      <dgm:prSet/>
      <dgm:spPr/>
      <dgm:t>
        <a:bodyPr/>
        <a:lstStyle/>
        <a:p>
          <a:endParaRPr lang="en-US"/>
        </a:p>
      </dgm:t>
    </dgm:pt>
    <dgm:pt modelId="{07C2C3AD-6555-416A-951D-30C7EE894F13}">
      <dgm:prSet phldrT="[Text]" custT="1"/>
      <dgm:spPr/>
      <dgm:t>
        <a:bodyPr/>
        <a:lstStyle/>
        <a:p>
          <a:r>
            <a:rPr lang="en-US" sz="2200" dirty="0" smtClean="0">
              <a:latin typeface="Andalus" pitchFamily="18" charset="-78"/>
              <a:cs typeface="Andalus" pitchFamily="18" charset="-78"/>
            </a:rPr>
            <a:t>Inter-Company</a:t>
          </a:r>
          <a:endParaRPr lang="en-US" sz="2200" dirty="0">
            <a:latin typeface="Andalus" pitchFamily="18" charset="-78"/>
            <a:cs typeface="Andalus" pitchFamily="18" charset="-78"/>
          </a:endParaRPr>
        </a:p>
      </dgm:t>
    </dgm:pt>
    <dgm:pt modelId="{7DEED136-FA8B-4633-9E36-EB664AE88D5F}" type="parTrans" cxnId="{9F306182-1895-4A48-9696-540264452698}">
      <dgm:prSet/>
      <dgm:spPr/>
      <dgm:t>
        <a:bodyPr/>
        <a:lstStyle/>
        <a:p>
          <a:endParaRPr lang="en-US"/>
        </a:p>
      </dgm:t>
    </dgm:pt>
    <dgm:pt modelId="{E862C50D-C75B-4102-B619-37C99F8FFCA4}" type="sibTrans" cxnId="{9F306182-1895-4A48-9696-540264452698}">
      <dgm:prSet/>
      <dgm:spPr/>
      <dgm:t>
        <a:bodyPr/>
        <a:lstStyle/>
        <a:p>
          <a:endParaRPr lang="en-US"/>
        </a:p>
      </dgm:t>
    </dgm:pt>
    <dgm:pt modelId="{2EE75127-6BB2-4A82-B3E2-408B7B0D1A2C}">
      <dgm:prSet phldrT="[Text]" custT="1"/>
      <dgm:spPr/>
      <dgm:t>
        <a:bodyPr/>
        <a:lstStyle/>
        <a:p>
          <a:r>
            <a:rPr lang="en-US" sz="2400" dirty="0" smtClean="0">
              <a:latin typeface="Andalus" pitchFamily="18" charset="-78"/>
              <a:cs typeface="Andalus" pitchFamily="18" charset="-78"/>
            </a:rPr>
            <a:t>Finance</a:t>
          </a:r>
          <a:endParaRPr lang="en-US" sz="2400" dirty="0">
            <a:latin typeface="Andalus" pitchFamily="18" charset="-78"/>
            <a:cs typeface="Andalus" pitchFamily="18" charset="-78"/>
          </a:endParaRPr>
        </a:p>
      </dgm:t>
    </dgm:pt>
    <dgm:pt modelId="{BB009028-51C7-4A38-BD59-A67DF7CBAD7C}" type="parTrans" cxnId="{22F03B40-C6B8-43F5-9C1B-0C45A4C53B76}">
      <dgm:prSet/>
      <dgm:spPr/>
      <dgm:t>
        <a:bodyPr/>
        <a:lstStyle/>
        <a:p>
          <a:endParaRPr lang="en-US"/>
        </a:p>
      </dgm:t>
    </dgm:pt>
    <dgm:pt modelId="{1ED9690D-E856-4A81-9116-C233C8CD2BFC}" type="sibTrans" cxnId="{22F03B40-C6B8-43F5-9C1B-0C45A4C53B76}">
      <dgm:prSet/>
      <dgm:spPr/>
      <dgm:t>
        <a:bodyPr/>
        <a:lstStyle/>
        <a:p>
          <a:endParaRPr lang="en-US"/>
        </a:p>
      </dgm:t>
    </dgm:pt>
    <dgm:pt modelId="{A3FE58B8-000A-4CEE-940B-CC5D56C07CE3}" type="pres">
      <dgm:prSet presAssocID="{9BF52FC0-47FE-4678-991D-C532B7EFB59A}" presName="Name0" presStyleCnt="0">
        <dgm:presLayoutVars>
          <dgm:chPref val="1"/>
          <dgm:dir/>
          <dgm:animOne val="branch"/>
          <dgm:animLvl val="lvl"/>
          <dgm:resizeHandles val="exact"/>
        </dgm:presLayoutVars>
      </dgm:prSet>
      <dgm:spPr/>
      <dgm:t>
        <a:bodyPr/>
        <a:lstStyle/>
        <a:p>
          <a:endParaRPr lang="en-US"/>
        </a:p>
      </dgm:t>
    </dgm:pt>
    <dgm:pt modelId="{8342D040-3C54-420B-816C-142C7B56F4EE}" type="pres">
      <dgm:prSet presAssocID="{E8967557-DD17-4160-A562-64D488F71423}" presName="root1" presStyleCnt="0"/>
      <dgm:spPr/>
    </dgm:pt>
    <dgm:pt modelId="{5F77734B-E430-4C54-AB14-4016E47F936C}" type="pres">
      <dgm:prSet presAssocID="{E8967557-DD17-4160-A562-64D488F71423}" presName="LevelOneTextNode" presStyleLbl="node0" presStyleIdx="0" presStyleCnt="1">
        <dgm:presLayoutVars>
          <dgm:chPref val="3"/>
        </dgm:presLayoutVars>
      </dgm:prSet>
      <dgm:spPr/>
      <dgm:t>
        <a:bodyPr/>
        <a:lstStyle/>
        <a:p>
          <a:endParaRPr lang="en-US"/>
        </a:p>
      </dgm:t>
    </dgm:pt>
    <dgm:pt modelId="{59E07118-3CF7-4EAB-AEE3-19052A8124A7}" type="pres">
      <dgm:prSet presAssocID="{E8967557-DD17-4160-A562-64D488F71423}" presName="level2hierChild" presStyleCnt="0"/>
      <dgm:spPr/>
    </dgm:pt>
    <dgm:pt modelId="{1D90E2FE-3B30-47EB-8506-99FA6C7B66B9}" type="pres">
      <dgm:prSet presAssocID="{91A9DA53-D428-435A-AA20-0EC20FB6AEE4}" presName="conn2-1" presStyleLbl="parChTrans1D2" presStyleIdx="0" presStyleCnt="4"/>
      <dgm:spPr/>
      <dgm:t>
        <a:bodyPr/>
        <a:lstStyle/>
        <a:p>
          <a:endParaRPr lang="en-US"/>
        </a:p>
      </dgm:t>
    </dgm:pt>
    <dgm:pt modelId="{22393229-0072-44DC-8A8A-B4FDEB48E068}" type="pres">
      <dgm:prSet presAssocID="{91A9DA53-D428-435A-AA20-0EC20FB6AEE4}" presName="connTx" presStyleLbl="parChTrans1D2" presStyleIdx="0" presStyleCnt="4"/>
      <dgm:spPr/>
      <dgm:t>
        <a:bodyPr/>
        <a:lstStyle/>
        <a:p>
          <a:endParaRPr lang="en-US"/>
        </a:p>
      </dgm:t>
    </dgm:pt>
    <dgm:pt modelId="{CB7BA7F9-2019-46B5-93EE-9DF626D1591F}" type="pres">
      <dgm:prSet presAssocID="{98F19AE3-E380-4601-AEBC-FDFCEB5A0552}" presName="root2" presStyleCnt="0"/>
      <dgm:spPr/>
    </dgm:pt>
    <dgm:pt modelId="{47E89527-5D71-4EB1-B71D-D6B25F98213C}" type="pres">
      <dgm:prSet presAssocID="{98F19AE3-E380-4601-AEBC-FDFCEB5A0552}" presName="LevelTwoTextNode" presStyleLbl="node2" presStyleIdx="0" presStyleCnt="4">
        <dgm:presLayoutVars>
          <dgm:chPref val="3"/>
        </dgm:presLayoutVars>
      </dgm:prSet>
      <dgm:spPr/>
      <dgm:t>
        <a:bodyPr/>
        <a:lstStyle/>
        <a:p>
          <a:endParaRPr lang="en-US"/>
        </a:p>
      </dgm:t>
    </dgm:pt>
    <dgm:pt modelId="{C04AC44C-2F33-45E7-8C14-FB3371CD4743}" type="pres">
      <dgm:prSet presAssocID="{98F19AE3-E380-4601-AEBC-FDFCEB5A0552}" presName="level3hierChild" presStyleCnt="0"/>
      <dgm:spPr/>
    </dgm:pt>
    <dgm:pt modelId="{CC204B98-A025-4421-A31F-607D8DA519AB}" type="pres">
      <dgm:prSet presAssocID="{26CB38B6-42A9-4B5A-BFC5-0E86A6961D04}" presName="conn2-1" presStyleLbl="parChTrans1D3" presStyleIdx="0" presStyleCnt="8"/>
      <dgm:spPr/>
      <dgm:t>
        <a:bodyPr/>
        <a:lstStyle/>
        <a:p>
          <a:endParaRPr lang="en-US"/>
        </a:p>
      </dgm:t>
    </dgm:pt>
    <dgm:pt modelId="{3BAAD82C-87A4-49CD-A7CB-DBB78FF54591}" type="pres">
      <dgm:prSet presAssocID="{26CB38B6-42A9-4B5A-BFC5-0E86A6961D04}" presName="connTx" presStyleLbl="parChTrans1D3" presStyleIdx="0" presStyleCnt="8"/>
      <dgm:spPr/>
      <dgm:t>
        <a:bodyPr/>
        <a:lstStyle/>
        <a:p>
          <a:endParaRPr lang="en-US"/>
        </a:p>
      </dgm:t>
    </dgm:pt>
    <dgm:pt modelId="{94C761DD-A15B-41B8-A4AA-8A1C8A2801EC}" type="pres">
      <dgm:prSet presAssocID="{88D867B7-6BA6-455B-8580-ACA5BA3D98D9}" presName="root2" presStyleCnt="0"/>
      <dgm:spPr/>
    </dgm:pt>
    <dgm:pt modelId="{2F6FE332-1A1E-41DA-991F-C4B34EC1568C}" type="pres">
      <dgm:prSet presAssocID="{88D867B7-6BA6-455B-8580-ACA5BA3D98D9}" presName="LevelTwoTextNode" presStyleLbl="node3" presStyleIdx="0" presStyleCnt="8">
        <dgm:presLayoutVars>
          <dgm:chPref val="3"/>
        </dgm:presLayoutVars>
      </dgm:prSet>
      <dgm:spPr/>
      <dgm:t>
        <a:bodyPr/>
        <a:lstStyle/>
        <a:p>
          <a:endParaRPr lang="en-US"/>
        </a:p>
      </dgm:t>
    </dgm:pt>
    <dgm:pt modelId="{14224902-4A8A-485B-A314-88A1362CFC16}" type="pres">
      <dgm:prSet presAssocID="{88D867B7-6BA6-455B-8580-ACA5BA3D98D9}" presName="level3hierChild" presStyleCnt="0"/>
      <dgm:spPr/>
    </dgm:pt>
    <dgm:pt modelId="{D06319FC-9E22-4A15-BBEC-CB3BC2825E79}" type="pres">
      <dgm:prSet presAssocID="{FFF18AFA-2A79-4BAD-82E6-EFB6264DF562}" presName="conn2-1" presStyleLbl="parChTrans1D3" presStyleIdx="1" presStyleCnt="8"/>
      <dgm:spPr/>
      <dgm:t>
        <a:bodyPr/>
        <a:lstStyle/>
        <a:p>
          <a:endParaRPr lang="en-US"/>
        </a:p>
      </dgm:t>
    </dgm:pt>
    <dgm:pt modelId="{DB816BF0-4512-488C-B0F2-B101C719D172}" type="pres">
      <dgm:prSet presAssocID="{FFF18AFA-2A79-4BAD-82E6-EFB6264DF562}" presName="connTx" presStyleLbl="parChTrans1D3" presStyleIdx="1" presStyleCnt="8"/>
      <dgm:spPr/>
      <dgm:t>
        <a:bodyPr/>
        <a:lstStyle/>
        <a:p>
          <a:endParaRPr lang="en-US"/>
        </a:p>
      </dgm:t>
    </dgm:pt>
    <dgm:pt modelId="{471A2D9E-50FF-4675-A09D-C60A1AC94E96}" type="pres">
      <dgm:prSet presAssocID="{95BE8528-807F-4724-B7BE-9793304CF859}" presName="root2" presStyleCnt="0"/>
      <dgm:spPr/>
    </dgm:pt>
    <dgm:pt modelId="{5360D409-6D83-4D64-BD73-BA38F0D52527}" type="pres">
      <dgm:prSet presAssocID="{95BE8528-807F-4724-B7BE-9793304CF859}" presName="LevelTwoTextNode" presStyleLbl="node3" presStyleIdx="1" presStyleCnt="8">
        <dgm:presLayoutVars>
          <dgm:chPref val="3"/>
        </dgm:presLayoutVars>
      </dgm:prSet>
      <dgm:spPr/>
      <dgm:t>
        <a:bodyPr/>
        <a:lstStyle/>
        <a:p>
          <a:endParaRPr lang="en-US"/>
        </a:p>
      </dgm:t>
    </dgm:pt>
    <dgm:pt modelId="{646AE7CF-ABB0-469D-ABED-A0B7F1EF5BCA}" type="pres">
      <dgm:prSet presAssocID="{95BE8528-807F-4724-B7BE-9793304CF859}" presName="level3hierChild" presStyleCnt="0"/>
      <dgm:spPr/>
    </dgm:pt>
    <dgm:pt modelId="{5D3B0AAC-0F44-4B47-942E-9583422D0343}" type="pres">
      <dgm:prSet presAssocID="{F3834D17-26AC-4110-A82D-25683B23819D}" presName="conn2-1" presStyleLbl="parChTrans1D3" presStyleIdx="2" presStyleCnt="8"/>
      <dgm:spPr/>
      <dgm:t>
        <a:bodyPr/>
        <a:lstStyle/>
        <a:p>
          <a:endParaRPr lang="en-US"/>
        </a:p>
      </dgm:t>
    </dgm:pt>
    <dgm:pt modelId="{E6F5D2DD-6C78-44E9-B28F-808BDBD8ACF9}" type="pres">
      <dgm:prSet presAssocID="{F3834D17-26AC-4110-A82D-25683B23819D}" presName="connTx" presStyleLbl="parChTrans1D3" presStyleIdx="2" presStyleCnt="8"/>
      <dgm:spPr/>
      <dgm:t>
        <a:bodyPr/>
        <a:lstStyle/>
        <a:p>
          <a:endParaRPr lang="en-US"/>
        </a:p>
      </dgm:t>
    </dgm:pt>
    <dgm:pt modelId="{942DDEA9-FB52-4CCA-9037-51F0A3CF7F3A}" type="pres">
      <dgm:prSet presAssocID="{99CB8D82-217F-4A45-B116-9161E3313463}" presName="root2" presStyleCnt="0"/>
      <dgm:spPr/>
    </dgm:pt>
    <dgm:pt modelId="{C2A29457-0C6A-4D5C-B30D-3DC0ECFC5662}" type="pres">
      <dgm:prSet presAssocID="{99CB8D82-217F-4A45-B116-9161E3313463}" presName="LevelTwoTextNode" presStyleLbl="node3" presStyleIdx="2" presStyleCnt="8">
        <dgm:presLayoutVars>
          <dgm:chPref val="3"/>
        </dgm:presLayoutVars>
      </dgm:prSet>
      <dgm:spPr/>
      <dgm:t>
        <a:bodyPr/>
        <a:lstStyle/>
        <a:p>
          <a:endParaRPr lang="en-US"/>
        </a:p>
      </dgm:t>
    </dgm:pt>
    <dgm:pt modelId="{B792C652-74B2-418D-B60D-8D1388FDED97}" type="pres">
      <dgm:prSet presAssocID="{99CB8D82-217F-4A45-B116-9161E3313463}" presName="level3hierChild" presStyleCnt="0"/>
      <dgm:spPr/>
    </dgm:pt>
    <dgm:pt modelId="{0F9A00A7-4F46-4231-A439-B1459E885FE7}" type="pres">
      <dgm:prSet presAssocID="{BB009028-51C7-4A38-BD59-A67DF7CBAD7C}" presName="conn2-1" presStyleLbl="parChTrans1D2" presStyleIdx="1" presStyleCnt="4"/>
      <dgm:spPr/>
      <dgm:t>
        <a:bodyPr/>
        <a:lstStyle/>
        <a:p>
          <a:endParaRPr lang="en-US"/>
        </a:p>
      </dgm:t>
    </dgm:pt>
    <dgm:pt modelId="{BE9BAAD6-6242-4EB6-9035-F97BF47F878C}" type="pres">
      <dgm:prSet presAssocID="{BB009028-51C7-4A38-BD59-A67DF7CBAD7C}" presName="connTx" presStyleLbl="parChTrans1D2" presStyleIdx="1" presStyleCnt="4"/>
      <dgm:spPr/>
      <dgm:t>
        <a:bodyPr/>
        <a:lstStyle/>
        <a:p>
          <a:endParaRPr lang="en-US"/>
        </a:p>
      </dgm:t>
    </dgm:pt>
    <dgm:pt modelId="{FFAD08D1-B94F-4EF9-A337-4E46B212A9C9}" type="pres">
      <dgm:prSet presAssocID="{2EE75127-6BB2-4A82-B3E2-408B7B0D1A2C}" presName="root2" presStyleCnt="0"/>
      <dgm:spPr/>
    </dgm:pt>
    <dgm:pt modelId="{DF41F1A0-8C4E-4045-B756-DF288B387A7B}" type="pres">
      <dgm:prSet presAssocID="{2EE75127-6BB2-4A82-B3E2-408B7B0D1A2C}" presName="LevelTwoTextNode" presStyleLbl="node2" presStyleIdx="1" presStyleCnt="4">
        <dgm:presLayoutVars>
          <dgm:chPref val="3"/>
        </dgm:presLayoutVars>
      </dgm:prSet>
      <dgm:spPr/>
      <dgm:t>
        <a:bodyPr/>
        <a:lstStyle/>
        <a:p>
          <a:endParaRPr lang="en-US"/>
        </a:p>
      </dgm:t>
    </dgm:pt>
    <dgm:pt modelId="{E488CE56-0529-4FD3-A474-FB8AB1F18183}" type="pres">
      <dgm:prSet presAssocID="{2EE75127-6BB2-4A82-B3E2-408B7B0D1A2C}" presName="level3hierChild" presStyleCnt="0"/>
      <dgm:spPr/>
    </dgm:pt>
    <dgm:pt modelId="{48053A49-DDCA-41B4-84A0-F8015C533A8A}" type="pres">
      <dgm:prSet presAssocID="{06378146-4B20-4DE9-8ACD-72813BF0CE14}" presName="conn2-1" presStyleLbl="parChTrans1D2" presStyleIdx="2" presStyleCnt="4"/>
      <dgm:spPr/>
      <dgm:t>
        <a:bodyPr/>
        <a:lstStyle/>
        <a:p>
          <a:endParaRPr lang="en-US"/>
        </a:p>
      </dgm:t>
    </dgm:pt>
    <dgm:pt modelId="{89541930-C396-42D2-8A7E-3995D82E755B}" type="pres">
      <dgm:prSet presAssocID="{06378146-4B20-4DE9-8ACD-72813BF0CE14}" presName="connTx" presStyleLbl="parChTrans1D2" presStyleIdx="2" presStyleCnt="4"/>
      <dgm:spPr/>
      <dgm:t>
        <a:bodyPr/>
        <a:lstStyle/>
        <a:p>
          <a:endParaRPr lang="en-US"/>
        </a:p>
      </dgm:t>
    </dgm:pt>
    <dgm:pt modelId="{FA9720BF-2BE6-43F5-AA80-719395BAA681}" type="pres">
      <dgm:prSet presAssocID="{7E569474-9E23-46C7-A44A-EF36F73A760E}" presName="root2" presStyleCnt="0"/>
      <dgm:spPr/>
    </dgm:pt>
    <dgm:pt modelId="{31EED98C-08A6-49FA-9328-464EF1EC453B}" type="pres">
      <dgm:prSet presAssocID="{7E569474-9E23-46C7-A44A-EF36F73A760E}" presName="LevelTwoTextNode" presStyleLbl="node2" presStyleIdx="2" presStyleCnt="4">
        <dgm:presLayoutVars>
          <dgm:chPref val="3"/>
        </dgm:presLayoutVars>
      </dgm:prSet>
      <dgm:spPr/>
      <dgm:t>
        <a:bodyPr/>
        <a:lstStyle/>
        <a:p>
          <a:endParaRPr lang="en-US"/>
        </a:p>
      </dgm:t>
    </dgm:pt>
    <dgm:pt modelId="{0D2705B0-AFFF-4E38-9B19-D18851BE3A55}" type="pres">
      <dgm:prSet presAssocID="{7E569474-9E23-46C7-A44A-EF36F73A760E}" presName="level3hierChild" presStyleCnt="0"/>
      <dgm:spPr/>
    </dgm:pt>
    <dgm:pt modelId="{4DC6182C-B1B7-4560-9983-3C1F51799654}" type="pres">
      <dgm:prSet presAssocID="{ACAB1241-5B97-4398-8B47-868C40FDD4EB}" presName="conn2-1" presStyleLbl="parChTrans1D3" presStyleIdx="3" presStyleCnt="8"/>
      <dgm:spPr/>
      <dgm:t>
        <a:bodyPr/>
        <a:lstStyle/>
        <a:p>
          <a:endParaRPr lang="en-US"/>
        </a:p>
      </dgm:t>
    </dgm:pt>
    <dgm:pt modelId="{2AC7950B-AF87-4C88-8C21-F5CA0BE26640}" type="pres">
      <dgm:prSet presAssocID="{ACAB1241-5B97-4398-8B47-868C40FDD4EB}" presName="connTx" presStyleLbl="parChTrans1D3" presStyleIdx="3" presStyleCnt="8"/>
      <dgm:spPr/>
      <dgm:t>
        <a:bodyPr/>
        <a:lstStyle/>
        <a:p>
          <a:endParaRPr lang="en-US"/>
        </a:p>
      </dgm:t>
    </dgm:pt>
    <dgm:pt modelId="{47759D15-639B-4453-858A-DA20C6D4748B}" type="pres">
      <dgm:prSet presAssocID="{1D27A04E-46F2-4B87-B92D-E5846FDC502E}" presName="root2" presStyleCnt="0"/>
      <dgm:spPr/>
    </dgm:pt>
    <dgm:pt modelId="{5DE855B5-A78F-4FDF-9733-A0E9A901F8DA}" type="pres">
      <dgm:prSet presAssocID="{1D27A04E-46F2-4B87-B92D-E5846FDC502E}" presName="LevelTwoTextNode" presStyleLbl="node3" presStyleIdx="3" presStyleCnt="8">
        <dgm:presLayoutVars>
          <dgm:chPref val="3"/>
        </dgm:presLayoutVars>
      </dgm:prSet>
      <dgm:spPr/>
      <dgm:t>
        <a:bodyPr/>
        <a:lstStyle/>
        <a:p>
          <a:endParaRPr lang="en-US"/>
        </a:p>
      </dgm:t>
    </dgm:pt>
    <dgm:pt modelId="{8DF9AF39-9BFA-4493-9564-1F2B776849BD}" type="pres">
      <dgm:prSet presAssocID="{1D27A04E-46F2-4B87-B92D-E5846FDC502E}" presName="level3hierChild" presStyleCnt="0"/>
      <dgm:spPr/>
    </dgm:pt>
    <dgm:pt modelId="{8675C14D-42DE-4B9B-86F8-A84C9DCE3DC7}" type="pres">
      <dgm:prSet presAssocID="{4FE2E93F-C0A9-446D-A97E-3FE8E15DB284}" presName="conn2-1" presStyleLbl="parChTrans1D3" presStyleIdx="4" presStyleCnt="8"/>
      <dgm:spPr/>
      <dgm:t>
        <a:bodyPr/>
        <a:lstStyle/>
        <a:p>
          <a:endParaRPr lang="en-US"/>
        </a:p>
      </dgm:t>
    </dgm:pt>
    <dgm:pt modelId="{95752710-B162-44FB-8165-D985F8B422AB}" type="pres">
      <dgm:prSet presAssocID="{4FE2E93F-C0A9-446D-A97E-3FE8E15DB284}" presName="connTx" presStyleLbl="parChTrans1D3" presStyleIdx="4" presStyleCnt="8"/>
      <dgm:spPr/>
      <dgm:t>
        <a:bodyPr/>
        <a:lstStyle/>
        <a:p>
          <a:endParaRPr lang="en-US"/>
        </a:p>
      </dgm:t>
    </dgm:pt>
    <dgm:pt modelId="{9728AE66-E8E5-475A-A1A7-AE2D38063A67}" type="pres">
      <dgm:prSet presAssocID="{DFA57FC5-3BB3-4488-A6D9-2DAE0F708872}" presName="root2" presStyleCnt="0"/>
      <dgm:spPr/>
    </dgm:pt>
    <dgm:pt modelId="{246AFFEE-F99D-46F0-A34C-AF1023448EEB}" type="pres">
      <dgm:prSet presAssocID="{DFA57FC5-3BB3-4488-A6D9-2DAE0F708872}" presName="LevelTwoTextNode" presStyleLbl="node3" presStyleIdx="4" presStyleCnt="8">
        <dgm:presLayoutVars>
          <dgm:chPref val="3"/>
        </dgm:presLayoutVars>
      </dgm:prSet>
      <dgm:spPr/>
      <dgm:t>
        <a:bodyPr/>
        <a:lstStyle/>
        <a:p>
          <a:endParaRPr lang="en-US"/>
        </a:p>
      </dgm:t>
    </dgm:pt>
    <dgm:pt modelId="{988F5188-F408-4E23-8DAC-789370B2CFD6}" type="pres">
      <dgm:prSet presAssocID="{DFA57FC5-3BB3-4488-A6D9-2DAE0F708872}" presName="level3hierChild" presStyleCnt="0"/>
      <dgm:spPr/>
    </dgm:pt>
    <dgm:pt modelId="{A8972939-FB21-411F-93E8-D59AE7014FEC}" type="pres">
      <dgm:prSet presAssocID="{ED37ECE4-99E3-445B-AB95-D1C53274665A}" presName="conn2-1" presStyleLbl="parChTrans1D3" presStyleIdx="5" presStyleCnt="8"/>
      <dgm:spPr/>
      <dgm:t>
        <a:bodyPr/>
        <a:lstStyle/>
        <a:p>
          <a:endParaRPr lang="en-US"/>
        </a:p>
      </dgm:t>
    </dgm:pt>
    <dgm:pt modelId="{17456526-F9B5-46A0-8845-9044F29D0A86}" type="pres">
      <dgm:prSet presAssocID="{ED37ECE4-99E3-445B-AB95-D1C53274665A}" presName="connTx" presStyleLbl="parChTrans1D3" presStyleIdx="5" presStyleCnt="8"/>
      <dgm:spPr/>
      <dgm:t>
        <a:bodyPr/>
        <a:lstStyle/>
        <a:p>
          <a:endParaRPr lang="en-US"/>
        </a:p>
      </dgm:t>
    </dgm:pt>
    <dgm:pt modelId="{DAFB5801-A114-4F40-A9B2-574156D37B66}" type="pres">
      <dgm:prSet presAssocID="{7F3D8FC6-C802-4340-91B3-D90A5D586CF5}" presName="root2" presStyleCnt="0"/>
      <dgm:spPr/>
    </dgm:pt>
    <dgm:pt modelId="{A70F54DC-CBFC-4A9B-AA55-1A9E799A0652}" type="pres">
      <dgm:prSet presAssocID="{7F3D8FC6-C802-4340-91B3-D90A5D586CF5}" presName="LevelTwoTextNode" presStyleLbl="node3" presStyleIdx="5" presStyleCnt="8">
        <dgm:presLayoutVars>
          <dgm:chPref val="3"/>
        </dgm:presLayoutVars>
      </dgm:prSet>
      <dgm:spPr/>
      <dgm:t>
        <a:bodyPr/>
        <a:lstStyle/>
        <a:p>
          <a:endParaRPr lang="en-US"/>
        </a:p>
      </dgm:t>
    </dgm:pt>
    <dgm:pt modelId="{C1BB5FDF-9603-4BC2-A92A-C7E6107C4FEB}" type="pres">
      <dgm:prSet presAssocID="{7F3D8FC6-C802-4340-91B3-D90A5D586CF5}" presName="level3hierChild" presStyleCnt="0"/>
      <dgm:spPr/>
    </dgm:pt>
    <dgm:pt modelId="{079A1971-C676-4F9B-BA81-E9C618B6D6E1}" type="pres">
      <dgm:prSet presAssocID="{4B478ACB-E7E1-4EE5-BB4B-25EABDB3F5A2}" presName="conn2-1" presStyleLbl="parChTrans1D2" presStyleIdx="3" presStyleCnt="4"/>
      <dgm:spPr/>
      <dgm:t>
        <a:bodyPr/>
        <a:lstStyle/>
        <a:p>
          <a:endParaRPr lang="en-US"/>
        </a:p>
      </dgm:t>
    </dgm:pt>
    <dgm:pt modelId="{5ED844C3-ABAE-4F8B-B4E4-0B6ABFF2AF0E}" type="pres">
      <dgm:prSet presAssocID="{4B478ACB-E7E1-4EE5-BB4B-25EABDB3F5A2}" presName="connTx" presStyleLbl="parChTrans1D2" presStyleIdx="3" presStyleCnt="4"/>
      <dgm:spPr/>
      <dgm:t>
        <a:bodyPr/>
        <a:lstStyle/>
        <a:p>
          <a:endParaRPr lang="en-US"/>
        </a:p>
      </dgm:t>
    </dgm:pt>
    <dgm:pt modelId="{AA8479A4-120E-417F-8C1A-6EF4C949C103}" type="pres">
      <dgm:prSet presAssocID="{4DBE8299-9EF2-436F-BEA2-32FBC034E4C3}" presName="root2" presStyleCnt="0"/>
      <dgm:spPr/>
    </dgm:pt>
    <dgm:pt modelId="{0B2170BF-D1A7-4AF7-892F-BA852BE9A027}" type="pres">
      <dgm:prSet presAssocID="{4DBE8299-9EF2-436F-BEA2-32FBC034E4C3}" presName="LevelTwoTextNode" presStyleLbl="node2" presStyleIdx="3" presStyleCnt="4">
        <dgm:presLayoutVars>
          <dgm:chPref val="3"/>
        </dgm:presLayoutVars>
      </dgm:prSet>
      <dgm:spPr/>
      <dgm:t>
        <a:bodyPr/>
        <a:lstStyle/>
        <a:p>
          <a:endParaRPr lang="en-US"/>
        </a:p>
      </dgm:t>
    </dgm:pt>
    <dgm:pt modelId="{077088F8-1011-4826-951D-7823B8C33DBC}" type="pres">
      <dgm:prSet presAssocID="{4DBE8299-9EF2-436F-BEA2-32FBC034E4C3}" presName="level3hierChild" presStyleCnt="0"/>
      <dgm:spPr/>
    </dgm:pt>
    <dgm:pt modelId="{CEC152CE-0C98-40F2-BB92-09B6976E1D52}" type="pres">
      <dgm:prSet presAssocID="{E774C6FD-5CA6-4535-8B23-849B7158B2BB}" presName="conn2-1" presStyleLbl="parChTrans1D3" presStyleIdx="6" presStyleCnt="8"/>
      <dgm:spPr/>
      <dgm:t>
        <a:bodyPr/>
        <a:lstStyle/>
        <a:p>
          <a:endParaRPr lang="en-US"/>
        </a:p>
      </dgm:t>
    </dgm:pt>
    <dgm:pt modelId="{AF45B92A-0DD2-476E-94DC-34F8A2559F1A}" type="pres">
      <dgm:prSet presAssocID="{E774C6FD-5CA6-4535-8B23-849B7158B2BB}" presName="connTx" presStyleLbl="parChTrans1D3" presStyleIdx="6" presStyleCnt="8"/>
      <dgm:spPr/>
      <dgm:t>
        <a:bodyPr/>
        <a:lstStyle/>
        <a:p>
          <a:endParaRPr lang="en-US"/>
        </a:p>
      </dgm:t>
    </dgm:pt>
    <dgm:pt modelId="{CB5D7589-EFD4-4660-AEA6-F865841FF5D3}" type="pres">
      <dgm:prSet presAssocID="{1BF3D1D9-0517-4C3F-ABAA-ACC65264E11A}" presName="root2" presStyleCnt="0"/>
      <dgm:spPr/>
    </dgm:pt>
    <dgm:pt modelId="{E6A93116-9182-41E0-8DAB-F10D1CC02C7A}" type="pres">
      <dgm:prSet presAssocID="{1BF3D1D9-0517-4C3F-ABAA-ACC65264E11A}" presName="LevelTwoTextNode" presStyleLbl="node3" presStyleIdx="6" presStyleCnt="8">
        <dgm:presLayoutVars>
          <dgm:chPref val="3"/>
        </dgm:presLayoutVars>
      </dgm:prSet>
      <dgm:spPr/>
      <dgm:t>
        <a:bodyPr/>
        <a:lstStyle/>
        <a:p>
          <a:endParaRPr lang="en-US"/>
        </a:p>
      </dgm:t>
    </dgm:pt>
    <dgm:pt modelId="{D834DC52-9251-41B1-8496-216C93AD7CB5}" type="pres">
      <dgm:prSet presAssocID="{1BF3D1D9-0517-4C3F-ABAA-ACC65264E11A}" presName="level3hierChild" presStyleCnt="0"/>
      <dgm:spPr/>
    </dgm:pt>
    <dgm:pt modelId="{F3BA3D61-DFA4-4F96-BD8C-0176C2616622}" type="pres">
      <dgm:prSet presAssocID="{7DEED136-FA8B-4633-9E36-EB664AE88D5F}" presName="conn2-1" presStyleLbl="parChTrans1D3" presStyleIdx="7" presStyleCnt="8"/>
      <dgm:spPr/>
      <dgm:t>
        <a:bodyPr/>
        <a:lstStyle/>
        <a:p>
          <a:endParaRPr lang="en-US"/>
        </a:p>
      </dgm:t>
    </dgm:pt>
    <dgm:pt modelId="{6FDEDCE1-1F65-4962-A25B-3926235E4DD1}" type="pres">
      <dgm:prSet presAssocID="{7DEED136-FA8B-4633-9E36-EB664AE88D5F}" presName="connTx" presStyleLbl="parChTrans1D3" presStyleIdx="7" presStyleCnt="8"/>
      <dgm:spPr/>
      <dgm:t>
        <a:bodyPr/>
        <a:lstStyle/>
        <a:p>
          <a:endParaRPr lang="en-US"/>
        </a:p>
      </dgm:t>
    </dgm:pt>
    <dgm:pt modelId="{25A64F36-1589-418E-BD2E-C8505886B8F6}" type="pres">
      <dgm:prSet presAssocID="{07C2C3AD-6555-416A-951D-30C7EE894F13}" presName="root2" presStyleCnt="0"/>
      <dgm:spPr/>
    </dgm:pt>
    <dgm:pt modelId="{626BBF7C-28C0-4D5A-87C3-E1504A671A72}" type="pres">
      <dgm:prSet presAssocID="{07C2C3AD-6555-416A-951D-30C7EE894F13}" presName="LevelTwoTextNode" presStyleLbl="node3" presStyleIdx="7" presStyleCnt="8">
        <dgm:presLayoutVars>
          <dgm:chPref val="3"/>
        </dgm:presLayoutVars>
      </dgm:prSet>
      <dgm:spPr/>
      <dgm:t>
        <a:bodyPr/>
        <a:lstStyle/>
        <a:p>
          <a:endParaRPr lang="en-US"/>
        </a:p>
      </dgm:t>
    </dgm:pt>
    <dgm:pt modelId="{CA019DF1-8BE9-442A-9156-2FEB681DEE94}" type="pres">
      <dgm:prSet presAssocID="{07C2C3AD-6555-416A-951D-30C7EE894F13}" presName="level3hierChild" presStyleCnt="0"/>
      <dgm:spPr/>
    </dgm:pt>
  </dgm:ptLst>
  <dgm:cxnLst>
    <dgm:cxn modelId="{F61ACA10-102D-4FFF-A06D-2A51C61CCBAA}" type="presOf" srcId="{26CB38B6-42A9-4B5A-BFC5-0E86A6961D04}" destId="{CC204B98-A025-4421-A31F-607D8DA519AB}" srcOrd="0" destOrd="0" presId="urn:microsoft.com/office/officeart/2008/layout/HorizontalMultiLevelHierarchy"/>
    <dgm:cxn modelId="{D3243365-2BAE-43A9-BABD-43536F268C6E}" type="presOf" srcId="{88D867B7-6BA6-455B-8580-ACA5BA3D98D9}" destId="{2F6FE332-1A1E-41DA-991F-C4B34EC1568C}" srcOrd="0" destOrd="0" presId="urn:microsoft.com/office/officeart/2008/layout/HorizontalMultiLevelHierarchy"/>
    <dgm:cxn modelId="{4C69FAAA-154F-4FB0-842A-8A44B94743CD}" type="presOf" srcId="{4DBE8299-9EF2-436F-BEA2-32FBC034E4C3}" destId="{0B2170BF-D1A7-4AF7-892F-BA852BE9A027}" srcOrd="0" destOrd="0" presId="urn:microsoft.com/office/officeart/2008/layout/HorizontalMultiLevelHierarchy"/>
    <dgm:cxn modelId="{2FA1C136-9DBC-4A4E-A913-303D6562F959}" type="presOf" srcId="{ACAB1241-5B97-4398-8B47-868C40FDD4EB}" destId="{4DC6182C-B1B7-4560-9983-3C1F51799654}" srcOrd="0" destOrd="0" presId="urn:microsoft.com/office/officeart/2008/layout/HorizontalMultiLevelHierarchy"/>
    <dgm:cxn modelId="{781AB171-D4CE-4112-94A8-1210A4532066}" type="presOf" srcId="{7F3D8FC6-C802-4340-91B3-D90A5D586CF5}" destId="{A70F54DC-CBFC-4A9B-AA55-1A9E799A0652}" srcOrd="0" destOrd="0" presId="urn:microsoft.com/office/officeart/2008/layout/HorizontalMultiLevelHierarchy"/>
    <dgm:cxn modelId="{9F306182-1895-4A48-9696-540264452698}" srcId="{4DBE8299-9EF2-436F-BEA2-32FBC034E4C3}" destId="{07C2C3AD-6555-416A-951D-30C7EE894F13}" srcOrd="1" destOrd="0" parTransId="{7DEED136-FA8B-4633-9E36-EB664AE88D5F}" sibTransId="{E862C50D-C75B-4102-B619-37C99F8FFCA4}"/>
    <dgm:cxn modelId="{1DE3C8FD-5A39-44A9-AA3B-ECAE9FF210C8}" type="presOf" srcId="{4FE2E93F-C0A9-446D-A97E-3FE8E15DB284}" destId="{8675C14D-42DE-4B9B-86F8-A84C9DCE3DC7}" srcOrd="0" destOrd="0" presId="urn:microsoft.com/office/officeart/2008/layout/HorizontalMultiLevelHierarchy"/>
    <dgm:cxn modelId="{B3C4A613-7FB1-4BE2-A401-09271C8C8189}" srcId="{98F19AE3-E380-4601-AEBC-FDFCEB5A0552}" destId="{88D867B7-6BA6-455B-8580-ACA5BA3D98D9}" srcOrd="0" destOrd="0" parTransId="{26CB38B6-42A9-4B5A-BFC5-0E86A6961D04}" sibTransId="{99E90F88-534B-40B9-9BE2-8776917C39FD}"/>
    <dgm:cxn modelId="{5BBE5D36-1758-4B61-B24C-F4FE623B2E27}" type="presOf" srcId="{1D27A04E-46F2-4B87-B92D-E5846FDC502E}" destId="{5DE855B5-A78F-4FDF-9733-A0E9A901F8DA}" srcOrd="0" destOrd="0" presId="urn:microsoft.com/office/officeart/2008/layout/HorizontalMultiLevelHierarchy"/>
    <dgm:cxn modelId="{64EFF54D-1851-41D9-9DF6-7ACA44138267}" type="presOf" srcId="{2EE75127-6BB2-4A82-B3E2-408B7B0D1A2C}" destId="{DF41F1A0-8C4E-4045-B756-DF288B387A7B}" srcOrd="0" destOrd="0" presId="urn:microsoft.com/office/officeart/2008/layout/HorizontalMultiLevelHierarchy"/>
    <dgm:cxn modelId="{BCB5DC2C-F058-4D9B-AEAC-42961CAF3CE6}" srcId="{98F19AE3-E380-4601-AEBC-FDFCEB5A0552}" destId="{95BE8528-807F-4724-B7BE-9793304CF859}" srcOrd="1" destOrd="0" parTransId="{FFF18AFA-2A79-4BAD-82E6-EFB6264DF562}" sibTransId="{5D3F2767-37A2-47F7-AD0D-38422E56B6A1}"/>
    <dgm:cxn modelId="{2E123509-6156-4BA7-B6B4-5B6F9C26F0AE}" srcId="{E8967557-DD17-4160-A562-64D488F71423}" destId="{4DBE8299-9EF2-436F-BEA2-32FBC034E4C3}" srcOrd="3" destOrd="0" parTransId="{4B478ACB-E7E1-4EE5-BB4B-25EABDB3F5A2}" sibTransId="{586B84E5-BBF1-4183-8229-0413C643B8FE}"/>
    <dgm:cxn modelId="{B5281401-D694-49C2-8F05-81F71D60FB16}" type="presOf" srcId="{7DEED136-FA8B-4633-9E36-EB664AE88D5F}" destId="{F3BA3D61-DFA4-4F96-BD8C-0176C2616622}" srcOrd="0" destOrd="0" presId="urn:microsoft.com/office/officeart/2008/layout/HorizontalMultiLevelHierarchy"/>
    <dgm:cxn modelId="{9A36AD97-0C19-431F-AE4C-50ADB40B6DC9}" srcId="{4DBE8299-9EF2-436F-BEA2-32FBC034E4C3}" destId="{1BF3D1D9-0517-4C3F-ABAA-ACC65264E11A}" srcOrd="0" destOrd="0" parTransId="{E774C6FD-5CA6-4535-8B23-849B7158B2BB}" sibTransId="{A76076C4-9013-4083-B242-9B1ED0EF8C4A}"/>
    <dgm:cxn modelId="{32BA11CF-09B0-44DE-9A6B-7C1C74E918D6}" type="presOf" srcId="{06378146-4B20-4DE9-8ACD-72813BF0CE14}" destId="{48053A49-DDCA-41B4-84A0-F8015C533A8A}" srcOrd="0" destOrd="0" presId="urn:microsoft.com/office/officeart/2008/layout/HorizontalMultiLevelHierarchy"/>
    <dgm:cxn modelId="{B9DCF694-6DBE-4712-97AA-230DFA5BC5E2}" type="presOf" srcId="{ACAB1241-5B97-4398-8B47-868C40FDD4EB}" destId="{2AC7950B-AF87-4C88-8C21-F5CA0BE26640}" srcOrd="1" destOrd="0" presId="urn:microsoft.com/office/officeart/2008/layout/HorizontalMultiLevelHierarchy"/>
    <dgm:cxn modelId="{475DA973-CD64-488E-84F5-4C2A9F344D06}" type="presOf" srcId="{07C2C3AD-6555-416A-951D-30C7EE894F13}" destId="{626BBF7C-28C0-4D5A-87C3-E1504A671A72}" srcOrd="0" destOrd="0" presId="urn:microsoft.com/office/officeart/2008/layout/HorizontalMultiLevelHierarchy"/>
    <dgm:cxn modelId="{B8E610B4-C1E2-44FD-9EF3-11128243ADB2}" type="presOf" srcId="{7E569474-9E23-46C7-A44A-EF36F73A760E}" destId="{31EED98C-08A6-49FA-9328-464EF1EC453B}" srcOrd="0" destOrd="0" presId="urn:microsoft.com/office/officeart/2008/layout/HorizontalMultiLevelHierarchy"/>
    <dgm:cxn modelId="{94D303EE-5ADE-47FA-ADEB-A942F9898D63}" type="presOf" srcId="{7DEED136-FA8B-4633-9E36-EB664AE88D5F}" destId="{6FDEDCE1-1F65-4962-A25B-3926235E4DD1}" srcOrd="1" destOrd="0" presId="urn:microsoft.com/office/officeart/2008/layout/HorizontalMultiLevelHierarchy"/>
    <dgm:cxn modelId="{C876A160-74C1-444D-82BB-0731D5D8A4EE}" type="presOf" srcId="{1BF3D1D9-0517-4C3F-ABAA-ACC65264E11A}" destId="{E6A93116-9182-41E0-8DAB-F10D1CC02C7A}" srcOrd="0" destOrd="0" presId="urn:microsoft.com/office/officeart/2008/layout/HorizontalMultiLevelHierarchy"/>
    <dgm:cxn modelId="{16B291EB-CE6F-442F-8BDE-4ECF25E1295A}" type="presOf" srcId="{E8967557-DD17-4160-A562-64D488F71423}" destId="{5F77734B-E430-4C54-AB14-4016E47F936C}" srcOrd="0" destOrd="0" presId="urn:microsoft.com/office/officeart/2008/layout/HorizontalMultiLevelHierarchy"/>
    <dgm:cxn modelId="{29EA21C4-865F-4796-BE17-644611ACDA32}" type="presOf" srcId="{26CB38B6-42A9-4B5A-BFC5-0E86A6961D04}" destId="{3BAAD82C-87A4-49CD-A7CB-DBB78FF54591}" srcOrd="1" destOrd="0" presId="urn:microsoft.com/office/officeart/2008/layout/HorizontalMultiLevelHierarchy"/>
    <dgm:cxn modelId="{DA458156-41B6-4B86-9253-4197D730746E}" type="presOf" srcId="{BB009028-51C7-4A38-BD59-A67DF7CBAD7C}" destId="{0F9A00A7-4F46-4231-A439-B1459E885FE7}" srcOrd="0" destOrd="0" presId="urn:microsoft.com/office/officeart/2008/layout/HorizontalMultiLevelHierarchy"/>
    <dgm:cxn modelId="{CB24146A-1B06-40B7-85D3-55F3943831E4}" type="presOf" srcId="{91A9DA53-D428-435A-AA20-0EC20FB6AEE4}" destId="{22393229-0072-44DC-8A8A-B4FDEB48E068}" srcOrd="1" destOrd="0" presId="urn:microsoft.com/office/officeart/2008/layout/HorizontalMultiLevelHierarchy"/>
    <dgm:cxn modelId="{C3A84E77-9C3D-48D2-9EEF-B482FAD4ECE5}" type="presOf" srcId="{91A9DA53-D428-435A-AA20-0EC20FB6AEE4}" destId="{1D90E2FE-3B30-47EB-8506-99FA6C7B66B9}" srcOrd="0" destOrd="0" presId="urn:microsoft.com/office/officeart/2008/layout/HorizontalMultiLevelHierarchy"/>
    <dgm:cxn modelId="{87E251D2-EAF9-4ECB-8530-14EA9D4CB491}" type="presOf" srcId="{BB009028-51C7-4A38-BD59-A67DF7CBAD7C}" destId="{BE9BAAD6-6242-4EB6-9035-F97BF47F878C}" srcOrd="1" destOrd="0" presId="urn:microsoft.com/office/officeart/2008/layout/HorizontalMultiLevelHierarchy"/>
    <dgm:cxn modelId="{E21F9A63-9CF9-43AA-9C5B-4E48BA66A411}" type="presOf" srcId="{4FE2E93F-C0A9-446D-A97E-3FE8E15DB284}" destId="{95752710-B162-44FB-8165-D985F8B422AB}" srcOrd="1" destOrd="0" presId="urn:microsoft.com/office/officeart/2008/layout/HorizontalMultiLevelHierarchy"/>
    <dgm:cxn modelId="{EC313A29-6994-49C0-860A-4C26114DB664}" srcId="{E8967557-DD17-4160-A562-64D488F71423}" destId="{7E569474-9E23-46C7-A44A-EF36F73A760E}" srcOrd="2" destOrd="0" parTransId="{06378146-4B20-4DE9-8ACD-72813BF0CE14}" sibTransId="{09943915-C7FD-4EA8-987E-FDB086A8C6A7}"/>
    <dgm:cxn modelId="{44DB33E8-CE39-4A7F-B01B-6584BB43EB4C}" type="presOf" srcId="{ED37ECE4-99E3-445B-AB95-D1C53274665A}" destId="{A8972939-FB21-411F-93E8-D59AE7014FEC}" srcOrd="0" destOrd="0" presId="urn:microsoft.com/office/officeart/2008/layout/HorizontalMultiLevelHierarchy"/>
    <dgm:cxn modelId="{2D803C48-3BEA-41EA-8EA6-06ADB4627A1C}" srcId="{7E569474-9E23-46C7-A44A-EF36F73A760E}" destId="{1D27A04E-46F2-4B87-B92D-E5846FDC502E}" srcOrd="0" destOrd="0" parTransId="{ACAB1241-5B97-4398-8B47-868C40FDD4EB}" sibTransId="{ABBF53C2-F880-4916-BD2E-34CE1A98A04D}"/>
    <dgm:cxn modelId="{AB217D30-74A4-4585-99A2-FC5B9BDC9E5F}" type="presOf" srcId="{98F19AE3-E380-4601-AEBC-FDFCEB5A0552}" destId="{47E89527-5D71-4EB1-B71D-D6B25F98213C}" srcOrd="0" destOrd="0" presId="urn:microsoft.com/office/officeart/2008/layout/HorizontalMultiLevelHierarchy"/>
    <dgm:cxn modelId="{4C61E237-6B71-4BBF-9D7A-169BD980E850}" type="presOf" srcId="{4B478ACB-E7E1-4EE5-BB4B-25EABDB3F5A2}" destId="{079A1971-C676-4F9B-BA81-E9C618B6D6E1}" srcOrd="0" destOrd="0" presId="urn:microsoft.com/office/officeart/2008/layout/HorizontalMultiLevelHierarchy"/>
    <dgm:cxn modelId="{7C994765-3DD3-4AF1-8C96-C12C1180C42F}" srcId="{E8967557-DD17-4160-A562-64D488F71423}" destId="{98F19AE3-E380-4601-AEBC-FDFCEB5A0552}" srcOrd="0" destOrd="0" parTransId="{91A9DA53-D428-435A-AA20-0EC20FB6AEE4}" sibTransId="{F76FA77F-5C9F-447F-A9E6-D7C1ABD633A1}"/>
    <dgm:cxn modelId="{13EDFB45-CC2D-47F6-BF32-06A73555D14E}" type="presOf" srcId="{9BF52FC0-47FE-4678-991D-C532B7EFB59A}" destId="{A3FE58B8-000A-4CEE-940B-CC5D56C07CE3}" srcOrd="0" destOrd="0" presId="urn:microsoft.com/office/officeart/2008/layout/HorizontalMultiLevelHierarchy"/>
    <dgm:cxn modelId="{A230ECE8-E7E4-4FA4-98C2-53C716A0AD43}" type="presOf" srcId="{4B478ACB-E7E1-4EE5-BB4B-25EABDB3F5A2}" destId="{5ED844C3-ABAE-4F8B-B4E4-0B6ABFF2AF0E}" srcOrd="1" destOrd="0" presId="urn:microsoft.com/office/officeart/2008/layout/HorizontalMultiLevelHierarchy"/>
    <dgm:cxn modelId="{F6F2F588-3BBE-4CA1-88B9-8005AE97BE9B}" type="presOf" srcId="{99CB8D82-217F-4A45-B116-9161E3313463}" destId="{C2A29457-0C6A-4D5C-B30D-3DC0ECFC5662}" srcOrd="0" destOrd="0" presId="urn:microsoft.com/office/officeart/2008/layout/HorizontalMultiLevelHierarchy"/>
    <dgm:cxn modelId="{0FA68F0E-E1B2-423F-A571-92EEFFB4645F}" srcId="{9BF52FC0-47FE-4678-991D-C532B7EFB59A}" destId="{E8967557-DD17-4160-A562-64D488F71423}" srcOrd="0" destOrd="0" parTransId="{8388BA52-C5C1-4C5A-AB4B-13D0D1A3EBC1}" sibTransId="{3D1A5521-5DE8-4987-8956-2114811AB41D}"/>
    <dgm:cxn modelId="{2C7FF8C3-71D2-4158-A3DD-91E6DE05DB46}" type="presOf" srcId="{95BE8528-807F-4724-B7BE-9793304CF859}" destId="{5360D409-6D83-4D64-BD73-BA38F0D52527}" srcOrd="0" destOrd="0" presId="urn:microsoft.com/office/officeart/2008/layout/HorizontalMultiLevelHierarchy"/>
    <dgm:cxn modelId="{6AEC60CC-3995-43BA-B514-CA1A4963F221}" srcId="{98F19AE3-E380-4601-AEBC-FDFCEB5A0552}" destId="{99CB8D82-217F-4A45-B116-9161E3313463}" srcOrd="2" destOrd="0" parTransId="{F3834D17-26AC-4110-A82D-25683B23819D}" sibTransId="{E4FDEA21-D5E1-4A6C-8BFD-D7741C50379E}"/>
    <dgm:cxn modelId="{AFAC2B11-16F9-48A3-9CF3-0A8FF6111A3F}" type="presOf" srcId="{FFF18AFA-2A79-4BAD-82E6-EFB6264DF562}" destId="{DB816BF0-4512-488C-B0F2-B101C719D172}" srcOrd="1" destOrd="0" presId="urn:microsoft.com/office/officeart/2008/layout/HorizontalMultiLevelHierarchy"/>
    <dgm:cxn modelId="{20FC708F-3F1D-400D-8A85-9A11437B47CE}" type="presOf" srcId="{ED37ECE4-99E3-445B-AB95-D1C53274665A}" destId="{17456526-F9B5-46A0-8845-9044F29D0A86}" srcOrd="1" destOrd="0" presId="urn:microsoft.com/office/officeart/2008/layout/HorizontalMultiLevelHierarchy"/>
    <dgm:cxn modelId="{F2050C6B-B346-48A5-A9F2-C5E34CC0B8F3}" srcId="{7E569474-9E23-46C7-A44A-EF36F73A760E}" destId="{7F3D8FC6-C802-4340-91B3-D90A5D586CF5}" srcOrd="2" destOrd="0" parTransId="{ED37ECE4-99E3-445B-AB95-D1C53274665A}" sibTransId="{6BA57F65-C1CE-455C-8F47-733057EB70EA}"/>
    <dgm:cxn modelId="{57DDA21E-1CD7-4832-B16D-766777B03C79}" type="presOf" srcId="{FFF18AFA-2A79-4BAD-82E6-EFB6264DF562}" destId="{D06319FC-9E22-4A15-BBEC-CB3BC2825E79}" srcOrd="0" destOrd="0" presId="urn:microsoft.com/office/officeart/2008/layout/HorizontalMultiLevelHierarchy"/>
    <dgm:cxn modelId="{000EDB40-AAAD-4DCC-B00E-DD40EA91B641}" type="presOf" srcId="{E774C6FD-5CA6-4535-8B23-849B7158B2BB}" destId="{CEC152CE-0C98-40F2-BB92-09B6976E1D52}" srcOrd="0" destOrd="0" presId="urn:microsoft.com/office/officeart/2008/layout/HorizontalMultiLevelHierarchy"/>
    <dgm:cxn modelId="{F7037469-593A-4D4E-B824-97457B405E26}" type="presOf" srcId="{F3834D17-26AC-4110-A82D-25683B23819D}" destId="{5D3B0AAC-0F44-4B47-942E-9583422D0343}" srcOrd="0" destOrd="0" presId="urn:microsoft.com/office/officeart/2008/layout/HorizontalMultiLevelHierarchy"/>
    <dgm:cxn modelId="{22F03B40-C6B8-43F5-9C1B-0C45A4C53B76}" srcId="{E8967557-DD17-4160-A562-64D488F71423}" destId="{2EE75127-6BB2-4A82-B3E2-408B7B0D1A2C}" srcOrd="1" destOrd="0" parTransId="{BB009028-51C7-4A38-BD59-A67DF7CBAD7C}" sibTransId="{1ED9690D-E856-4A81-9116-C233C8CD2BFC}"/>
    <dgm:cxn modelId="{8B04F51E-AF58-4D76-A478-2ED4302D5833}" type="presOf" srcId="{06378146-4B20-4DE9-8ACD-72813BF0CE14}" destId="{89541930-C396-42D2-8A7E-3995D82E755B}" srcOrd="1" destOrd="0" presId="urn:microsoft.com/office/officeart/2008/layout/HorizontalMultiLevelHierarchy"/>
    <dgm:cxn modelId="{AF9B10CF-047E-45C5-A84F-3C8BB200CCD9}" type="presOf" srcId="{DFA57FC5-3BB3-4488-A6D9-2DAE0F708872}" destId="{246AFFEE-F99D-46F0-A34C-AF1023448EEB}" srcOrd="0" destOrd="0" presId="urn:microsoft.com/office/officeart/2008/layout/HorizontalMultiLevelHierarchy"/>
    <dgm:cxn modelId="{906434B8-0E1E-4F65-8E1D-34A2E247D5A7}" srcId="{7E569474-9E23-46C7-A44A-EF36F73A760E}" destId="{DFA57FC5-3BB3-4488-A6D9-2DAE0F708872}" srcOrd="1" destOrd="0" parTransId="{4FE2E93F-C0A9-446D-A97E-3FE8E15DB284}" sibTransId="{2FD4F6A4-1A62-42FB-91BB-8A62D723930A}"/>
    <dgm:cxn modelId="{B27BB299-2ED9-4250-A609-46003E842445}" type="presOf" srcId="{E774C6FD-5CA6-4535-8B23-849B7158B2BB}" destId="{AF45B92A-0DD2-476E-94DC-34F8A2559F1A}" srcOrd="1" destOrd="0" presId="urn:microsoft.com/office/officeart/2008/layout/HorizontalMultiLevelHierarchy"/>
    <dgm:cxn modelId="{C3B27D4D-5EF5-4E51-A6AF-49D69823FAB7}" type="presOf" srcId="{F3834D17-26AC-4110-A82D-25683B23819D}" destId="{E6F5D2DD-6C78-44E9-B28F-808BDBD8ACF9}" srcOrd="1" destOrd="0" presId="urn:microsoft.com/office/officeart/2008/layout/HorizontalMultiLevelHierarchy"/>
    <dgm:cxn modelId="{CDE3F478-CC13-43BE-BEBF-659C0D2D1F98}" type="presParOf" srcId="{A3FE58B8-000A-4CEE-940B-CC5D56C07CE3}" destId="{8342D040-3C54-420B-816C-142C7B56F4EE}" srcOrd="0" destOrd="0" presId="urn:microsoft.com/office/officeart/2008/layout/HorizontalMultiLevelHierarchy"/>
    <dgm:cxn modelId="{6EB656B6-E623-48B9-B3E1-E9593B7BAC8D}" type="presParOf" srcId="{8342D040-3C54-420B-816C-142C7B56F4EE}" destId="{5F77734B-E430-4C54-AB14-4016E47F936C}" srcOrd="0" destOrd="0" presId="urn:microsoft.com/office/officeart/2008/layout/HorizontalMultiLevelHierarchy"/>
    <dgm:cxn modelId="{AE3A4A32-ABA0-4174-8A5B-A43CB6354E17}" type="presParOf" srcId="{8342D040-3C54-420B-816C-142C7B56F4EE}" destId="{59E07118-3CF7-4EAB-AEE3-19052A8124A7}" srcOrd="1" destOrd="0" presId="urn:microsoft.com/office/officeart/2008/layout/HorizontalMultiLevelHierarchy"/>
    <dgm:cxn modelId="{ED8ADE25-95C6-4DC1-8AA8-88CE0F1735CC}" type="presParOf" srcId="{59E07118-3CF7-4EAB-AEE3-19052A8124A7}" destId="{1D90E2FE-3B30-47EB-8506-99FA6C7B66B9}" srcOrd="0" destOrd="0" presId="urn:microsoft.com/office/officeart/2008/layout/HorizontalMultiLevelHierarchy"/>
    <dgm:cxn modelId="{057029C6-7FE9-42FE-BB28-F2E047553112}" type="presParOf" srcId="{1D90E2FE-3B30-47EB-8506-99FA6C7B66B9}" destId="{22393229-0072-44DC-8A8A-B4FDEB48E068}" srcOrd="0" destOrd="0" presId="urn:microsoft.com/office/officeart/2008/layout/HorizontalMultiLevelHierarchy"/>
    <dgm:cxn modelId="{19F8E20C-AEC5-4352-A4F3-2CD9FD452268}" type="presParOf" srcId="{59E07118-3CF7-4EAB-AEE3-19052A8124A7}" destId="{CB7BA7F9-2019-46B5-93EE-9DF626D1591F}" srcOrd="1" destOrd="0" presId="urn:microsoft.com/office/officeart/2008/layout/HorizontalMultiLevelHierarchy"/>
    <dgm:cxn modelId="{8858DC7E-B80A-4D9C-AD8D-2C52A08EA239}" type="presParOf" srcId="{CB7BA7F9-2019-46B5-93EE-9DF626D1591F}" destId="{47E89527-5D71-4EB1-B71D-D6B25F98213C}" srcOrd="0" destOrd="0" presId="urn:microsoft.com/office/officeart/2008/layout/HorizontalMultiLevelHierarchy"/>
    <dgm:cxn modelId="{70D93C94-7745-449D-9BF7-4D66D74DA9F4}" type="presParOf" srcId="{CB7BA7F9-2019-46B5-93EE-9DF626D1591F}" destId="{C04AC44C-2F33-45E7-8C14-FB3371CD4743}" srcOrd="1" destOrd="0" presId="urn:microsoft.com/office/officeart/2008/layout/HorizontalMultiLevelHierarchy"/>
    <dgm:cxn modelId="{E2992CFD-6F52-4F6B-B677-5231466A8B2C}" type="presParOf" srcId="{C04AC44C-2F33-45E7-8C14-FB3371CD4743}" destId="{CC204B98-A025-4421-A31F-607D8DA519AB}" srcOrd="0" destOrd="0" presId="urn:microsoft.com/office/officeart/2008/layout/HorizontalMultiLevelHierarchy"/>
    <dgm:cxn modelId="{CBE7259C-C997-4729-A882-EA4E7C46B9CA}" type="presParOf" srcId="{CC204B98-A025-4421-A31F-607D8DA519AB}" destId="{3BAAD82C-87A4-49CD-A7CB-DBB78FF54591}" srcOrd="0" destOrd="0" presId="urn:microsoft.com/office/officeart/2008/layout/HorizontalMultiLevelHierarchy"/>
    <dgm:cxn modelId="{D19BFE7F-1E4A-4B71-95CC-2592D80E36F6}" type="presParOf" srcId="{C04AC44C-2F33-45E7-8C14-FB3371CD4743}" destId="{94C761DD-A15B-41B8-A4AA-8A1C8A2801EC}" srcOrd="1" destOrd="0" presId="urn:microsoft.com/office/officeart/2008/layout/HorizontalMultiLevelHierarchy"/>
    <dgm:cxn modelId="{B24714A1-9A6B-4F3E-AEC4-3048989438A0}" type="presParOf" srcId="{94C761DD-A15B-41B8-A4AA-8A1C8A2801EC}" destId="{2F6FE332-1A1E-41DA-991F-C4B34EC1568C}" srcOrd="0" destOrd="0" presId="urn:microsoft.com/office/officeart/2008/layout/HorizontalMultiLevelHierarchy"/>
    <dgm:cxn modelId="{067EFE21-6E4B-4811-8C24-4BF5CF99AFC5}" type="presParOf" srcId="{94C761DD-A15B-41B8-A4AA-8A1C8A2801EC}" destId="{14224902-4A8A-485B-A314-88A1362CFC16}" srcOrd="1" destOrd="0" presId="urn:microsoft.com/office/officeart/2008/layout/HorizontalMultiLevelHierarchy"/>
    <dgm:cxn modelId="{1AA0BF0C-816D-4423-9239-30146ED6F690}" type="presParOf" srcId="{C04AC44C-2F33-45E7-8C14-FB3371CD4743}" destId="{D06319FC-9E22-4A15-BBEC-CB3BC2825E79}" srcOrd="2" destOrd="0" presId="urn:microsoft.com/office/officeart/2008/layout/HorizontalMultiLevelHierarchy"/>
    <dgm:cxn modelId="{8E9CC3FF-1D5A-4051-A8D1-C4FE5FB851AC}" type="presParOf" srcId="{D06319FC-9E22-4A15-BBEC-CB3BC2825E79}" destId="{DB816BF0-4512-488C-B0F2-B101C719D172}" srcOrd="0" destOrd="0" presId="urn:microsoft.com/office/officeart/2008/layout/HorizontalMultiLevelHierarchy"/>
    <dgm:cxn modelId="{02BDD418-3C0A-4CF6-91D9-585069AA0709}" type="presParOf" srcId="{C04AC44C-2F33-45E7-8C14-FB3371CD4743}" destId="{471A2D9E-50FF-4675-A09D-C60A1AC94E96}" srcOrd="3" destOrd="0" presId="urn:microsoft.com/office/officeart/2008/layout/HorizontalMultiLevelHierarchy"/>
    <dgm:cxn modelId="{74A01FCF-1248-424C-A475-230D7635BBB0}" type="presParOf" srcId="{471A2D9E-50FF-4675-A09D-C60A1AC94E96}" destId="{5360D409-6D83-4D64-BD73-BA38F0D52527}" srcOrd="0" destOrd="0" presId="urn:microsoft.com/office/officeart/2008/layout/HorizontalMultiLevelHierarchy"/>
    <dgm:cxn modelId="{DD778E59-5F72-4BC0-8DC0-EB78069D8122}" type="presParOf" srcId="{471A2D9E-50FF-4675-A09D-C60A1AC94E96}" destId="{646AE7CF-ABB0-469D-ABED-A0B7F1EF5BCA}" srcOrd="1" destOrd="0" presId="urn:microsoft.com/office/officeart/2008/layout/HorizontalMultiLevelHierarchy"/>
    <dgm:cxn modelId="{4D4BEB89-138A-4F41-B12B-D78505A04C61}" type="presParOf" srcId="{C04AC44C-2F33-45E7-8C14-FB3371CD4743}" destId="{5D3B0AAC-0F44-4B47-942E-9583422D0343}" srcOrd="4" destOrd="0" presId="urn:microsoft.com/office/officeart/2008/layout/HorizontalMultiLevelHierarchy"/>
    <dgm:cxn modelId="{A52A1F4B-634B-4D43-A876-E2BD102FC917}" type="presParOf" srcId="{5D3B0AAC-0F44-4B47-942E-9583422D0343}" destId="{E6F5D2DD-6C78-44E9-B28F-808BDBD8ACF9}" srcOrd="0" destOrd="0" presId="urn:microsoft.com/office/officeart/2008/layout/HorizontalMultiLevelHierarchy"/>
    <dgm:cxn modelId="{10453D15-A742-4DE9-82DD-E21E240CCB9B}" type="presParOf" srcId="{C04AC44C-2F33-45E7-8C14-FB3371CD4743}" destId="{942DDEA9-FB52-4CCA-9037-51F0A3CF7F3A}" srcOrd="5" destOrd="0" presId="urn:microsoft.com/office/officeart/2008/layout/HorizontalMultiLevelHierarchy"/>
    <dgm:cxn modelId="{E116D4E1-91C9-4475-8D5C-9EAAF981287D}" type="presParOf" srcId="{942DDEA9-FB52-4CCA-9037-51F0A3CF7F3A}" destId="{C2A29457-0C6A-4D5C-B30D-3DC0ECFC5662}" srcOrd="0" destOrd="0" presId="urn:microsoft.com/office/officeart/2008/layout/HorizontalMultiLevelHierarchy"/>
    <dgm:cxn modelId="{59D24D1B-5EEC-4498-9EB3-7C07C435E904}" type="presParOf" srcId="{942DDEA9-FB52-4CCA-9037-51F0A3CF7F3A}" destId="{B792C652-74B2-418D-B60D-8D1388FDED97}" srcOrd="1" destOrd="0" presId="urn:microsoft.com/office/officeart/2008/layout/HorizontalMultiLevelHierarchy"/>
    <dgm:cxn modelId="{DC0ED292-BDE7-4000-AFBD-FBEB8F10F817}" type="presParOf" srcId="{59E07118-3CF7-4EAB-AEE3-19052A8124A7}" destId="{0F9A00A7-4F46-4231-A439-B1459E885FE7}" srcOrd="2" destOrd="0" presId="urn:microsoft.com/office/officeart/2008/layout/HorizontalMultiLevelHierarchy"/>
    <dgm:cxn modelId="{0EAE238E-E1FE-4B54-9A76-5D172DE911CB}" type="presParOf" srcId="{0F9A00A7-4F46-4231-A439-B1459E885FE7}" destId="{BE9BAAD6-6242-4EB6-9035-F97BF47F878C}" srcOrd="0" destOrd="0" presId="urn:microsoft.com/office/officeart/2008/layout/HorizontalMultiLevelHierarchy"/>
    <dgm:cxn modelId="{63B74176-5884-4437-8FB0-AD4E4989EC79}" type="presParOf" srcId="{59E07118-3CF7-4EAB-AEE3-19052A8124A7}" destId="{FFAD08D1-B94F-4EF9-A337-4E46B212A9C9}" srcOrd="3" destOrd="0" presId="urn:microsoft.com/office/officeart/2008/layout/HorizontalMultiLevelHierarchy"/>
    <dgm:cxn modelId="{7FC261C2-0C64-48B3-B8A7-F95735814333}" type="presParOf" srcId="{FFAD08D1-B94F-4EF9-A337-4E46B212A9C9}" destId="{DF41F1A0-8C4E-4045-B756-DF288B387A7B}" srcOrd="0" destOrd="0" presId="urn:microsoft.com/office/officeart/2008/layout/HorizontalMultiLevelHierarchy"/>
    <dgm:cxn modelId="{909D8249-23E6-4E0F-8C0C-25EBFC1B8F61}" type="presParOf" srcId="{FFAD08D1-B94F-4EF9-A337-4E46B212A9C9}" destId="{E488CE56-0529-4FD3-A474-FB8AB1F18183}" srcOrd="1" destOrd="0" presId="urn:microsoft.com/office/officeart/2008/layout/HorizontalMultiLevelHierarchy"/>
    <dgm:cxn modelId="{48B27554-B045-44CB-B1F0-AE7C5B5DBC51}" type="presParOf" srcId="{59E07118-3CF7-4EAB-AEE3-19052A8124A7}" destId="{48053A49-DDCA-41B4-84A0-F8015C533A8A}" srcOrd="4" destOrd="0" presId="urn:microsoft.com/office/officeart/2008/layout/HorizontalMultiLevelHierarchy"/>
    <dgm:cxn modelId="{3BF66B84-6853-449F-8588-DDE2E59CC854}" type="presParOf" srcId="{48053A49-DDCA-41B4-84A0-F8015C533A8A}" destId="{89541930-C396-42D2-8A7E-3995D82E755B}" srcOrd="0" destOrd="0" presId="urn:microsoft.com/office/officeart/2008/layout/HorizontalMultiLevelHierarchy"/>
    <dgm:cxn modelId="{19750EE8-D73B-4A17-9D10-406471F45D04}" type="presParOf" srcId="{59E07118-3CF7-4EAB-AEE3-19052A8124A7}" destId="{FA9720BF-2BE6-43F5-AA80-719395BAA681}" srcOrd="5" destOrd="0" presId="urn:microsoft.com/office/officeart/2008/layout/HorizontalMultiLevelHierarchy"/>
    <dgm:cxn modelId="{A662E132-3B68-44ED-9A7F-E885A02A8E2D}" type="presParOf" srcId="{FA9720BF-2BE6-43F5-AA80-719395BAA681}" destId="{31EED98C-08A6-49FA-9328-464EF1EC453B}" srcOrd="0" destOrd="0" presId="urn:microsoft.com/office/officeart/2008/layout/HorizontalMultiLevelHierarchy"/>
    <dgm:cxn modelId="{491C8629-8480-4049-AEE9-23E29462783C}" type="presParOf" srcId="{FA9720BF-2BE6-43F5-AA80-719395BAA681}" destId="{0D2705B0-AFFF-4E38-9B19-D18851BE3A55}" srcOrd="1" destOrd="0" presId="urn:microsoft.com/office/officeart/2008/layout/HorizontalMultiLevelHierarchy"/>
    <dgm:cxn modelId="{847EF850-0C5C-423B-9C43-482995842FBD}" type="presParOf" srcId="{0D2705B0-AFFF-4E38-9B19-D18851BE3A55}" destId="{4DC6182C-B1B7-4560-9983-3C1F51799654}" srcOrd="0" destOrd="0" presId="urn:microsoft.com/office/officeart/2008/layout/HorizontalMultiLevelHierarchy"/>
    <dgm:cxn modelId="{ADE34D9F-BD3C-4FA3-A909-644FC1D33F9F}" type="presParOf" srcId="{4DC6182C-B1B7-4560-9983-3C1F51799654}" destId="{2AC7950B-AF87-4C88-8C21-F5CA0BE26640}" srcOrd="0" destOrd="0" presId="urn:microsoft.com/office/officeart/2008/layout/HorizontalMultiLevelHierarchy"/>
    <dgm:cxn modelId="{21BA00A5-DD57-4AAF-8DA1-1682D355C275}" type="presParOf" srcId="{0D2705B0-AFFF-4E38-9B19-D18851BE3A55}" destId="{47759D15-639B-4453-858A-DA20C6D4748B}" srcOrd="1" destOrd="0" presId="urn:microsoft.com/office/officeart/2008/layout/HorizontalMultiLevelHierarchy"/>
    <dgm:cxn modelId="{EFC36625-EF63-4BD8-8570-85FC44D89052}" type="presParOf" srcId="{47759D15-639B-4453-858A-DA20C6D4748B}" destId="{5DE855B5-A78F-4FDF-9733-A0E9A901F8DA}" srcOrd="0" destOrd="0" presId="urn:microsoft.com/office/officeart/2008/layout/HorizontalMultiLevelHierarchy"/>
    <dgm:cxn modelId="{1AF9D318-E6C3-4066-A873-642E2A562681}" type="presParOf" srcId="{47759D15-639B-4453-858A-DA20C6D4748B}" destId="{8DF9AF39-9BFA-4493-9564-1F2B776849BD}" srcOrd="1" destOrd="0" presId="urn:microsoft.com/office/officeart/2008/layout/HorizontalMultiLevelHierarchy"/>
    <dgm:cxn modelId="{FE938375-3E0B-47EE-BCC9-BFA371287577}" type="presParOf" srcId="{0D2705B0-AFFF-4E38-9B19-D18851BE3A55}" destId="{8675C14D-42DE-4B9B-86F8-A84C9DCE3DC7}" srcOrd="2" destOrd="0" presId="urn:microsoft.com/office/officeart/2008/layout/HorizontalMultiLevelHierarchy"/>
    <dgm:cxn modelId="{285ADE6D-49F2-4FAE-90CC-00C7D5A3AF22}" type="presParOf" srcId="{8675C14D-42DE-4B9B-86F8-A84C9DCE3DC7}" destId="{95752710-B162-44FB-8165-D985F8B422AB}" srcOrd="0" destOrd="0" presId="urn:microsoft.com/office/officeart/2008/layout/HorizontalMultiLevelHierarchy"/>
    <dgm:cxn modelId="{6718184C-AAAF-4C67-AABB-8A88CCE50C54}" type="presParOf" srcId="{0D2705B0-AFFF-4E38-9B19-D18851BE3A55}" destId="{9728AE66-E8E5-475A-A1A7-AE2D38063A67}" srcOrd="3" destOrd="0" presId="urn:microsoft.com/office/officeart/2008/layout/HorizontalMultiLevelHierarchy"/>
    <dgm:cxn modelId="{5846DD09-51EF-4488-86C6-E69198797829}" type="presParOf" srcId="{9728AE66-E8E5-475A-A1A7-AE2D38063A67}" destId="{246AFFEE-F99D-46F0-A34C-AF1023448EEB}" srcOrd="0" destOrd="0" presId="urn:microsoft.com/office/officeart/2008/layout/HorizontalMultiLevelHierarchy"/>
    <dgm:cxn modelId="{3B664172-B8E8-4815-A0EE-1289F481635A}" type="presParOf" srcId="{9728AE66-E8E5-475A-A1A7-AE2D38063A67}" destId="{988F5188-F408-4E23-8DAC-789370B2CFD6}" srcOrd="1" destOrd="0" presId="urn:microsoft.com/office/officeart/2008/layout/HorizontalMultiLevelHierarchy"/>
    <dgm:cxn modelId="{9E836721-5BAD-483E-B9B6-BD2AE30EAA64}" type="presParOf" srcId="{0D2705B0-AFFF-4E38-9B19-D18851BE3A55}" destId="{A8972939-FB21-411F-93E8-D59AE7014FEC}" srcOrd="4" destOrd="0" presId="urn:microsoft.com/office/officeart/2008/layout/HorizontalMultiLevelHierarchy"/>
    <dgm:cxn modelId="{85B1BF0B-D88A-463E-9C54-A6683AFC26CC}" type="presParOf" srcId="{A8972939-FB21-411F-93E8-D59AE7014FEC}" destId="{17456526-F9B5-46A0-8845-9044F29D0A86}" srcOrd="0" destOrd="0" presId="urn:microsoft.com/office/officeart/2008/layout/HorizontalMultiLevelHierarchy"/>
    <dgm:cxn modelId="{97E0C41D-879E-4C6D-9F91-6A4CACE4F2D0}" type="presParOf" srcId="{0D2705B0-AFFF-4E38-9B19-D18851BE3A55}" destId="{DAFB5801-A114-4F40-A9B2-574156D37B66}" srcOrd="5" destOrd="0" presId="urn:microsoft.com/office/officeart/2008/layout/HorizontalMultiLevelHierarchy"/>
    <dgm:cxn modelId="{31D29717-85A0-453E-A888-67240B2630B2}" type="presParOf" srcId="{DAFB5801-A114-4F40-A9B2-574156D37B66}" destId="{A70F54DC-CBFC-4A9B-AA55-1A9E799A0652}" srcOrd="0" destOrd="0" presId="urn:microsoft.com/office/officeart/2008/layout/HorizontalMultiLevelHierarchy"/>
    <dgm:cxn modelId="{C234D89C-BB80-42EE-AEEB-F562C7546F17}" type="presParOf" srcId="{DAFB5801-A114-4F40-A9B2-574156D37B66}" destId="{C1BB5FDF-9603-4BC2-A92A-C7E6107C4FEB}" srcOrd="1" destOrd="0" presId="urn:microsoft.com/office/officeart/2008/layout/HorizontalMultiLevelHierarchy"/>
    <dgm:cxn modelId="{9F9885DC-24BF-4516-BB4F-F2143AD59EF6}" type="presParOf" srcId="{59E07118-3CF7-4EAB-AEE3-19052A8124A7}" destId="{079A1971-C676-4F9B-BA81-E9C618B6D6E1}" srcOrd="6" destOrd="0" presId="urn:microsoft.com/office/officeart/2008/layout/HorizontalMultiLevelHierarchy"/>
    <dgm:cxn modelId="{18311CE4-4904-4695-A679-DE68DAD9BF68}" type="presParOf" srcId="{079A1971-C676-4F9B-BA81-E9C618B6D6E1}" destId="{5ED844C3-ABAE-4F8B-B4E4-0B6ABFF2AF0E}" srcOrd="0" destOrd="0" presId="urn:microsoft.com/office/officeart/2008/layout/HorizontalMultiLevelHierarchy"/>
    <dgm:cxn modelId="{C51E009E-12A8-40A8-83D4-20A6133039B2}" type="presParOf" srcId="{59E07118-3CF7-4EAB-AEE3-19052A8124A7}" destId="{AA8479A4-120E-417F-8C1A-6EF4C949C103}" srcOrd="7" destOrd="0" presId="urn:microsoft.com/office/officeart/2008/layout/HorizontalMultiLevelHierarchy"/>
    <dgm:cxn modelId="{F7FB0394-F939-49A4-A09B-2179069A9332}" type="presParOf" srcId="{AA8479A4-120E-417F-8C1A-6EF4C949C103}" destId="{0B2170BF-D1A7-4AF7-892F-BA852BE9A027}" srcOrd="0" destOrd="0" presId="urn:microsoft.com/office/officeart/2008/layout/HorizontalMultiLevelHierarchy"/>
    <dgm:cxn modelId="{2A8D496D-8585-4F89-967A-B843E9473F08}" type="presParOf" srcId="{AA8479A4-120E-417F-8C1A-6EF4C949C103}" destId="{077088F8-1011-4826-951D-7823B8C33DBC}" srcOrd="1" destOrd="0" presId="urn:microsoft.com/office/officeart/2008/layout/HorizontalMultiLevelHierarchy"/>
    <dgm:cxn modelId="{F4116856-830C-473F-8E91-A79B1DA50BAB}" type="presParOf" srcId="{077088F8-1011-4826-951D-7823B8C33DBC}" destId="{CEC152CE-0C98-40F2-BB92-09B6976E1D52}" srcOrd="0" destOrd="0" presId="urn:microsoft.com/office/officeart/2008/layout/HorizontalMultiLevelHierarchy"/>
    <dgm:cxn modelId="{BB44C582-DDEA-445E-842B-D047F286DA3B}" type="presParOf" srcId="{CEC152CE-0C98-40F2-BB92-09B6976E1D52}" destId="{AF45B92A-0DD2-476E-94DC-34F8A2559F1A}" srcOrd="0" destOrd="0" presId="urn:microsoft.com/office/officeart/2008/layout/HorizontalMultiLevelHierarchy"/>
    <dgm:cxn modelId="{6DF19299-6405-42C9-B5BE-3F416373A85B}" type="presParOf" srcId="{077088F8-1011-4826-951D-7823B8C33DBC}" destId="{CB5D7589-EFD4-4660-AEA6-F865841FF5D3}" srcOrd="1" destOrd="0" presId="urn:microsoft.com/office/officeart/2008/layout/HorizontalMultiLevelHierarchy"/>
    <dgm:cxn modelId="{FB759B51-A9C3-425A-81D9-C5D2C8E0C392}" type="presParOf" srcId="{CB5D7589-EFD4-4660-AEA6-F865841FF5D3}" destId="{E6A93116-9182-41E0-8DAB-F10D1CC02C7A}" srcOrd="0" destOrd="0" presId="urn:microsoft.com/office/officeart/2008/layout/HorizontalMultiLevelHierarchy"/>
    <dgm:cxn modelId="{50D77A58-A9E9-4535-AB78-FCC95A787C1E}" type="presParOf" srcId="{CB5D7589-EFD4-4660-AEA6-F865841FF5D3}" destId="{D834DC52-9251-41B1-8496-216C93AD7CB5}" srcOrd="1" destOrd="0" presId="urn:microsoft.com/office/officeart/2008/layout/HorizontalMultiLevelHierarchy"/>
    <dgm:cxn modelId="{0FB44594-2E47-43EF-8DB3-5BA5509254A8}" type="presParOf" srcId="{077088F8-1011-4826-951D-7823B8C33DBC}" destId="{F3BA3D61-DFA4-4F96-BD8C-0176C2616622}" srcOrd="2" destOrd="0" presId="urn:microsoft.com/office/officeart/2008/layout/HorizontalMultiLevelHierarchy"/>
    <dgm:cxn modelId="{7BF00566-B062-4F54-A8F0-713971B82F13}" type="presParOf" srcId="{F3BA3D61-DFA4-4F96-BD8C-0176C2616622}" destId="{6FDEDCE1-1F65-4962-A25B-3926235E4DD1}" srcOrd="0" destOrd="0" presId="urn:microsoft.com/office/officeart/2008/layout/HorizontalMultiLevelHierarchy"/>
    <dgm:cxn modelId="{2F314AD0-1ACB-4B6E-80E1-A6F6FFB263CB}" type="presParOf" srcId="{077088F8-1011-4826-951D-7823B8C33DBC}" destId="{25A64F36-1589-418E-BD2E-C8505886B8F6}" srcOrd="3" destOrd="0" presId="urn:microsoft.com/office/officeart/2008/layout/HorizontalMultiLevelHierarchy"/>
    <dgm:cxn modelId="{F6E9A4EF-0BF2-486B-828E-251D7B3DA193}" type="presParOf" srcId="{25A64F36-1589-418E-BD2E-C8505886B8F6}" destId="{626BBF7C-28C0-4D5A-87C3-E1504A671A72}" srcOrd="0" destOrd="0" presId="urn:microsoft.com/office/officeart/2008/layout/HorizontalMultiLevelHierarchy"/>
    <dgm:cxn modelId="{DBFF0F57-E650-4BCE-B3E5-B70BE70F911D}" type="presParOf" srcId="{25A64F36-1589-418E-BD2E-C8505886B8F6}" destId="{CA019DF1-8BE9-442A-9156-2FEB681DEE94}"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A912053-EA64-4108-ABA9-64E7FFB90FF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HK" altLang="en-US"/>
        </a:p>
      </dgm:t>
    </dgm:pt>
    <dgm:pt modelId="{8817AB22-7F6F-4166-8574-BD7F47EF9E8E}">
      <dgm:prSet phldrT="[文本]"/>
      <dgm:spPr/>
      <dgm:t>
        <a:bodyPr/>
        <a:lstStyle/>
        <a:p>
          <a:r>
            <a:rPr lang="en-US" altLang="zh-CN" dirty="0" smtClean="0"/>
            <a:t>Period</a:t>
          </a:r>
          <a:endParaRPr lang="zh-HK" altLang="en-US" dirty="0"/>
        </a:p>
      </dgm:t>
    </dgm:pt>
    <dgm:pt modelId="{633EBB89-B8D2-4F2C-AF2C-51CB6F26404E}" type="parTrans" cxnId="{D32B9C6D-5B17-4CE6-AFEE-752F5344ED7E}">
      <dgm:prSet/>
      <dgm:spPr/>
      <dgm:t>
        <a:bodyPr/>
        <a:lstStyle/>
        <a:p>
          <a:endParaRPr lang="zh-HK" altLang="en-US"/>
        </a:p>
      </dgm:t>
    </dgm:pt>
    <dgm:pt modelId="{D657D1DB-FA9F-448E-82C1-8FB35A1B322B}" type="sibTrans" cxnId="{D32B9C6D-5B17-4CE6-AFEE-752F5344ED7E}">
      <dgm:prSet/>
      <dgm:spPr/>
      <dgm:t>
        <a:bodyPr/>
        <a:lstStyle/>
        <a:p>
          <a:endParaRPr lang="zh-HK" altLang="en-US"/>
        </a:p>
      </dgm:t>
    </dgm:pt>
    <dgm:pt modelId="{0C81AB27-9164-4DF9-A1AF-843BEE7B678C}">
      <dgm:prSet phldrT="[文本]" custT="1"/>
      <dgm:spPr/>
      <dgm:t>
        <a:bodyPr/>
        <a:lstStyle/>
        <a:p>
          <a:r>
            <a:rPr lang="en-US" altLang="zh-HK" sz="2000" dirty="0" smtClean="0"/>
            <a:t>3 </a:t>
          </a:r>
          <a:r>
            <a:rPr lang="en-US" altLang="zh-CN" sz="2000" dirty="0" smtClean="0"/>
            <a:t>weeks</a:t>
          </a:r>
          <a:endParaRPr lang="zh-HK" altLang="en-US" sz="2000" dirty="0"/>
        </a:p>
      </dgm:t>
    </dgm:pt>
    <dgm:pt modelId="{0657F95E-9A28-4048-9833-5BFE818B8E04}" type="parTrans" cxnId="{2CAC73D1-992D-4B81-ACFF-95276ED35C32}">
      <dgm:prSet/>
      <dgm:spPr/>
      <dgm:t>
        <a:bodyPr/>
        <a:lstStyle/>
        <a:p>
          <a:endParaRPr lang="zh-HK" altLang="en-US"/>
        </a:p>
      </dgm:t>
    </dgm:pt>
    <dgm:pt modelId="{C8D0BAE2-C509-4F76-9386-DFDF49A4922C}" type="sibTrans" cxnId="{2CAC73D1-992D-4B81-ACFF-95276ED35C32}">
      <dgm:prSet/>
      <dgm:spPr/>
      <dgm:t>
        <a:bodyPr/>
        <a:lstStyle/>
        <a:p>
          <a:endParaRPr lang="zh-HK" altLang="en-US"/>
        </a:p>
      </dgm:t>
    </dgm:pt>
    <dgm:pt modelId="{F5C4844B-40B3-4131-8840-F291EB4EF407}">
      <dgm:prSet phldrT="[文本]"/>
      <dgm:spPr/>
      <dgm:t>
        <a:bodyPr/>
        <a:lstStyle/>
        <a:p>
          <a:r>
            <a:rPr lang="en-US" altLang="zh-CN" dirty="0" smtClean="0"/>
            <a:t>Budget</a:t>
          </a:r>
          <a:endParaRPr lang="zh-HK" altLang="en-US" dirty="0"/>
        </a:p>
      </dgm:t>
    </dgm:pt>
    <dgm:pt modelId="{4F1AC761-3BB5-4C38-9992-A885ECF1F582}" type="parTrans" cxnId="{A8AA23ED-673E-42A2-BAE4-95B65E0DC03A}">
      <dgm:prSet/>
      <dgm:spPr/>
      <dgm:t>
        <a:bodyPr/>
        <a:lstStyle/>
        <a:p>
          <a:endParaRPr lang="zh-HK" altLang="en-US"/>
        </a:p>
      </dgm:t>
    </dgm:pt>
    <dgm:pt modelId="{597F0623-79A4-41E9-AC1F-34B89D974843}" type="sibTrans" cxnId="{A8AA23ED-673E-42A2-BAE4-95B65E0DC03A}">
      <dgm:prSet/>
      <dgm:spPr/>
      <dgm:t>
        <a:bodyPr/>
        <a:lstStyle/>
        <a:p>
          <a:endParaRPr lang="zh-HK" altLang="en-US"/>
        </a:p>
      </dgm:t>
    </dgm:pt>
    <dgm:pt modelId="{621AFBBB-BBCB-4BD9-963F-308EAC9002BE}">
      <dgm:prSet phldrT="[文本]" custT="1"/>
      <dgm:spPr/>
      <dgm:t>
        <a:bodyPr/>
        <a:lstStyle/>
        <a:p>
          <a:r>
            <a:rPr lang="en-US" altLang="zh-HK" sz="2000" dirty="0" smtClean="0"/>
            <a:t>5,000</a:t>
          </a:r>
          <a:r>
            <a:rPr lang="en-US" altLang="zh-CN" sz="2000" dirty="0" smtClean="0"/>
            <a:t>HKD</a:t>
          </a:r>
          <a:endParaRPr lang="zh-HK" altLang="en-US" sz="2000" dirty="0"/>
        </a:p>
      </dgm:t>
    </dgm:pt>
    <dgm:pt modelId="{5FBDFA9F-5E01-430B-ACAD-56873D928DCD}" type="parTrans" cxnId="{F14C9B01-71C4-4506-AB00-2B8F0C821899}">
      <dgm:prSet/>
      <dgm:spPr/>
      <dgm:t>
        <a:bodyPr/>
        <a:lstStyle/>
        <a:p>
          <a:endParaRPr lang="zh-HK" altLang="en-US"/>
        </a:p>
      </dgm:t>
    </dgm:pt>
    <dgm:pt modelId="{59D23E45-FB88-4C96-8197-3596100E46FA}" type="sibTrans" cxnId="{F14C9B01-71C4-4506-AB00-2B8F0C821899}">
      <dgm:prSet/>
      <dgm:spPr/>
      <dgm:t>
        <a:bodyPr/>
        <a:lstStyle/>
        <a:p>
          <a:endParaRPr lang="zh-HK" altLang="en-US"/>
        </a:p>
      </dgm:t>
    </dgm:pt>
    <dgm:pt modelId="{4BFD8CD0-95EB-4F16-BA82-8262DCF07AC9}" type="pres">
      <dgm:prSet presAssocID="{5A912053-EA64-4108-ABA9-64E7FFB90FFC}" presName="Name0" presStyleCnt="0">
        <dgm:presLayoutVars>
          <dgm:dir/>
          <dgm:animLvl val="lvl"/>
          <dgm:resizeHandles val="exact"/>
        </dgm:presLayoutVars>
      </dgm:prSet>
      <dgm:spPr/>
      <dgm:t>
        <a:bodyPr/>
        <a:lstStyle/>
        <a:p>
          <a:endParaRPr lang="en-US"/>
        </a:p>
      </dgm:t>
    </dgm:pt>
    <dgm:pt modelId="{A6300519-A029-440E-A50B-3B01D77B5525}" type="pres">
      <dgm:prSet presAssocID="{8817AB22-7F6F-4166-8574-BD7F47EF9E8E}" presName="linNode" presStyleCnt="0"/>
      <dgm:spPr/>
    </dgm:pt>
    <dgm:pt modelId="{7FBB423E-EAA0-4170-9AFA-2848189195C0}" type="pres">
      <dgm:prSet presAssocID="{8817AB22-7F6F-4166-8574-BD7F47EF9E8E}" presName="parentText" presStyleLbl="node1" presStyleIdx="0" presStyleCnt="2">
        <dgm:presLayoutVars>
          <dgm:chMax val="1"/>
          <dgm:bulletEnabled val="1"/>
        </dgm:presLayoutVars>
      </dgm:prSet>
      <dgm:spPr/>
      <dgm:t>
        <a:bodyPr/>
        <a:lstStyle/>
        <a:p>
          <a:endParaRPr lang="en-US"/>
        </a:p>
      </dgm:t>
    </dgm:pt>
    <dgm:pt modelId="{90627A3E-F2FA-450E-A165-3B8F6A0D1255}" type="pres">
      <dgm:prSet presAssocID="{8817AB22-7F6F-4166-8574-BD7F47EF9E8E}" presName="descendantText" presStyleLbl="alignAccFollowNode1" presStyleIdx="0" presStyleCnt="2">
        <dgm:presLayoutVars>
          <dgm:bulletEnabled val="1"/>
        </dgm:presLayoutVars>
      </dgm:prSet>
      <dgm:spPr/>
      <dgm:t>
        <a:bodyPr/>
        <a:lstStyle/>
        <a:p>
          <a:endParaRPr lang="zh-HK" altLang="en-US"/>
        </a:p>
      </dgm:t>
    </dgm:pt>
    <dgm:pt modelId="{3C33CA69-A0CE-460B-8287-A6074305CBA3}" type="pres">
      <dgm:prSet presAssocID="{D657D1DB-FA9F-448E-82C1-8FB35A1B322B}" presName="sp" presStyleCnt="0"/>
      <dgm:spPr/>
    </dgm:pt>
    <dgm:pt modelId="{D845E06A-3974-490C-8538-B46EA0F50274}" type="pres">
      <dgm:prSet presAssocID="{F5C4844B-40B3-4131-8840-F291EB4EF407}" presName="linNode" presStyleCnt="0"/>
      <dgm:spPr/>
    </dgm:pt>
    <dgm:pt modelId="{07575178-8B4C-42B3-B6CC-772D6CBCF37C}" type="pres">
      <dgm:prSet presAssocID="{F5C4844B-40B3-4131-8840-F291EB4EF407}" presName="parentText" presStyleLbl="node1" presStyleIdx="1" presStyleCnt="2">
        <dgm:presLayoutVars>
          <dgm:chMax val="1"/>
          <dgm:bulletEnabled val="1"/>
        </dgm:presLayoutVars>
      </dgm:prSet>
      <dgm:spPr/>
      <dgm:t>
        <a:bodyPr/>
        <a:lstStyle/>
        <a:p>
          <a:endParaRPr lang="zh-HK" altLang="en-US"/>
        </a:p>
      </dgm:t>
    </dgm:pt>
    <dgm:pt modelId="{96198BF0-A24B-4CE0-A01F-048521D479DE}" type="pres">
      <dgm:prSet presAssocID="{F5C4844B-40B3-4131-8840-F291EB4EF407}" presName="descendantText" presStyleLbl="alignAccFollowNode1" presStyleIdx="1" presStyleCnt="2" custLinFactNeighborY="-7991">
        <dgm:presLayoutVars>
          <dgm:bulletEnabled val="1"/>
        </dgm:presLayoutVars>
      </dgm:prSet>
      <dgm:spPr/>
      <dgm:t>
        <a:bodyPr/>
        <a:lstStyle/>
        <a:p>
          <a:endParaRPr lang="zh-HK" altLang="en-US"/>
        </a:p>
      </dgm:t>
    </dgm:pt>
  </dgm:ptLst>
  <dgm:cxnLst>
    <dgm:cxn modelId="{2CAC73D1-992D-4B81-ACFF-95276ED35C32}" srcId="{8817AB22-7F6F-4166-8574-BD7F47EF9E8E}" destId="{0C81AB27-9164-4DF9-A1AF-843BEE7B678C}" srcOrd="0" destOrd="0" parTransId="{0657F95E-9A28-4048-9833-5BFE818B8E04}" sibTransId="{C8D0BAE2-C509-4F76-9386-DFDF49A4922C}"/>
    <dgm:cxn modelId="{F14C9B01-71C4-4506-AB00-2B8F0C821899}" srcId="{F5C4844B-40B3-4131-8840-F291EB4EF407}" destId="{621AFBBB-BBCB-4BD9-963F-308EAC9002BE}" srcOrd="0" destOrd="0" parTransId="{5FBDFA9F-5E01-430B-ACAD-56873D928DCD}" sibTransId="{59D23E45-FB88-4C96-8197-3596100E46FA}"/>
    <dgm:cxn modelId="{2AAE74F3-4B75-4B53-9F2A-4A6C3BEAC121}" type="presOf" srcId="{8817AB22-7F6F-4166-8574-BD7F47EF9E8E}" destId="{7FBB423E-EAA0-4170-9AFA-2848189195C0}" srcOrd="0" destOrd="0" presId="urn:microsoft.com/office/officeart/2005/8/layout/vList5"/>
    <dgm:cxn modelId="{D32B9C6D-5B17-4CE6-AFEE-752F5344ED7E}" srcId="{5A912053-EA64-4108-ABA9-64E7FFB90FFC}" destId="{8817AB22-7F6F-4166-8574-BD7F47EF9E8E}" srcOrd="0" destOrd="0" parTransId="{633EBB89-B8D2-4F2C-AF2C-51CB6F26404E}" sibTransId="{D657D1DB-FA9F-448E-82C1-8FB35A1B322B}"/>
    <dgm:cxn modelId="{A8AA23ED-673E-42A2-BAE4-95B65E0DC03A}" srcId="{5A912053-EA64-4108-ABA9-64E7FFB90FFC}" destId="{F5C4844B-40B3-4131-8840-F291EB4EF407}" srcOrd="1" destOrd="0" parTransId="{4F1AC761-3BB5-4C38-9992-A885ECF1F582}" sibTransId="{597F0623-79A4-41E9-AC1F-34B89D974843}"/>
    <dgm:cxn modelId="{956C6577-27FD-47EE-A43D-0EB44731EC50}" type="presOf" srcId="{0C81AB27-9164-4DF9-A1AF-843BEE7B678C}" destId="{90627A3E-F2FA-450E-A165-3B8F6A0D1255}" srcOrd="0" destOrd="0" presId="urn:microsoft.com/office/officeart/2005/8/layout/vList5"/>
    <dgm:cxn modelId="{7E5ACCF7-51BD-4703-AAB9-26EC34E13C50}" type="presOf" srcId="{621AFBBB-BBCB-4BD9-963F-308EAC9002BE}" destId="{96198BF0-A24B-4CE0-A01F-048521D479DE}" srcOrd="0" destOrd="0" presId="urn:microsoft.com/office/officeart/2005/8/layout/vList5"/>
    <dgm:cxn modelId="{31FE75D3-9118-4617-A170-0B927D519205}" type="presOf" srcId="{5A912053-EA64-4108-ABA9-64E7FFB90FFC}" destId="{4BFD8CD0-95EB-4F16-BA82-8262DCF07AC9}" srcOrd="0" destOrd="0" presId="urn:microsoft.com/office/officeart/2005/8/layout/vList5"/>
    <dgm:cxn modelId="{41A90730-A367-4A72-A4F9-93C7D2F30E3D}" type="presOf" srcId="{F5C4844B-40B3-4131-8840-F291EB4EF407}" destId="{07575178-8B4C-42B3-B6CC-772D6CBCF37C}" srcOrd="0" destOrd="0" presId="urn:microsoft.com/office/officeart/2005/8/layout/vList5"/>
    <dgm:cxn modelId="{D8F05C7B-829C-4B29-8C68-23687198760E}" type="presParOf" srcId="{4BFD8CD0-95EB-4F16-BA82-8262DCF07AC9}" destId="{A6300519-A029-440E-A50B-3B01D77B5525}" srcOrd="0" destOrd="0" presId="urn:microsoft.com/office/officeart/2005/8/layout/vList5"/>
    <dgm:cxn modelId="{8C95C300-346B-4923-A256-B80C06469261}" type="presParOf" srcId="{A6300519-A029-440E-A50B-3B01D77B5525}" destId="{7FBB423E-EAA0-4170-9AFA-2848189195C0}" srcOrd="0" destOrd="0" presId="urn:microsoft.com/office/officeart/2005/8/layout/vList5"/>
    <dgm:cxn modelId="{ADBB2012-389D-4B68-8679-919567D20E9C}" type="presParOf" srcId="{A6300519-A029-440E-A50B-3B01D77B5525}" destId="{90627A3E-F2FA-450E-A165-3B8F6A0D1255}" srcOrd="1" destOrd="0" presId="urn:microsoft.com/office/officeart/2005/8/layout/vList5"/>
    <dgm:cxn modelId="{EEB8C882-CE34-40E7-8079-93FB6514746A}" type="presParOf" srcId="{4BFD8CD0-95EB-4F16-BA82-8262DCF07AC9}" destId="{3C33CA69-A0CE-460B-8287-A6074305CBA3}" srcOrd="1" destOrd="0" presId="urn:microsoft.com/office/officeart/2005/8/layout/vList5"/>
    <dgm:cxn modelId="{3112B322-6646-4A65-9EA9-E9CB3BCF58DB}" type="presParOf" srcId="{4BFD8CD0-95EB-4F16-BA82-8262DCF07AC9}" destId="{D845E06A-3974-490C-8538-B46EA0F50274}" srcOrd="2" destOrd="0" presId="urn:microsoft.com/office/officeart/2005/8/layout/vList5"/>
    <dgm:cxn modelId="{2455B021-524C-40AF-B803-AA3088AE025F}" type="presParOf" srcId="{D845E06A-3974-490C-8538-B46EA0F50274}" destId="{07575178-8B4C-42B3-B6CC-772D6CBCF37C}" srcOrd="0" destOrd="0" presId="urn:microsoft.com/office/officeart/2005/8/layout/vList5"/>
    <dgm:cxn modelId="{809121F9-68E4-442C-9875-F43A9A48129E}" type="presParOf" srcId="{D845E06A-3974-490C-8538-B46EA0F50274}" destId="{96198BF0-A24B-4CE0-A01F-048521D479D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912053-EA64-4108-ABA9-64E7FFB90FF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HK" altLang="en-US"/>
        </a:p>
      </dgm:t>
    </dgm:pt>
    <dgm:pt modelId="{8817AB22-7F6F-4166-8574-BD7F47EF9E8E}">
      <dgm:prSet phldrT="[文本]"/>
      <dgm:spPr/>
      <dgm:t>
        <a:bodyPr/>
        <a:lstStyle/>
        <a:p>
          <a:r>
            <a:rPr lang="en-US" altLang="zh-CN" dirty="0" smtClean="0"/>
            <a:t>Period</a:t>
          </a:r>
          <a:endParaRPr lang="zh-HK" altLang="en-US" dirty="0"/>
        </a:p>
      </dgm:t>
    </dgm:pt>
    <dgm:pt modelId="{633EBB89-B8D2-4F2C-AF2C-51CB6F26404E}" type="parTrans" cxnId="{D32B9C6D-5B17-4CE6-AFEE-752F5344ED7E}">
      <dgm:prSet/>
      <dgm:spPr/>
      <dgm:t>
        <a:bodyPr/>
        <a:lstStyle/>
        <a:p>
          <a:endParaRPr lang="zh-HK" altLang="en-US"/>
        </a:p>
      </dgm:t>
    </dgm:pt>
    <dgm:pt modelId="{D657D1DB-FA9F-448E-82C1-8FB35A1B322B}" type="sibTrans" cxnId="{D32B9C6D-5B17-4CE6-AFEE-752F5344ED7E}">
      <dgm:prSet/>
      <dgm:spPr/>
      <dgm:t>
        <a:bodyPr/>
        <a:lstStyle/>
        <a:p>
          <a:endParaRPr lang="zh-HK" altLang="en-US"/>
        </a:p>
      </dgm:t>
    </dgm:pt>
    <dgm:pt modelId="{0C81AB27-9164-4DF9-A1AF-843BEE7B678C}">
      <dgm:prSet phldrT="[文本]" custT="1"/>
      <dgm:spPr/>
      <dgm:t>
        <a:bodyPr/>
        <a:lstStyle/>
        <a:p>
          <a:r>
            <a:rPr lang="en-US" altLang="zh-HK" sz="2000" dirty="0" smtClean="0"/>
            <a:t>2 months</a:t>
          </a:r>
          <a:endParaRPr lang="zh-HK" altLang="en-US" sz="2000" dirty="0"/>
        </a:p>
      </dgm:t>
    </dgm:pt>
    <dgm:pt modelId="{0657F95E-9A28-4048-9833-5BFE818B8E04}" type="parTrans" cxnId="{2CAC73D1-992D-4B81-ACFF-95276ED35C32}">
      <dgm:prSet/>
      <dgm:spPr/>
      <dgm:t>
        <a:bodyPr/>
        <a:lstStyle/>
        <a:p>
          <a:endParaRPr lang="zh-HK" altLang="en-US"/>
        </a:p>
      </dgm:t>
    </dgm:pt>
    <dgm:pt modelId="{C8D0BAE2-C509-4F76-9386-DFDF49A4922C}" type="sibTrans" cxnId="{2CAC73D1-992D-4B81-ACFF-95276ED35C32}">
      <dgm:prSet/>
      <dgm:spPr/>
      <dgm:t>
        <a:bodyPr/>
        <a:lstStyle/>
        <a:p>
          <a:endParaRPr lang="zh-HK" altLang="en-US"/>
        </a:p>
      </dgm:t>
    </dgm:pt>
    <dgm:pt modelId="{F5C4844B-40B3-4131-8840-F291EB4EF407}">
      <dgm:prSet phldrT="[文本]"/>
      <dgm:spPr/>
      <dgm:t>
        <a:bodyPr/>
        <a:lstStyle/>
        <a:p>
          <a:r>
            <a:rPr lang="en-US" altLang="zh-CN" smtClean="0"/>
            <a:t>Budget</a:t>
          </a:r>
          <a:endParaRPr lang="zh-HK" altLang="en-US" dirty="0"/>
        </a:p>
      </dgm:t>
    </dgm:pt>
    <dgm:pt modelId="{4F1AC761-3BB5-4C38-9992-A885ECF1F582}" type="parTrans" cxnId="{A8AA23ED-673E-42A2-BAE4-95B65E0DC03A}">
      <dgm:prSet/>
      <dgm:spPr/>
      <dgm:t>
        <a:bodyPr/>
        <a:lstStyle/>
        <a:p>
          <a:endParaRPr lang="zh-HK" altLang="en-US"/>
        </a:p>
      </dgm:t>
    </dgm:pt>
    <dgm:pt modelId="{597F0623-79A4-41E9-AC1F-34B89D974843}" type="sibTrans" cxnId="{A8AA23ED-673E-42A2-BAE4-95B65E0DC03A}">
      <dgm:prSet/>
      <dgm:spPr/>
      <dgm:t>
        <a:bodyPr/>
        <a:lstStyle/>
        <a:p>
          <a:endParaRPr lang="zh-HK" altLang="en-US"/>
        </a:p>
      </dgm:t>
    </dgm:pt>
    <dgm:pt modelId="{621AFBBB-BBCB-4BD9-963F-308EAC9002BE}">
      <dgm:prSet phldrT="[文本]" custT="1"/>
      <dgm:spPr/>
      <dgm:t>
        <a:bodyPr/>
        <a:lstStyle/>
        <a:p>
          <a:r>
            <a:rPr lang="en-US" altLang="zh-HK" sz="1800" dirty="0" smtClean="0"/>
            <a:t>50,000HKD</a:t>
          </a:r>
          <a:endParaRPr lang="zh-HK" altLang="en-US" sz="1800" dirty="0"/>
        </a:p>
      </dgm:t>
    </dgm:pt>
    <dgm:pt modelId="{5FBDFA9F-5E01-430B-ACAD-56873D928DCD}" type="parTrans" cxnId="{F14C9B01-71C4-4506-AB00-2B8F0C821899}">
      <dgm:prSet/>
      <dgm:spPr/>
      <dgm:t>
        <a:bodyPr/>
        <a:lstStyle/>
        <a:p>
          <a:endParaRPr lang="zh-HK" altLang="en-US"/>
        </a:p>
      </dgm:t>
    </dgm:pt>
    <dgm:pt modelId="{59D23E45-FB88-4C96-8197-3596100E46FA}" type="sibTrans" cxnId="{F14C9B01-71C4-4506-AB00-2B8F0C821899}">
      <dgm:prSet/>
      <dgm:spPr/>
      <dgm:t>
        <a:bodyPr/>
        <a:lstStyle/>
        <a:p>
          <a:endParaRPr lang="zh-HK" altLang="en-US"/>
        </a:p>
      </dgm:t>
    </dgm:pt>
    <dgm:pt modelId="{4BFD8CD0-95EB-4F16-BA82-8262DCF07AC9}" type="pres">
      <dgm:prSet presAssocID="{5A912053-EA64-4108-ABA9-64E7FFB90FFC}" presName="Name0" presStyleCnt="0">
        <dgm:presLayoutVars>
          <dgm:dir/>
          <dgm:animLvl val="lvl"/>
          <dgm:resizeHandles val="exact"/>
        </dgm:presLayoutVars>
      </dgm:prSet>
      <dgm:spPr/>
      <dgm:t>
        <a:bodyPr/>
        <a:lstStyle/>
        <a:p>
          <a:endParaRPr lang="en-US"/>
        </a:p>
      </dgm:t>
    </dgm:pt>
    <dgm:pt modelId="{A6300519-A029-440E-A50B-3B01D77B5525}" type="pres">
      <dgm:prSet presAssocID="{8817AB22-7F6F-4166-8574-BD7F47EF9E8E}" presName="linNode" presStyleCnt="0"/>
      <dgm:spPr/>
    </dgm:pt>
    <dgm:pt modelId="{7FBB423E-EAA0-4170-9AFA-2848189195C0}" type="pres">
      <dgm:prSet presAssocID="{8817AB22-7F6F-4166-8574-BD7F47EF9E8E}" presName="parentText" presStyleLbl="node1" presStyleIdx="0" presStyleCnt="2">
        <dgm:presLayoutVars>
          <dgm:chMax val="1"/>
          <dgm:bulletEnabled val="1"/>
        </dgm:presLayoutVars>
      </dgm:prSet>
      <dgm:spPr/>
      <dgm:t>
        <a:bodyPr/>
        <a:lstStyle/>
        <a:p>
          <a:endParaRPr lang="en-US"/>
        </a:p>
      </dgm:t>
    </dgm:pt>
    <dgm:pt modelId="{90627A3E-F2FA-450E-A165-3B8F6A0D1255}" type="pres">
      <dgm:prSet presAssocID="{8817AB22-7F6F-4166-8574-BD7F47EF9E8E}" presName="descendantText" presStyleLbl="alignAccFollowNode1" presStyleIdx="0" presStyleCnt="2">
        <dgm:presLayoutVars>
          <dgm:bulletEnabled val="1"/>
        </dgm:presLayoutVars>
      </dgm:prSet>
      <dgm:spPr/>
      <dgm:t>
        <a:bodyPr/>
        <a:lstStyle/>
        <a:p>
          <a:endParaRPr lang="zh-HK" altLang="en-US"/>
        </a:p>
      </dgm:t>
    </dgm:pt>
    <dgm:pt modelId="{3C33CA69-A0CE-460B-8287-A6074305CBA3}" type="pres">
      <dgm:prSet presAssocID="{D657D1DB-FA9F-448E-82C1-8FB35A1B322B}" presName="sp" presStyleCnt="0"/>
      <dgm:spPr/>
    </dgm:pt>
    <dgm:pt modelId="{D845E06A-3974-490C-8538-B46EA0F50274}" type="pres">
      <dgm:prSet presAssocID="{F5C4844B-40B3-4131-8840-F291EB4EF407}" presName="linNode" presStyleCnt="0"/>
      <dgm:spPr/>
    </dgm:pt>
    <dgm:pt modelId="{07575178-8B4C-42B3-B6CC-772D6CBCF37C}" type="pres">
      <dgm:prSet presAssocID="{F5C4844B-40B3-4131-8840-F291EB4EF407}" presName="parentText" presStyleLbl="node1" presStyleIdx="1" presStyleCnt="2">
        <dgm:presLayoutVars>
          <dgm:chMax val="1"/>
          <dgm:bulletEnabled val="1"/>
        </dgm:presLayoutVars>
      </dgm:prSet>
      <dgm:spPr/>
      <dgm:t>
        <a:bodyPr/>
        <a:lstStyle/>
        <a:p>
          <a:endParaRPr lang="zh-HK" altLang="en-US"/>
        </a:p>
      </dgm:t>
    </dgm:pt>
    <dgm:pt modelId="{96198BF0-A24B-4CE0-A01F-048521D479DE}" type="pres">
      <dgm:prSet presAssocID="{F5C4844B-40B3-4131-8840-F291EB4EF407}" presName="descendantText" presStyleLbl="alignAccFollowNode1" presStyleIdx="1" presStyleCnt="2" custLinFactNeighborY="-7991">
        <dgm:presLayoutVars>
          <dgm:bulletEnabled val="1"/>
        </dgm:presLayoutVars>
      </dgm:prSet>
      <dgm:spPr/>
      <dgm:t>
        <a:bodyPr/>
        <a:lstStyle/>
        <a:p>
          <a:endParaRPr lang="zh-HK" altLang="en-US"/>
        </a:p>
      </dgm:t>
    </dgm:pt>
  </dgm:ptLst>
  <dgm:cxnLst>
    <dgm:cxn modelId="{2CAC73D1-992D-4B81-ACFF-95276ED35C32}" srcId="{8817AB22-7F6F-4166-8574-BD7F47EF9E8E}" destId="{0C81AB27-9164-4DF9-A1AF-843BEE7B678C}" srcOrd="0" destOrd="0" parTransId="{0657F95E-9A28-4048-9833-5BFE818B8E04}" sibTransId="{C8D0BAE2-C509-4F76-9386-DFDF49A4922C}"/>
    <dgm:cxn modelId="{F14C9B01-71C4-4506-AB00-2B8F0C821899}" srcId="{F5C4844B-40B3-4131-8840-F291EB4EF407}" destId="{621AFBBB-BBCB-4BD9-963F-308EAC9002BE}" srcOrd="0" destOrd="0" parTransId="{5FBDFA9F-5E01-430B-ACAD-56873D928DCD}" sibTransId="{59D23E45-FB88-4C96-8197-3596100E46FA}"/>
    <dgm:cxn modelId="{7D636F38-DB9A-4238-9827-AEF2FF55035D}" type="presOf" srcId="{5A912053-EA64-4108-ABA9-64E7FFB90FFC}" destId="{4BFD8CD0-95EB-4F16-BA82-8262DCF07AC9}" srcOrd="0" destOrd="0" presId="urn:microsoft.com/office/officeart/2005/8/layout/vList5"/>
    <dgm:cxn modelId="{7187FC49-DAB2-45F6-8FFD-D2BF5057D506}" type="presOf" srcId="{621AFBBB-BBCB-4BD9-963F-308EAC9002BE}" destId="{96198BF0-A24B-4CE0-A01F-048521D479DE}" srcOrd="0" destOrd="0" presId="urn:microsoft.com/office/officeart/2005/8/layout/vList5"/>
    <dgm:cxn modelId="{D32B9C6D-5B17-4CE6-AFEE-752F5344ED7E}" srcId="{5A912053-EA64-4108-ABA9-64E7FFB90FFC}" destId="{8817AB22-7F6F-4166-8574-BD7F47EF9E8E}" srcOrd="0" destOrd="0" parTransId="{633EBB89-B8D2-4F2C-AF2C-51CB6F26404E}" sibTransId="{D657D1DB-FA9F-448E-82C1-8FB35A1B322B}"/>
    <dgm:cxn modelId="{F4022C75-2E38-41D5-8BB9-090E8C95A2F1}" type="presOf" srcId="{0C81AB27-9164-4DF9-A1AF-843BEE7B678C}" destId="{90627A3E-F2FA-450E-A165-3B8F6A0D1255}" srcOrd="0" destOrd="0" presId="urn:microsoft.com/office/officeart/2005/8/layout/vList5"/>
    <dgm:cxn modelId="{A8AA23ED-673E-42A2-BAE4-95B65E0DC03A}" srcId="{5A912053-EA64-4108-ABA9-64E7FFB90FFC}" destId="{F5C4844B-40B3-4131-8840-F291EB4EF407}" srcOrd="1" destOrd="0" parTransId="{4F1AC761-3BB5-4C38-9992-A885ECF1F582}" sibTransId="{597F0623-79A4-41E9-AC1F-34B89D974843}"/>
    <dgm:cxn modelId="{703FCEE3-354A-456D-AA46-F170AEA24CEC}" type="presOf" srcId="{F5C4844B-40B3-4131-8840-F291EB4EF407}" destId="{07575178-8B4C-42B3-B6CC-772D6CBCF37C}" srcOrd="0" destOrd="0" presId="urn:microsoft.com/office/officeart/2005/8/layout/vList5"/>
    <dgm:cxn modelId="{A19CC649-263D-4228-8C5D-DA62A972678C}" type="presOf" srcId="{8817AB22-7F6F-4166-8574-BD7F47EF9E8E}" destId="{7FBB423E-EAA0-4170-9AFA-2848189195C0}" srcOrd="0" destOrd="0" presId="urn:microsoft.com/office/officeart/2005/8/layout/vList5"/>
    <dgm:cxn modelId="{93570183-313A-423F-B39C-55F996787AD8}" type="presParOf" srcId="{4BFD8CD0-95EB-4F16-BA82-8262DCF07AC9}" destId="{A6300519-A029-440E-A50B-3B01D77B5525}" srcOrd="0" destOrd="0" presId="urn:microsoft.com/office/officeart/2005/8/layout/vList5"/>
    <dgm:cxn modelId="{0638A685-4262-4030-99B3-BF586732F95B}" type="presParOf" srcId="{A6300519-A029-440E-A50B-3B01D77B5525}" destId="{7FBB423E-EAA0-4170-9AFA-2848189195C0}" srcOrd="0" destOrd="0" presId="urn:microsoft.com/office/officeart/2005/8/layout/vList5"/>
    <dgm:cxn modelId="{26105B73-E629-4269-A1A0-318E77289F9D}" type="presParOf" srcId="{A6300519-A029-440E-A50B-3B01D77B5525}" destId="{90627A3E-F2FA-450E-A165-3B8F6A0D1255}" srcOrd="1" destOrd="0" presId="urn:microsoft.com/office/officeart/2005/8/layout/vList5"/>
    <dgm:cxn modelId="{D517476C-3E17-4921-8240-43FFB58CC308}" type="presParOf" srcId="{4BFD8CD0-95EB-4F16-BA82-8262DCF07AC9}" destId="{3C33CA69-A0CE-460B-8287-A6074305CBA3}" srcOrd="1" destOrd="0" presId="urn:microsoft.com/office/officeart/2005/8/layout/vList5"/>
    <dgm:cxn modelId="{5FBBA3C5-7A3D-471D-B0A6-C20A3F4E955C}" type="presParOf" srcId="{4BFD8CD0-95EB-4F16-BA82-8262DCF07AC9}" destId="{D845E06A-3974-490C-8538-B46EA0F50274}" srcOrd="2" destOrd="0" presId="urn:microsoft.com/office/officeart/2005/8/layout/vList5"/>
    <dgm:cxn modelId="{52B8BF6C-C245-4126-9979-7B0923C0126B}" type="presParOf" srcId="{D845E06A-3974-490C-8538-B46EA0F50274}" destId="{07575178-8B4C-42B3-B6CC-772D6CBCF37C}" srcOrd="0" destOrd="0" presId="urn:microsoft.com/office/officeart/2005/8/layout/vList5"/>
    <dgm:cxn modelId="{53C1AFA4-A2B8-4AF2-87B9-DF13BD030B99}" type="presParOf" srcId="{D845E06A-3974-490C-8538-B46EA0F50274}" destId="{96198BF0-A24B-4CE0-A01F-048521D479D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912053-EA64-4108-ABA9-64E7FFB90FF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HK" altLang="en-US"/>
        </a:p>
      </dgm:t>
    </dgm:pt>
    <dgm:pt modelId="{8817AB22-7F6F-4166-8574-BD7F47EF9E8E}">
      <dgm:prSet phldrT="[文本]"/>
      <dgm:spPr/>
      <dgm:t>
        <a:bodyPr/>
        <a:lstStyle/>
        <a:p>
          <a:r>
            <a:rPr lang="en-US" altLang="zh-CN" dirty="0" smtClean="0"/>
            <a:t>Period</a:t>
          </a:r>
          <a:endParaRPr lang="zh-HK" altLang="en-US" dirty="0"/>
        </a:p>
      </dgm:t>
    </dgm:pt>
    <dgm:pt modelId="{633EBB89-B8D2-4F2C-AF2C-51CB6F26404E}" type="parTrans" cxnId="{D32B9C6D-5B17-4CE6-AFEE-752F5344ED7E}">
      <dgm:prSet/>
      <dgm:spPr/>
      <dgm:t>
        <a:bodyPr/>
        <a:lstStyle/>
        <a:p>
          <a:endParaRPr lang="zh-HK" altLang="en-US"/>
        </a:p>
      </dgm:t>
    </dgm:pt>
    <dgm:pt modelId="{D657D1DB-FA9F-448E-82C1-8FB35A1B322B}" type="sibTrans" cxnId="{D32B9C6D-5B17-4CE6-AFEE-752F5344ED7E}">
      <dgm:prSet/>
      <dgm:spPr/>
      <dgm:t>
        <a:bodyPr/>
        <a:lstStyle/>
        <a:p>
          <a:endParaRPr lang="zh-HK" altLang="en-US"/>
        </a:p>
      </dgm:t>
    </dgm:pt>
    <dgm:pt modelId="{0C81AB27-9164-4DF9-A1AF-843BEE7B678C}">
      <dgm:prSet phldrT="[文本]" custT="1"/>
      <dgm:spPr/>
      <dgm:t>
        <a:bodyPr/>
        <a:lstStyle/>
        <a:p>
          <a:r>
            <a:rPr lang="en-US" altLang="zh-HK" sz="2000" dirty="0" smtClean="0"/>
            <a:t>2 months</a:t>
          </a:r>
          <a:endParaRPr lang="zh-HK" altLang="en-US" sz="2000" dirty="0"/>
        </a:p>
      </dgm:t>
    </dgm:pt>
    <dgm:pt modelId="{0657F95E-9A28-4048-9833-5BFE818B8E04}" type="parTrans" cxnId="{2CAC73D1-992D-4B81-ACFF-95276ED35C32}">
      <dgm:prSet/>
      <dgm:spPr/>
      <dgm:t>
        <a:bodyPr/>
        <a:lstStyle/>
        <a:p>
          <a:endParaRPr lang="zh-HK" altLang="en-US"/>
        </a:p>
      </dgm:t>
    </dgm:pt>
    <dgm:pt modelId="{C8D0BAE2-C509-4F76-9386-DFDF49A4922C}" type="sibTrans" cxnId="{2CAC73D1-992D-4B81-ACFF-95276ED35C32}">
      <dgm:prSet/>
      <dgm:spPr/>
      <dgm:t>
        <a:bodyPr/>
        <a:lstStyle/>
        <a:p>
          <a:endParaRPr lang="zh-HK" altLang="en-US"/>
        </a:p>
      </dgm:t>
    </dgm:pt>
    <dgm:pt modelId="{F5C4844B-40B3-4131-8840-F291EB4EF407}">
      <dgm:prSet phldrT="[文本]"/>
      <dgm:spPr/>
      <dgm:t>
        <a:bodyPr/>
        <a:lstStyle/>
        <a:p>
          <a:r>
            <a:rPr lang="en-US" altLang="zh-CN" smtClean="0"/>
            <a:t>Budget</a:t>
          </a:r>
          <a:endParaRPr lang="zh-HK" altLang="en-US" dirty="0"/>
        </a:p>
      </dgm:t>
    </dgm:pt>
    <dgm:pt modelId="{4F1AC761-3BB5-4C38-9992-A885ECF1F582}" type="parTrans" cxnId="{A8AA23ED-673E-42A2-BAE4-95B65E0DC03A}">
      <dgm:prSet/>
      <dgm:spPr/>
      <dgm:t>
        <a:bodyPr/>
        <a:lstStyle/>
        <a:p>
          <a:endParaRPr lang="zh-HK" altLang="en-US"/>
        </a:p>
      </dgm:t>
    </dgm:pt>
    <dgm:pt modelId="{597F0623-79A4-41E9-AC1F-34B89D974843}" type="sibTrans" cxnId="{A8AA23ED-673E-42A2-BAE4-95B65E0DC03A}">
      <dgm:prSet/>
      <dgm:spPr/>
      <dgm:t>
        <a:bodyPr/>
        <a:lstStyle/>
        <a:p>
          <a:endParaRPr lang="zh-HK" altLang="en-US"/>
        </a:p>
      </dgm:t>
    </dgm:pt>
    <dgm:pt modelId="{621AFBBB-BBCB-4BD9-963F-308EAC9002BE}">
      <dgm:prSet phldrT="[文本]" custT="1"/>
      <dgm:spPr/>
      <dgm:t>
        <a:bodyPr/>
        <a:lstStyle/>
        <a:p>
          <a:r>
            <a:rPr lang="en-US" altLang="zh-HK" sz="1800" dirty="0" smtClean="0"/>
            <a:t>50,000</a:t>
          </a:r>
          <a:r>
            <a:rPr lang="en-US" altLang="zh-CN" sz="1800" dirty="0" smtClean="0"/>
            <a:t>HKD</a:t>
          </a:r>
          <a:endParaRPr lang="zh-HK" altLang="en-US" sz="1800" dirty="0"/>
        </a:p>
      </dgm:t>
    </dgm:pt>
    <dgm:pt modelId="{5FBDFA9F-5E01-430B-ACAD-56873D928DCD}" type="parTrans" cxnId="{F14C9B01-71C4-4506-AB00-2B8F0C821899}">
      <dgm:prSet/>
      <dgm:spPr/>
      <dgm:t>
        <a:bodyPr/>
        <a:lstStyle/>
        <a:p>
          <a:endParaRPr lang="zh-HK" altLang="en-US"/>
        </a:p>
      </dgm:t>
    </dgm:pt>
    <dgm:pt modelId="{59D23E45-FB88-4C96-8197-3596100E46FA}" type="sibTrans" cxnId="{F14C9B01-71C4-4506-AB00-2B8F0C821899}">
      <dgm:prSet/>
      <dgm:spPr/>
      <dgm:t>
        <a:bodyPr/>
        <a:lstStyle/>
        <a:p>
          <a:endParaRPr lang="zh-HK" altLang="en-US"/>
        </a:p>
      </dgm:t>
    </dgm:pt>
    <dgm:pt modelId="{4BFD8CD0-95EB-4F16-BA82-8262DCF07AC9}" type="pres">
      <dgm:prSet presAssocID="{5A912053-EA64-4108-ABA9-64E7FFB90FFC}" presName="Name0" presStyleCnt="0">
        <dgm:presLayoutVars>
          <dgm:dir/>
          <dgm:animLvl val="lvl"/>
          <dgm:resizeHandles val="exact"/>
        </dgm:presLayoutVars>
      </dgm:prSet>
      <dgm:spPr/>
      <dgm:t>
        <a:bodyPr/>
        <a:lstStyle/>
        <a:p>
          <a:endParaRPr lang="en-US"/>
        </a:p>
      </dgm:t>
    </dgm:pt>
    <dgm:pt modelId="{A6300519-A029-440E-A50B-3B01D77B5525}" type="pres">
      <dgm:prSet presAssocID="{8817AB22-7F6F-4166-8574-BD7F47EF9E8E}" presName="linNode" presStyleCnt="0"/>
      <dgm:spPr/>
    </dgm:pt>
    <dgm:pt modelId="{7FBB423E-EAA0-4170-9AFA-2848189195C0}" type="pres">
      <dgm:prSet presAssocID="{8817AB22-7F6F-4166-8574-BD7F47EF9E8E}" presName="parentText" presStyleLbl="node1" presStyleIdx="0" presStyleCnt="2">
        <dgm:presLayoutVars>
          <dgm:chMax val="1"/>
          <dgm:bulletEnabled val="1"/>
        </dgm:presLayoutVars>
      </dgm:prSet>
      <dgm:spPr/>
      <dgm:t>
        <a:bodyPr/>
        <a:lstStyle/>
        <a:p>
          <a:endParaRPr lang="en-US"/>
        </a:p>
      </dgm:t>
    </dgm:pt>
    <dgm:pt modelId="{90627A3E-F2FA-450E-A165-3B8F6A0D1255}" type="pres">
      <dgm:prSet presAssocID="{8817AB22-7F6F-4166-8574-BD7F47EF9E8E}" presName="descendantText" presStyleLbl="alignAccFollowNode1" presStyleIdx="0" presStyleCnt="2">
        <dgm:presLayoutVars>
          <dgm:bulletEnabled val="1"/>
        </dgm:presLayoutVars>
      </dgm:prSet>
      <dgm:spPr/>
      <dgm:t>
        <a:bodyPr/>
        <a:lstStyle/>
        <a:p>
          <a:endParaRPr lang="zh-HK" altLang="en-US"/>
        </a:p>
      </dgm:t>
    </dgm:pt>
    <dgm:pt modelId="{3C33CA69-A0CE-460B-8287-A6074305CBA3}" type="pres">
      <dgm:prSet presAssocID="{D657D1DB-FA9F-448E-82C1-8FB35A1B322B}" presName="sp" presStyleCnt="0"/>
      <dgm:spPr/>
    </dgm:pt>
    <dgm:pt modelId="{D845E06A-3974-490C-8538-B46EA0F50274}" type="pres">
      <dgm:prSet presAssocID="{F5C4844B-40B3-4131-8840-F291EB4EF407}" presName="linNode" presStyleCnt="0"/>
      <dgm:spPr/>
    </dgm:pt>
    <dgm:pt modelId="{07575178-8B4C-42B3-B6CC-772D6CBCF37C}" type="pres">
      <dgm:prSet presAssocID="{F5C4844B-40B3-4131-8840-F291EB4EF407}" presName="parentText" presStyleLbl="node1" presStyleIdx="1" presStyleCnt="2">
        <dgm:presLayoutVars>
          <dgm:chMax val="1"/>
          <dgm:bulletEnabled val="1"/>
        </dgm:presLayoutVars>
      </dgm:prSet>
      <dgm:spPr/>
      <dgm:t>
        <a:bodyPr/>
        <a:lstStyle/>
        <a:p>
          <a:endParaRPr lang="zh-HK" altLang="en-US"/>
        </a:p>
      </dgm:t>
    </dgm:pt>
    <dgm:pt modelId="{96198BF0-A24B-4CE0-A01F-048521D479DE}" type="pres">
      <dgm:prSet presAssocID="{F5C4844B-40B3-4131-8840-F291EB4EF407}" presName="descendantText" presStyleLbl="alignAccFollowNode1" presStyleIdx="1" presStyleCnt="2" custLinFactNeighborY="-7991">
        <dgm:presLayoutVars>
          <dgm:bulletEnabled val="1"/>
        </dgm:presLayoutVars>
      </dgm:prSet>
      <dgm:spPr/>
      <dgm:t>
        <a:bodyPr/>
        <a:lstStyle/>
        <a:p>
          <a:endParaRPr lang="zh-HK" altLang="en-US"/>
        </a:p>
      </dgm:t>
    </dgm:pt>
  </dgm:ptLst>
  <dgm:cxnLst>
    <dgm:cxn modelId="{D32B9C6D-5B17-4CE6-AFEE-752F5344ED7E}" srcId="{5A912053-EA64-4108-ABA9-64E7FFB90FFC}" destId="{8817AB22-7F6F-4166-8574-BD7F47EF9E8E}" srcOrd="0" destOrd="0" parTransId="{633EBB89-B8D2-4F2C-AF2C-51CB6F26404E}" sibTransId="{D657D1DB-FA9F-448E-82C1-8FB35A1B322B}"/>
    <dgm:cxn modelId="{F14C9B01-71C4-4506-AB00-2B8F0C821899}" srcId="{F5C4844B-40B3-4131-8840-F291EB4EF407}" destId="{621AFBBB-BBCB-4BD9-963F-308EAC9002BE}" srcOrd="0" destOrd="0" parTransId="{5FBDFA9F-5E01-430B-ACAD-56873D928DCD}" sibTransId="{59D23E45-FB88-4C96-8197-3596100E46FA}"/>
    <dgm:cxn modelId="{CDAE8307-1E28-4E72-A210-3CED6C24A02A}" type="presOf" srcId="{0C81AB27-9164-4DF9-A1AF-843BEE7B678C}" destId="{90627A3E-F2FA-450E-A165-3B8F6A0D1255}" srcOrd="0" destOrd="0" presId="urn:microsoft.com/office/officeart/2005/8/layout/vList5"/>
    <dgm:cxn modelId="{2CAC73D1-992D-4B81-ACFF-95276ED35C32}" srcId="{8817AB22-7F6F-4166-8574-BD7F47EF9E8E}" destId="{0C81AB27-9164-4DF9-A1AF-843BEE7B678C}" srcOrd="0" destOrd="0" parTransId="{0657F95E-9A28-4048-9833-5BFE818B8E04}" sibTransId="{C8D0BAE2-C509-4F76-9386-DFDF49A4922C}"/>
    <dgm:cxn modelId="{C27B3541-21B8-45E6-9F42-EA312DD385A3}" type="presOf" srcId="{F5C4844B-40B3-4131-8840-F291EB4EF407}" destId="{07575178-8B4C-42B3-B6CC-772D6CBCF37C}" srcOrd="0" destOrd="0" presId="urn:microsoft.com/office/officeart/2005/8/layout/vList5"/>
    <dgm:cxn modelId="{A8AA23ED-673E-42A2-BAE4-95B65E0DC03A}" srcId="{5A912053-EA64-4108-ABA9-64E7FFB90FFC}" destId="{F5C4844B-40B3-4131-8840-F291EB4EF407}" srcOrd="1" destOrd="0" parTransId="{4F1AC761-3BB5-4C38-9992-A885ECF1F582}" sibTransId="{597F0623-79A4-41E9-AC1F-34B89D974843}"/>
    <dgm:cxn modelId="{55A449ED-2458-4F41-A8A5-3E4F1DD2D25F}" type="presOf" srcId="{8817AB22-7F6F-4166-8574-BD7F47EF9E8E}" destId="{7FBB423E-EAA0-4170-9AFA-2848189195C0}" srcOrd="0" destOrd="0" presId="urn:microsoft.com/office/officeart/2005/8/layout/vList5"/>
    <dgm:cxn modelId="{2F67F692-4859-452C-B8B4-E029C8625383}" type="presOf" srcId="{621AFBBB-BBCB-4BD9-963F-308EAC9002BE}" destId="{96198BF0-A24B-4CE0-A01F-048521D479DE}" srcOrd="0" destOrd="0" presId="urn:microsoft.com/office/officeart/2005/8/layout/vList5"/>
    <dgm:cxn modelId="{662D9E29-510F-4C52-8A09-80BA2DEADA27}" type="presOf" srcId="{5A912053-EA64-4108-ABA9-64E7FFB90FFC}" destId="{4BFD8CD0-95EB-4F16-BA82-8262DCF07AC9}" srcOrd="0" destOrd="0" presId="urn:microsoft.com/office/officeart/2005/8/layout/vList5"/>
    <dgm:cxn modelId="{04DCDA6A-8EB3-446F-A619-E16DB497181E}" type="presParOf" srcId="{4BFD8CD0-95EB-4F16-BA82-8262DCF07AC9}" destId="{A6300519-A029-440E-A50B-3B01D77B5525}" srcOrd="0" destOrd="0" presId="urn:microsoft.com/office/officeart/2005/8/layout/vList5"/>
    <dgm:cxn modelId="{B21A1EF7-BBE8-4B9A-BB1C-03A723198E4D}" type="presParOf" srcId="{A6300519-A029-440E-A50B-3B01D77B5525}" destId="{7FBB423E-EAA0-4170-9AFA-2848189195C0}" srcOrd="0" destOrd="0" presId="urn:microsoft.com/office/officeart/2005/8/layout/vList5"/>
    <dgm:cxn modelId="{90BE0703-EF5C-471A-A3A7-D7888BE5ADFB}" type="presParOf" srcId="{A6300519-A029-440E-A50B-3B01D77B5525}" destId="{90627A3E-F2FA-450E-A165-3B8F6A0D1255}" srcOrd="1" destOrd="0" presId="urn:microsoft.com/office/officeart/2005/8/layout/vList5"/>
    <dgm:cxn modelId="{B09E0AF0-1D4E-4648-AF18-2C6E64D1E6DA}" type="presParOf" srcId="{4BFD8CD0-95EB-4F16-BA82-8262DCF07AC9}" destId="{3C33CA69-A0CE-460B-8287-A6074305CBA3}" srcOrd="1" destOrd="0" presId="urn:microsoft.com/office/officeart/2005/8/layout/vList5"/>
    <dgm:cxn modelId="{5E2F2A95-1099-4354-953A-15D6253C19A9}" type="presParOf" srcId="{4BFD8CD0-95EB-4F16-BA82-8262DCF07AC9}" destId="{D845E06A-3974-490C-8538-B46EA0F50274}" srcOrd="2" destOrd="0" presId="urn:microsoft.com/office/officeart/2005/8/layout/vList5"/>
    <dgm:cxn modelId="{BE919629-F9D0-4F39-8AE1-F16BCB553F91}" type="presParOf" srcId="{D845E06A-3974-490C-8538-B46EA0F50274}" destId="{07575178-8B4C-42B3-B6CC-772D6CBCF37C}" srcOrd="0" destOrd="0" presId="urn:microsoft.com/office/officeart/2005/8/layout/vList5"/>
    <dgm:cxn modelId="{754FDBCA-96EA-40EC-B25F-0F5FDEB5C4D8}" type="presParOf" srcId="{D845E06A-3974-490C-8538-B46EA0F50274}" destId="{96198BF0-A24B-4CE0-A01F-048521D479D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912053-EA64-4108-ABA9-64E7FFB90FF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HK" altLang="en-US"/>
        </a:p>
      </dgm:t>
    </dgm:pt>
    <dgm:pt modelId="{8817AB22-7F6F-4166-8574-BD7F47EF9E8E}">
      <dgm:prSet phldrT="[文本]"/>
      <dgm:spPr/>
      <dgm:t>
        <a:bodyPr/>
        <a:lstStyle/>
        <a:p>
          <a:r>
            <a:rPr lang="en-US" altLang="zh-CN" dirty="0" smtClean="0"/>
            <a:t>Period</a:t>
          </a:r>
          <a:endParaRPr lang="zh-HK" altLang="en-US" dirty="0"/>
        </a:p>
      </dgm:t>
    </dgm:pt>
    <dgm:pt modelId="{633EBB89-B8D2-4F2C-AF2C-51CB6F26404E}" type="parTrans" cxnId="{D32B9C6D-5B17-4CE6-AFEE-752F5344ED7E}">
      <dgm:prSet/>
      <dgm:spPr/>
      <dgm:t>
        <a:bodyPr/>
        <a:lstStyle/>
        <a:p>
          <a:endParaRPr lang="zh-HK" altLang="en-US"/>
        </a:p>
      </dgm:t>
    </dgm:pt>
    <dgm:pt modelId="{D657D1DB-FA9F-448E-82C1-8FB35A1B322B}" type="sibTrans" cxnId="{D32B9C6D-5B17-4CE6-AFEE-752F5344ED7E}">
      <dgm:prSet/>
      <dgm:spPr/>
      <dgm:t>
        <a:bodyPr/>
        <a:lstStyle/>
        <a:p>
          <a:endParaRPr lang="zh-HK" altLang="en-US"/>
        </a:p>
      </dgm:t>
    </dgm:pt>
    <dgm:pt modelId="{0C81AB27-9164-4DF9-A1AF-843BEE7B678C}">
      <dgm:prSet phldrT="[文本]" custT="1"/>
      <dgm:spPr/>
      <dgm:t>
        <a:bodyPr/>
        <a:lstStyle/>
        <a:p>
          <a:r>
            <a:rPr lang="en-US" altLang="zh-HK" sz="2000" dirty="0" smtClean="0"/>
            <a:t>1 year</a:t>
          </a:r>
          <a:endParaRPr lang="zh-HK" altLang="en-US" sz="2000" dirty="0"/>
        </a:p>
      </dgm:t>
    </dgm:pt>
    <dgm:pt modelId="{0657F95E-9A28-4048-9833-5BFE818B8E04}" type="parTrans" cxnId="{2CAC73D1-992D-4B81-ACFF-95276ED35C32}">
      <dgm:prSet/>
      <dgm:spPr/>
      <dgm:t>
        <a:bodyPr/>
        <a:lstStyle/>
        <a:p>
          <a:endParaRPr lang="zh-HK" altLang="en-US"/>
        </a:p>
      </dgm:t>
    </dgm:pt>
    <dgm:pt modelId="{C8D0BAE2-C509-4F76-9386-DFDF49A4922C}" type="sibTrans" cxnId="{2CAC73D1-992D-4B81-ACFF-95276ED35C32}">
      <dgm:prSet/>
      <dgm:spPr/>
      <dgm:t>
        <a:bodyPr/>
        <a:lstStyle/>
        <a:p>
          <a:endParaRPr lang="zh-HK" altLang="en-US"/>
        </a:p>
      </dgm:t>
    </dgm:pt>
    <dgm:pt modelId="{F5C4844B-40B3-4131-8840-F291EB4EF407}">
      <dgm:prSet phldrT="[文本]"/>
      <dgm:spPr/>
      <dgm:t>
        <a:bodyPr/>
        <a:lstStyle/>
        <a:p>
          <a:r>
            <a:rPr lang="en-US" altLang="zh-CN" smtClean="0"/>
            <a:t>Budget</a:t>
          </a:r>
          <a:endParaRPr lang="zh-HK" altLang="en-US" dirty="0"/>
        </a:p>
      </dgm:t>
    </dgm:pt>
    <dgm:pt modelId="{4F1AC761-3BB5-4C38-9992-A885ECF1F582}" type="parTrans" cxnId="{A8AA23ED-673E-42A2-BAE4-95B65E0DC03A}">
      <dgm:prSet/>
      <dgm:spPr/>
      <dgm:t>
        <a:bodyPr/>
        <a:lstStyle/>
        <a:p>
          <a:endParaRPr lang="zh-HK" altLang="en-US"/>
        </a:p>
      </dgm:t>
    </dgm:pt>
    <dgm:pt modelId="{597F0623-79A4-41E9-AC1F-34B89D974843}" type="sibTrans" cxnId="{A8AA23ED-673E-42A2-BAE4-95B65E0DC03A}">
      <dgm:prSet/>
      <dgm:spPr/>
      <dgm:t>
        <a:bodyPr/>
        <a:lstStyle/>
        <a:p>
          <a:endParaRPr lang="zh-HK" altLang="en-US"/>
        </a:p>
      </dgm:t>
    </dgm:pt>
    <dgm:pt modelId="{621AFBBB-BBCB-4BD9-963F-308EAC9002BE}">
      <dgm:prSet phldrT="[文本]"/>
      <dgm:spPr/>
      <dgm:t>
        <a:bodyPr/>
        <a:lstStyle/>
        <a:p>
          <a:r>
            <a:rPr lang="en-US" altLang="zh-HK" dirty="0" smtClean="0"/>
            <a:t>500,000</a:t>
          </a:r>
          <a:r>
            <a:rPr lang="en-US" altLang="zh-CN" dirty="0" smtClean="0"/>
            <a:t>HKD</a:t>
          </a:r>
          <a:endParaRPr lang="zh-HK" altLang="en-US" dirty="0"/>
        </a:p>
      </dgm:t>
    </dgm:pt>
    <dgm:pt modelId="{5FBDFA9F-5E01-430B-ACAD-56873D928DCD}" type="parTrans" cxnId="{F14C9B01-71C4-4506-AB00-2B8F0C821899}">
      <dgm:prSet/>
      <dgm:spPr/>
      <dgm:t>
        <a:bodyPr/>
        <a:lstStyle/>
        <a:p>
          <a:endParaRPr lang="zh-HK" altLang="en-US"/>
        </a:p>
      </dgm:t>
    </dgm:pt>
    <dgm:pt modelId="{59D23E45-FB88-4C96-8197-3596100E46FA}" type="sibTrans" cxnId="{F14C9B01-71C4-4506-AB00-2B8F0C821899}">
      <dgm:prSet/>
      <dgm:spPr/>
      <dgm:t>
        <a:bodyPr/>
        <a:lstStyle/>
        <a:p>
          <a:endParaRPr lang="zh-HK" altLang="en-US"/>
        </a:p>
      </dgm:t>
    </dgm:pt>
    <dgm:pt modelId="{4BFD8CD0-95EB-4F16-BA82-8262DCF07AC9}" type="pres">
      <dgm:prSet presAssocID="{5A912053-EA64-4108-ABA9-64E7FFB90FFC}" presName="Name0" presStyleCnt="0">
        <dgm:presLayoutVars>
          <dgm:dir/>
          <dgm:animLvl val="lvl"/>
          <dgm:resizeHandles val="exact"/>
        </dgm:presLayoutVars>
      </dgm:prSet>
      <dgm:spPr/>
      <dgm:t>
        <a:bodyPr/>
        <a:lstStyle/>
        <a:p>
          <a:endParaRPr lang="en-US"/>
        </a:p>
      </dgm:t>
    </dgm:pt>
    <dgm:pt modelId="{A6300519-A029-440E-A50B-3B01D77B5525}" type="pres">
      <dgm:prSet presAssocID="{8817AB22-7F6F-4166-8574-BD7F47EF9E8E}" presName="linNode" presStyleCnt="0"/>
      <dgm:spPr/>
    </dgm:pt>
    <dgm:pt modelId="{7FBB423E-EAA0-4170-9AFA-2848189195C0}" type="pres">
      <dgm:prSet presAssocID="{8817AB22-7F6F-4166-8574-BD7F47EF9E8E}" presName="parentText" presStyleLbl="node1" presStyleIdx="0" presStyleCnt="2">
        <dgm:presLayoutVars>
          <dgm:chMax val="1"/>
          <dgm:bulletEnabled val="1"/>
        </dgm:presLayoutVars>
      </dgm:prSet>
      <dgm:spPr/>
      <dgm:t>
        <a:bodyPr/>
        <a:lstStyle/>
        <a:p>
          <a:endParaRPr lang="en-US"/>
        </a:p>
      </dgm:t>
    </dgm:pt>
    <dgm:pt modelId="{90627A3E-F2FA-450E-A165-3B8F6A0D1255}" type="pres">
      <dgm:prSet presAssocID="{8817AB22-7F6F-4166-8574-BD7F47EF9E8E}" presName="descendantText" presStyleLbl="alignAccFollowNode1" presStyleIdx="0" presStyleCnt="2">
        <dgm:presLayoutVars>
          <dgm:bulletEnabled val="1"/>
        </dgm:presLayoutVars>
      </dgm:prSet>
      <dgm:spPr/>
      <dgm:t>
        <a:bodyPr/>
        <a:lstStyle/>
        <a:p>
          <a:endParaRPr lang="zh-HK" altLang="en-US"/>
        </a:p>
      </dgm:t>
    </dgm:pt>
    <dgm:pt modelId="{3C33CA69-A0CE-460B-8287-A6074305CBA3}" type="pres">
      <dgm:prSet presAssocID="{D657D1DB-FA9F-448E-82C1-8FB35A1B322B}" presName="sp" presStyleCnt="0"/>
      <dgm:spPr/>
    </dgm:pt>
    <dgm:pt modelId="{D845E06A-3974-490C-8538-B46EA0F50274}" type="pres">
      <dgm:prSet presAssocID="{F5C4844B-40B3-4131-8840-F291EB4EF407}" presName="linNode" presStyleCnt="0"/>
      <dgm:spPr/>
    </dgm:pt>
    <dgm:pt modelId="{07575178-8B4C-42B3-B6CC-772D6CBCF37C}" type="pres">
      <dgm:prSet presAssocID="{F5C4844B-40B3-4131-8840-F291EB4EF407}" presName="parentText" presStyleLbl="node1" presStyleIdx="1" presStyleCnt="2">
        <dgm:presLayoutVars>
          <dgm:chMax val="1"/>
          <dgm:bulletEnabled val="1"/>
        </dgm:presLayoutVars>
      </dgm:prSet>
      <dgm:spPr/>
      <dgm:t>
        <a:bodyPr/>
        <a:lstStyle/>
        <a:p>
          <a:endParaRPr lang="zh-HK" altLang="en-US"/>
        </a:p>
      </dgm:t>
    </dgm:pt>
    <dgm:pt modelId="{96198BF0-A24B-4CE0-A01F-048521D479DE}" type="pres">
      <dgm:prSet presAssocID="{F5C4844B-40B3-4131-8840-F291EB4EF407}" presName="descendantText" presStyleLbl="alignAccFollowNode1" presStyleIdx="1" presStyleCnt="2" custLinFactNeighborY="-7991">
        <dgm:presLayoutVars>
          <dgm:bulletEnabled val="1"/>
        </dgm:presLayoutVars>
      </dgm:prSet>
      <dgm:spPr/>
      <dgm:t>
        <a:bodyPr/>
        <a:lstStyle/>
        <a:p>
          <a:endParaRPr lang="zh-HK" altLang="en-US"/>
        </a:p>
      </dgm:t>
    </dgm:pt>
  </dgm:ptLst>
  <dgm:cxnLst>
    <dgm:cxn modelId="{2CAC73D1-992D-4B81-ACFF-95276ED35C32}" srcId="{8817AB22-7F6F-4166-8574-BD7F47EF9E8E}" destId="{0C81AB27-9164-4DF9-A1AF-843BEE7B678C}" srcOrd="0" destOrd="0" parTransId="{0657F95E-9A28-4048-9833-5BFE818B8E04}" sibTransId="{C8D0BAE2-C509-4F76-9386-DFDF49A4922C}"/>
    <dgm:cxn modelId="{F14C9B01-71C4-4506-AB00-2B8F0C821899}" srcId="{F5C4844B-40B3-4131-8840-F291EB4EF407}" destId="{621AFBBB-BBCB-4BD9-963F-308EAC9002BE}" srcOrd="0" destOrd="0" parTransId="{5FBDFA9F-5E01-430B-ACAD-56873D928DCD}" sibTransId="{59D23E45-FB88-4C96-8197-3596100E46FA}"/>
    <dgm:cxn modelId="{C7215595-5BAE-48BE-866D-0D8BD5B3B121}" type="presOf" srcId="{0C81AB27-9164-4DF9-A1AF-843BEE7B678C}" destId="{90627A3E-F2FA-450E-A165-3B8F6A0D1255}" srcOrd="0" destOrd="0" presId="urn:microsoft.com/office/officeart/2005/8/layout/vList5"/>
    <dgm:cxn modelId="{78D04389-7E5A-43E2-8B73-BAE5F096A957}" type="presOf" srcId="{8817AB22-7F6F-4166-8574-BD7F47EF9E8E}" destId="{7FBB423E-EAA0-4170-9AFA-2848189195C0}" srcOrd="0" destOrd="0" presId="urn:microsoft.com/office/officeart/2005/8/layout/vList5"/>
    <dgm:cxn modelId="{E7A99387-EBAA-4F17-9EA6-059F27A22C5C}" type="presOf" srcId="{621AFBBB-BBCB-4BD9-963F-308EAC9002BE}" destId="{96198BF0-A24B-4CE0-A01F-048521D479DE}" srcOrd="0" destOrd="0" presId="urn:microsoft.com/office/officeart/2005/8/layout/vList5"/>
    <dgm:cxn modelId="{D32B9C6D-5B17-4CE6-AFEE-752F5344ED7E}" srcId="{5A912053-EA64-4108-ABA9-64E7FFB90FFC}" destId="{8817AB22-7F6F-4166-8574-BD7F47EF9E8E}" srcOrd="0" destOrd="0" parTransId="{633EBB89-B8D2-4F2C-AF2C-51CB6F26404E}" sibTransId="{D657D1DB-FA9F-448E-82C1-8FB35A1B322B}"/>
    <dgm:cxn modelId="{2E425614-3A9F-4C0D-97B8-AA85509A9E21}" type="presOf" srcId="{5A912053-EA64-4108-ABA9-64E7FFB90FFC}" destId="{4BFD8CD0-95EB-4F16-BA82-8262DCF07AC9}" srcOrd="0" destOrd="0" presId="urn:microsoft.com/office/officeart/2005/8/layout/vList5"/>
    <dgm:cxn modelId="{5D770A83-A019-4AAC-AADD-8CB36B899BAD}" type="presOf" srcId="{F5C4844B-40B3-4131-8840-F291EB4EF407}" destId="{07575178-8B4C-42B3-B6CC-772D6CBCF37C}" srcOrd="0" destOrd="0" presId="urn:microsoft.com/office/officeart/2005/8/layout/vList5"/>
    <dgm:cxn modelId="{A8AA23ED-673E-42A2-BAE4-95B65E0DC03A}" srcId="{5A912053-EA64-4108-ABA9-64E7FFB90FFC}" destId="{F5C4844B-40B3-4131-8840-F291EB4EF407}" srcOrd="1" destOrd="0" parTransId="{4F1AC761-3BB5-4C38-9992-A885ECF1F582}" sibTransId="{597F0623-79A4-41E9-AC1F-34B89D974843}"/>
    <dgm:cxn modelId="{E5787F11-EAE4-4E94-AF24-1357D5CF4ADA}" type="presParOf" srcId="{4BFD8CD0-95EB-4F16-BA82-8262DCF07AC9}" destId="{A6300519-A029-440E-A50B-3B01D77B5525}" srcOrd="0" destOrd="0" presId="urn:microsoft.com/office/officeart/2005/8/layout/vList5"/>
    <dgm:cxn modelId="{A3D4FF0F-135C-4152-9583-4708E069131A}" type="presParOf" srcId="{A6300519-A029-440E-A50B-3B01D77B5525}" destId="{7FBB423E-EAA0-4170-9AFA-2848189195C0}" srcOrd="0" destOrd="0" presId="urn:microsoft.com/office/officeart/2005/8/layout/vList5"/>
    <dgm:cxn modelId="{13A234CA-C38A-4F45-8D44-ED4E970A3493}" type="presParOf" srcId="{A6300519-A029-440E-A50B-3B01D77B5525}" destId="{90627A3E-F2FA-450E-A165-3B8F6A0D1255}" srcOrd="1" destOrd="0" presId="urn:microsoft.com/office/officeart/2005/8/layout/vList5"/>
    <dgm:cxn modelId="{F7021DE1-0DF6-4227-9B44-AA1EAE16672A}" type="presParOf" srcId="{4BFD8CD0-95EB-4F16-BA82-8262DCF07AC9}" destId="{3C33CA69-A0CE-460B-8287-A6074305CBA3}" srcOrd="1" destOrd="0" presId="urn:microsoft.com/office/officeart/2005/8/layout/vList5"/>
    <dgm:cxn modelId="{DCD39FCE-0558-4534-A044-C13A8C602EB9}" type="presParOf" srcId="{4BFD8CD0-95EB-4F16-BA82-8262DCF07AC9}" destId="{D845E06A-3974-490C-8538-B46EA0F50274}" srcOrd="2" destOrd="0" presId="urn:microsoft.com/office/officeart/2005/8/layout/vList5"/>
    <dgm:cxn modelId="{CD887F4C-F340-44BD-B27B-D8581D56FF9A}" type="presParOf" srcId="{D845E06A-3974-490C-8538-B46EA0F50274}" destId="{07575178-8B4C-42B3-B6CC-772D6CBCF37C}" srcOrd="0" destOrd="0" presId="urn:microsoft.com/office/officeart/2005/8/layout/vList5"/>
    <dgm:cxn modelId="{61B29E30-5DDF-49AF-8A3B-A05EFB36E6C2}" type="presParOf" srcId="{D845E06A-3974-490C-8538-B46EA0F50274}" destId="{96198BF0-A24B-4CE0-A01F-048521D479D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A3D61-DFA4-4F96-BD8C-0176C2616622}">
      <dsp:nvSpPr>
        <dsp:cNvPr id="0" name=""/>
        <dsp:cNvSpPr/>
      </dsp:nvSpPr>
      <dsp:spPr>
        <a:xfrm>
          <a:off x="3946086" y="4983046"/>
          <a:ext cx="378493" cy="360607"/>
        </a:xfrm>
        <a:custGeom>
          <a:avLst/>
          <a:gdLst/>
          <a:ahLst/>
          <a:cxnLst/>
          <a:rect l="0" t="0" r="0" b="0"/>
          <a:pathLst>
            <a:path>
              <a:moveTo>
                <a:pt x="0" y="0"/>
              </a:moveTo>
              <a:lnTo>
                <a:pt x="189246" y="0"/>
              </a:lnTo>
              <a:lnTo>
                <a:pt x="189246" y="360607"/>
              </a:lnTo>
              <a:lnTo>
                <a:pt x="378493" y="360607"/>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22263" y="5150281"/>
        <a:ext cx="26138" cy="26138"/>
      </dsp:txXfrm>
    </dsp:sp>
    <dsp:sp modelId="{CEC152CE-0C98-40F2-BB92-09B6976E1D52}">
      <dsp:nvSpPr>
        <dsp:cNvPr id="0" name=""/>
        <dsp:cNvSpPr/>
      </dsp:nvSpPr>
      <dsp:spPr>
        <a:xfrm>
          <a:off x="3946086" y="4622438"/>
          <a:ext cx="378493" cy="360607"/>
        </a:xfrm>
        <a:custGeom>
          <a:avLst/>
          <a:gdLst/>
          <a:ahLst/>
          <a:cxnLst/>
          <a:rect l="0" t="0" r="0" b="0"/>
          <a:pathLst>
            <a:path>
              <a:moveTo>
                <a:pt x="0" y="360607"/>
              </a:moveTo>
              <a:lnTo>
                <a:pt x="189246" y="360607"/>
              </a:lnTo>
              <a:lnTo>
                <a:pt x="189246" y="0"/>
              </a:lnTo>
              <a:lnTo>
                <a:pt x="378493" y="0"/>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22263" y="4789673"/>
        <a:ext cx="26138" cy="26138"/>
      </dsp:txXfrm>
    </dsp:sp>
    <dsp:sp modelId="{079A1971-C676-4F9B-BA81-E9C618B6D6E1}">
      <dsp:nvSpPr>
        <dsp:cNvPr id="0" name=""/>
        <dsp:cNvSpPr/>
      </dsp:nvSpPr>
      <dsp:spPr>
        <a:xfrm>
          <a:off x="1675122" y="2999703"/>
          <a:ext cx="378493" cy="1983342"/>
        </a:xfrm>
        <a:custGeom>
          <a:avLst/>
          <a:gdLst/>
          <a:ahLst/>
          <a:cxnLst/>
          <a:rect l="0" t="0" r="0" b="0"/>
          <a:pathLst>
            <a:path>
              <a:moveTo>
                <a:pt x="0" y="0"/>
              </a:moveTo>
              <a:lnTo>
                <a:pt x="189246" y="0"/>
              </a:lnTo>
              <a:lnTo>
                <a:pt x="189246" y="1983342"/>
              </a:lnTo>
              <a:lnTo>
                <a:pt x="378493" y="1983342"/>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1813891" y="3940896"/>
        <a:ext cx="100956" cy="100956"/>
      </dsp:txXfrm>
    </dsp:sp>
    <dsp:sp modelId="{A8972939-FB21-411F-93E8-D59AE7014FEC}">
      <dsp:nvSpPr>
        <dsp:cNvPr id="0" name=""/>
        <dsp:cNvSpPr/>
      </dsp:nvSpPr>
      <dsp:spPr>
        <a:xfrm>
          <a:off x="3946086" y="3180007"/>
          <a:ext cx="378493" cy="721215"/>
        </a:xfrm>
        <a:custGeom>
          <a:avLst/>
          <a:gdLst/>
          <a:ahLst/>
          <a:cxnLst/>
          <a:rect l="0" t="0" r="0" b="0"/>
          <a:pathLst>
            <a:path>
              <a:moveTo>
                <a:pt x="0" y="0"/>
              </a:moveTo>
              <a:lnTo>
                <a:pt x="189246" y="0"/>
              </a:lnTo>
              <a:lnTo>
                <a:pt x="189246" y="721215"/>
              </a:lnTo>
              <a:lnTo>
                <a:pt x="378493" y="721215"/>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14970" y="3520253"/>
        <a:ext cx="40724" cy="40724"/>
      </dsp:txXfrm>
    </dsp:sp>
    <dsp:sp modelId="{8675C14D-42DE-4B9B-86F8-A84C9DCE3DC7}">
      <dsp:nvSpPr>
        <dsp:cNvPr id="0" name=""/>
        <dsp:cNvSpPr/>
      </dsp:nvSpPr>
      <dsp:spPr>
        <a:xfrm>
          <a:off x="3946086" y="3134287"/>
          <a:ext cx="378493" cy="91440"/>
        </a:xfrm>
        <a:custGeom>
          <a:avLst/>
          <a:gdLst/>
          <a:ahLst/>
          <a:cxnLst/>
          <a:rect l="0" t="0" r="0" b="0"/>
          <a:pathLst>
            <a:path>
              <a:moveTo>
                <a:pt x="0" y="45720"/>
              </a:moveTo>
              <a:lnTo>
                <a:pt x="378493" y="45720"/>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25870" y="3170545"/>
        <a:ext cx="18924" cy="18924"/>
      </dsp:txXfrm>
    </dsp:sp>
    <dsp:sp modelId="{4DC6182C-B1B7-4560-9983-3C1F51799654}">
      <dsp:nvSpPr>
        <dsp:cNvPr id="0" name=""/>
        <dsp:cNvSpPr/>
      </dsp:nvSpPr>
      <dsp:spPr>
        <a:xfrm>
          <a:off x="3946086" y="2458792"/>
          <a:ext cx="378493" cy="721215"/>
        </a:xfrm>
        <a:custGeom>
          <a:avLst/>
          <a:gdLst/>
          <a:ahLst/>
          <a:cxnLst/>
          <a:rect l="0" t="0" r="0" b="0"/>
          <a:pathLst>
            <a:path>
              <a:moveTo>
                <a:pt x="0" y="721215"/>
              </a:moveTo>
              <a:lnTo>
                <a:pt x="189246" y="721215"/>
              </a:lnTo>
              <a:lnTo>
                <a:pt x="189246" y="0"/>
              </a:lnTo>
              <a:lnTo>
                <a:pt x="378493" y="0"/>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14970" y="2799037"/>
        <a:ext cx="40724" cy="40724"/>
      </dsp:txXfrm>
    </dsp:sp>
    <dsp:sp modelId="{48053A49-DDCA-41B4-84A0-F8015C533A8A}">
      <dsp:nvSpPr>
        <dsp:cNvPr id="0" name=""/>
        <dsp:cNvSpPr/>
      </dsp:nvSpPr>
      <dsp:spPr>
        <a:xfrm>
          <a:off x="1675122" y="2999703"/>
          <a:ext cx="378493" cy="180303"/>
        </a:xfrm>
        <a:custGeom>
          <a:avLst/>
          <a:gdLst/>
          <a:ahLst/>
          <a:cxnLst/>
          <a:rect l="0" t="0" r="0" b="0"/>
          <a:pathLst>
            <a:path>
              <a:moveTo>
                <a:pt x="0" y="0"/>
              </a:moveTo>
              <a:lnTo>
                <a:pt x="189246" y="0"/>
              </a:lnTo>
              <a:lnTo>
                <a:pt x="189246" y="180303"/>
              </a:lnTo>
              <a:lnTo>
                <a:pt x="378493" y="180303"/>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853888" y="3079374"/>
        <a:ext cx="20962" cy="20962"/>
      </dsp:txXfrm>
    </dsp:sp>
    <dsp:sp modelId="{0F9A00A7-4F46-4231-A439-B1459E885FE7}">
      <dsp:nvSpPr>
        <dsp:cNvPr id="0" name=""/>
        <dsp:cNvSpPr/>
      </dsp:nvSpPr>
      <dsp:spPr>
        <a:xfrm>
          <a:off x="1675122" y="1737576"/>
          <a:ext cx="378493" cy="1262127"/>
        </a:xfrm>
        <a:custGeom>
          <a:avLst/>
          <a:gdLst/>
          <a:ahLst/>
          <a:cxnLst/>
          <a:rect l="0" t="0" r="0" b="0"/>
          <a:pathLst>
            <a:path>
              <a:moveTo>
                <a:pt x="0" y="1262127"/>
              </a:moveTo>
              <a:lnTo>
                <a:pt x="189246" y="1262127"/>
              </a:lnTo>
              <a:lnTo>
                <a:pt x="189246" y="0"/>
              </a:lnTo>
              <a:lnTo>
                <a:pt x="378493"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831428" y="2335698"/>
        <a:ext cx="65882" cy="65882"/>
      </dsp:txXfrm>
    </dsp:sp>
    <dsp:sp modelId="{5D3B0AAC-0F44-4B47-942E-9583422D0343}">
      <dsp:nvSpPr>
        <dsp:cNvPr id="0" name=""/>
        <dsp:cNvSpPr/>
      </dsp:nvSpPr>
      <dsp:spPr>
        <a:xfrm>
          <a:off x="3946086" y="1016361"/>
          <a:ext cx="378493" cy="721215"/>
        </a:xfrm>
        <a:custGeom>
          <a:avLst/>
          <a:gdLst/>
          <a:ahLst/>
          <a:cxnLst/>
          <a:rect l="0" t="0" r="0" b="0"/>
          <a:pathLst>
            <a:path>
              <a:moveTo>
                <a:pt x="0" y="0"/>
              </a:moveTo>
              <a:lnTo>
                <a:pt x="189246" y="0"/>
              </a:lnTo>
              <a:lnTo>
                <a:pt x="189246" y="721215"/>
              </a:lnTo>
              <a:lnTo>
                <a:pt x="378493" y="721215"/>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14970" y="1356606"/>
        <a:ext cx="40724" cy="40724"/>
      </dsp:txXfrm>
    </dsp:sp>
    <dsp:sp modelId="{D06319FC-9E22-4A15-BBEC-CB3BC2825E79}">
      <dsp:nvSpPr>
        <dsp:cNvPr id="0" name=""/>
        <dsp:cNvSpPr/>
      </dsp:nvSpPr>
      <dsp:spPr>
        <a:xfrm>
          <a:off x="3946086" y="970641"/>
          <a:ext cx="378493" cy="91440"/>
        </a:xfrm>
        <a:custGeom>
          <a:avLst/>
          <a:gdLst/>
          <a:ahLst/>
          <a:cxnLst/>
          <a:rect l="0" t="0" r="0" b="0"/>
          <a:pathLst>
            <a:path>
              <a:moveTo>
                <a:pt x="0" y="45720"/>
              </a:moveTo>
              <a:lnTo>
                <a:pt x="378493" y="45720"/>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25870" y="1006898"/>
        <a:ext cx="18924" cy="18924"/>
      </dsp:txXfrm>
    </dsp:sp>
    <dsp:sp modelId="{CC204B98-A025-4421-A31F-607D8DA519AB}">
      <dsp:nvSpPr>
        <dsp:cNvPr id="0" name=""/>
        <dsp:cNvSpPr/>
      </dsp:nvSpPr>
      <dsp:spPr>
        <a:xfrm>
          <a:off x="3946086" y="295145"/>
          <a:ext cx="378493" cy="721215"/>
        </a:xfrm>
        <a:custGeom>
          <a:avLst/>
          <a:gdLst/>
          <a:ahLst/>
          <a:cxnLst/>
          <a:rect l="0" t="0" r="0" b="0"/>
          <a:pathLst>
            <a:path>
              <a:moveTo>
                <a:pt x="0" y="721215"/>
              </a:moveTo>
              <a:lnTo>
                <a:pt x="189246" y="721215"/>
              </a:lnTo>
              <a:lnTo>
                <a:pt x="189246" y="0"/>
              </a:lnTo>
              <a:lnTo>
                <a:pt x="378493" y="0"/>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14970" y="635390"/>
        <a:ext cx="40724" cy="40724"/>
      </dsp:txXfrm>
    </dsp:sp>
    <dsp:sp modelId="{1D90E2FE-3B30-47EB-8506-99FA6C7B66B9}">
      <dsp:nvSpPr>
        <dsp:cNvPr id="0" name=""/>
        <dsp:cNvSpPr/>
      </dsp:nvSpPr>
      <dsp:spPr>
        <a:xfrm>
          <a:off x="1675122" y="1016361"/>
          <a:ext cx="378493" cy="1983342"/>
        </a:xfrm>
        <a:custGeom>
          <a:avLst/>
          <a:gdLst/>
          <a:ahLst/>
          <a:cxnLst/>
          <a:rect l="0" t="0" r="0" b="0"/>
          <a:pathLst>
            <a:path>
              <a:moveTo>
                <a:pt x="0" y="1983342"/>
              </a:moveTo>
              <a:lnTo>
                <a:pt x="189246" y="1983342"/>
              </a:lnTo>
              <a:lnTo>
                <a:pt x="189246" y="0"/>
              </a:lnTo>
              <a:lnTo>
                <a:pt x="378493" y="0"/>
              </a:lnTo>
            </a:path>
          </a:pathLst>
        </a:custGeom>
        <a:noFill/>
        <a:ln w="1905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1813891" y="1957554"/>
        <a:ext cx="100956" cy="100956"/>
      </dsp:txXfrm>
    </dsp:sp>
    <dsp:sp modelId="{5F77734B-E430-4C54-AB14-4016E47F936C}">
      <dsp:nvSpPr>
        <dsp:cNvPr id="0" name=""/>
        <dsp:cNvSpPr/>
      </dsp:nvSpPr>
      <dsp:spPr>
        <a:xfrm rot="16200000">
          <a:off x="-131712" y="2711217"/>
          <a:ext cx="3036697" cy="57697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err="1" smtClean="0">
              <a:latin typeface="Andalus" pitchFamily="18" charset="-78"/>
              <a:cs typeface="Andalus" pitchFamily="18" charset="-78"/>
            </a:rPr>
            <a:t>Archi</a:t>
          </a:r>
          <a:r>
            <a:rPr lang="en-US" sz="4000" kern="1200" dirty="0" smtClean="0">
              <a:latin typeface="Andalus" pitchFamily="18" charset="-78"/>
              <a:cs typeface="Andalus" pitchFamily="18" charset="-78"/>
            </a:rPr>
            <a:t>-tech</a:t>
          </a:r>
          <a:endParaRPr lang="en-US" sz="4000" kern="1200" dirty="0">
            <a:latin typeface="Andalus" pitchFamily="18" charset="-78"/>
            <a:cs typeface="Andalus" pitchFamily="18" charset="-78"/>
          </a:endParaRPr>
        </a:p>
      </dsp:txBody>
      <dsp:txXfrm>
        <a:off x="-131712" y="2711217"/>
        <a:ext cx="3036697" cy="576972"/>
      </dsp:txXfrm>
    </dsp:sp>
    <dsp:sp modelId="{47E89527-5D71-4EB1-B71D-D6B25F98213C}">
      <dsp:nvSpPr>
        <dsp:cNvPr id="0" name=""/>
        <dsp:cNvSpPr/>
      </dsp:nvSpPr>
      <dsp:spPr>
        <a:xfrm>
          <a:off x="2053616" y="727874"/>
          <a:ext cx="1892469" cy="57697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latin typeface="Andalus" pitchFamily="18" charset="-78"/>
              <a:cs typeface="Andalus" pitchFamily="18" charset="-78"/>
            </a:rPr>
            <a:t>Technology</a:t>
          </a:r>
          <a:endParaRPr lang="en-US" sz="2200" kern="1200" dirty="0">
            <a:latin typeface="Andalus" pitchFamily="18" charset="-78"/>
            <a:cs typeface="Andalus" pitchFamily="18" charset="-78"/>
          </a:endParaRPr>
        </a:p>
      </dsp:txBody>
      <dsp:txXfrm>
        <a:off x="2053616" y="727874"/>
        <a:ext cx="1892469" cy="576972"/>
      </dsp:txXfrm>
    </dsp:sp>
    <dsp:sp modelId="{2F6FE332-1A1E-41DA-991F-C4B34EC1568C}">
      <dsp:nvSpPr>
        <dsp:cNvPr id="0" name=""/>
        <dsp:cNvSpPr/>
      </dsp:nvSpPr>
      <dsp:spPr>
        <a:xfrm>
          <a:off x="4324580" y="6659"/>
          <a:ext cx="1892469" cy="57697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latin typeface="Andalus" pitchFamily="18" charset="-78"/>
              <a:cs typeface="Andalus" pitchFamily="18" charset="-78"/>
            </a:rPr>
            <a:t>Consultants</a:t>
          </a:r>
          <a:endParaRPr lang="en-US" sz="2200" kern="1200" dirty="0">
            <a:latin typeface="Andalus" pitchFamily="18" charset="-78"/>
            <a:cs typeface="Andalus" pitchFamily="18" charset="-78"/>
          </a:endParaRPr>
        </a:p>
      </dsp:txBody>
      <dsp:txXfrm>
        <a:off x="4324580" y="6659"/>
        <a:ext cx="1892469" cy="576972"/>
      </dsp:txXfrm>
    </dsp:sp>
    <dsp:sp modelId="{5360D409-6D83-4D64-BD73-BA38F0D52527}">
      <dsp:nvSpPr>
        <dsp:cNvPr id="0" name=""/>
        <dsp:cNvSpPr/>
      </dsp:nvSpPr>
      <dsp:spPr>
        <a:xfrm>
          <a:off x="4324580" y="727874"/>
          <a:ext cx="1892469" cy="57697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latin typeface="Andalus" pitchFamily="18" charset="-78"/>
              <a:cs typeface="Andalus" pitchFamily="18" charset="-78"/>
            </a:rPr>
            <a:t>Tech Specialists</a:t>
          </a:r>
          <a:endParaRPr lang="en-US" sz="2200" kern="1200" dirty="0">
            <a:latin typeface="Andalus" pitchFamily="18" charset="-78"/>
            <a:cs typeface="Andalus" pitchFamily="18" charset="-78"/>
          </a:endParaRPr>
        </a:p>
      </dsp:txBody>
      <dsp:txXfrm>
        <a:off x="4324580" y="727874"/>
        <a:ext cx="1892469" cy="576972"/>
      </dsp:txXfrm>
    </dsp:sp>
    <dsp:sp modelId="{C2A29457-0C6A-4D5C-B30D-3DC0ECFC5662}">
      <dsp:nvSpPr>
        <dsp:cNvPr id="0" name=""/>
        <dsp:cNvSpPr/>
      </dsp:nvSpPr>
      <dsp:spPr>
        <a:xfrm>
          <a:off x="4324580" y="1449090"/>
          <a:ext cx="1892469" cy="57697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latin typeface="Andalus" pitchFamily="18" charset="-78"/>
              <a:cs typeface="Andalus" pitchFamily="18" charset="-78"/>
            </a:rPr>
            <a:t>Art Designer</a:t>
          </a:r>
          <a:endParaRPr lang="en-US" sz="2200" kern="1200" dirty="0">
            <a:latin typeface="Andalus" pitchFamily="18" charset="-78"/>
            <a:cs typeface="Andalus" pitchFamily="18" charset="-78"/>
          </a:endParaRPr>
        </a:p>
      </dsp:txBody>
      <dsp:txXfrm>
        <a:off x="4324580" y="1449090"/>
        <a:ext cx="1892469" cy="576972"/>
      </dsp:txXfrm>
    </dsp:sp>
    <dsp:sp modelId="{DF41F1A0-8C4E-4045-B756-DF288B387A7B}">
      <dsp:nvSpPr>
        <dsp:cNvPr id="0" name=""/>
        <dsp:cNvSpPr/>
      </dsp:nvSpPr>
      <dsp:spPr>
        <a:xfrm>
          <a:off x="2053616" y="1449090"/>
          <a:ext cx="1892469" cy="57697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ndalus" pitchFamily="18" charset="-78"/>
              <a:cs typeface="Andalus" pitchFamily="18" charset="-78"/>
            </a:rPr>
            <a:t>Finance</a:t>
          </a:r>
          <a:endParaRPr lang="en-US" sz="2400" kern="1200" dirty="0">
            <a:latin typeface="Andalus" pitchFamily="18" charset="-78"/>
            <a:cs typeface="Andalus" pitchFamily="18" charset="-78"/>
          </a:endParaRPr>
        </a:p>
      </dsp:txBody>
      <dsp:txXfrm>
        <a:off x="2053616" y="1449090"/>
        <a:ext cx="1892469" cy="576972"/>
      </dsp:txXfrm>
    </dsp:sp>
    <dsp:sp modelId="{31EED98C-08A6-49FA-9328-464EF1EC453B}">
      <dsp:nvSpPr>
        <dsp:cNvPr id="0" name=""/>
        <dsp:cNvSpPr/>
      </dsp:nvSpPr>
      <dsp:spPr>
        <a:xfrm>
          <a:off x="2053616" y="2891521"/>
          <a:ext cx="1892469" cy="57697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latin typeface="Andalus" pitchFamily="18" charset="-78"/>
              <a:cs typeface="Andalus" pitchFamily="18" charset="-78"/>
            </a:rPr>
            <a:t>Marketing</a:t>
          </a:r>
          <a:endParaRPr lang="en-US" sz="2200" kern="1200" dirty="0">
            <a:latin typeface="Andalus" pitchFamily="18" charset="-78"/>
            <a:cs typeface="Andalus" pitchFamily="18" charset="-78"/>
          </a:endParaRPr>
        </a:p>
      </dsp:txBody>
      <dsp:txXfrm>
        <a:off x="2053616" y="2891521"/>
        <a:ext cx="1892469" cy="576972"/>
      </dsp:txXfrm>
    </dsp:sp>
    <dsp:sp modelId="{5DE855B5-A78F-4FDF-9733-A0E9A901F8DA}">
      <dsp:nvSpPr>
        <dsp:cNvPr id="0" name=""/>
        <dsp:cNvSpPr/>
      </dsp:nvSpPr>
      <dsp:spPr>
        <a:xfrm>
          <a:off x="4324580" y="2170305"/>
          <a:ext cx="1892469" cy="57697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ndalus" pitchFamily="18" charset="-78"/>
              <a:cs typeface="Andalus" pitchFamily="18" charset="-78"/>
            </a:rPr>
            <a:t>Researcher</a:t>
          </a:r>
          <a:endParaRPr lang="en-US" sz="2400" kern="1200" dirty="0">
            <a:latin typeface="Andalus" pitchFamily="18" charset="-78"/>
            <a:cs typeface="Andalus" pitchFamily="18" charset="-78"/>
          </a:endParaRPr>
        </a:p>
      </dsp:txBody>
      <dsp:txXfrm>
        <a:off x="4324580" y="2170305"/>
        <a:ext cx="1892469" cy="576972"/>
      </dsp:txXfrm>
    </dsp:sp>
    <dsp:sp modelId="{246AFFEE-F99D-46F0-A34C-AF1023448EEB}">
      <dsp:nvSpPr>
        <dsp:cNvPr id="0" name=""/>
        <dsp:cNvSpPr/>
      </dsp:nvSpPr>
      <dsp:spPr>
        <a:xfrm>
          <a:off x="4324580" y="2891521"/>
          <a:ext cx="1892469" cy="57697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Andalus" pitchFamily="18" charset="-78"/>
              <a:cs typeface="Andalus" pitchFamily="18" charset="-78"/>
            </a:rPr>
            <a:t>Clients Representative</a:t>
          </a:r>
          <a:endParaRPr lang="en-US" sz="1600" kern="1200" dirty="0">
            <a:latin typeface="Andalus" pitchFamily="18" charset="-78"/>
            <a:cs typeface="Andalus" pitchFamily="18" charset="-78"/>
          </a:endParaRPr>
        </a:p>
      </dsp:txBody>
      <dsp:txXfrm>
        <a:off x="4324580" y="2891521"/>
        <a:ext cx="1892469" cy="576972"/>
      </dsp:txXfrm>
    </dsp:sp>
    <dsp:sp modelId="{A70F54DC-CBFC-4A9B-AA55-1A9E799A0652}">
      <dsp:nvSpPr>
        <dsp:cNvPr id="0" name=""/>
        <dsp:cNvSpPr/>
      </dsp:nvSpPr>
      <dsp:spPr>
        <a:xfrm>
          <a:off x="4324580" y="3612737"/>
          <a:ext cx="1892469" cy="57697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latin typeface="Andalus" pitchFamily="18" charset="-78"/>
              <a:cs typeface="Andalus" pitchFamily="18" charset="-78"/>
            </a:rPr>
            <a:t>Promotion Team</a:t>
          </a:r>
          <a:endParaRPr lang="en-US" sz="1900" kern="1200" dirty="0">
            <a:latin typeface="Andalus" pitchFamily="18" charset="-78"/>
            <a:cs typeface="Andalus" pitchFamily="18" charset="-78"/>
          </a:endParaRPr>
        </a:p>
      </dsp:txBody>
      <dsp:txXfrm>
        <a:off x="4324580" y="3612737"/>
        <a:ext cx="1892469" cy="576972"/>
      </dsp:txXfrm>
    </dsp:sp>
    <dsp:sp modelId="{0B2170BF-D1A7-4AF7-892F-BA852BE9A027}">
      <dsp:nvSpPr>
        <dsp:cNvPr id="0" name=""/>
        <dsp:cNvSpPr/>
      </dsp:nvSpPr>
      <dsp:spPr>
        <a:xfrm>
          <a:off x="2053616" y="4694560"/>
          <a:ext cx="1892469" cy="57697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Andalus" pitchFamily="18" charset="-78"/>
              <a:cs typeface="Andalus" pitchFamily="18" charset="-78"/>
            </a:rPr>
            <a:t>Public relationship</a:t>
          </a:r>
          <a:endParaRPr lang="en-US" sz="1800" kern="1200" dirty="0">
            <a:latin typeface="Andalus" pitchFamily="18" charset="-78"/>
            <a:cs typeface="Andalus" pitchFamily="18" charset="-78"/>
          </a:endParaRPr>
        </a:p>
      </dsp:txBody>
      <dsp:txXfrm>
        <a:off x="2053616" y="4694560"/>
        <a:ext cx="1892469" cy="576972"/>
      </dsp:txXfrm>
    </dsp:sp>
    <dsp:sp modelId="{E6A93116-9182-41E0-8DAB-F10D1CC02C7A}">
      <dsp:nvSpPr>
        <dsp:cNvPr id="0" name=""/>
        <dsp:cNvSpPr/>
      </dsp:nvSpPr>
      <dsp:spPr>
        <a:xfrm>
          <a:off x="4324580" y="4333952"/>
          <a:ext cx="1892469" cy="57697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latin typeface="Andalus" pitchFamily="18" charset="-78"/>
              <a:cs typeface="Andalus" pitchFamily="18" charset="-78"/>
            </a:rPr>
            <a:t>Intra-Company</a:t>
          </a:r>
          <a:endParaRPr lang="en-US" sz="2200" kern="1200" dirty="0">
            <a:latin typeface="Andalus" pitchFamily="18" charset="-78"/>
            <a:cs typeface="Andalus" pitchFamily="18" charset="-78"/>
          </a:endParaRPr>
        </a:p>
      </dsp:txBody>
      <dsp:txXfrm>
        <a:off x="4324580" y="4333952"/>
        <a:ext cx="1892469" cy="576972"/>
      </dsp:txXfrm>
    </dsp:sp>
    <dsp:sp modelId="{626BBF7C-28C0-4D5A-87C3-E1504A671A72}">
      <dsp:nvSpPr>
        <dsp:cNvPr id="0" name=""/>
        <dsp:cNvSpPr/>
      </dsp:nvSpPr>
      <dsp:spPr>
        <a:xfrm>
          <a:off x="4324580" y="5055168"/>
          <a:ext cx="1892469" cy="57697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latin typeface="Andalus" pitchFamily="18" charset="-78"/>
              <a:cs typeface="Andalus" pitchFamily="18" charset="-78"/>
            </a:rPr>
            <a:t>Inter-Company</a:t>
          </a:r>
          <a:endParaRPr lang="en-US" sz="2200" kern="1200" dirty="0">
            <a:latin typeface="Andalus" pitchFamily="18" charset="-78"/>
            <a:cs typeface="Andalus" pitchFamily="18" charset="-78"/>
          </a:endParaRPr>
        </a:p>
      </dsp:txBody>
      <dsp:txXfrm>
        <a:off x="4324580" y="5055168"/>
        <a:ext cx="1892469" cy="5769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27A3E-F2FA-450E-A165-3B8F6A0D1255}">
      <dsp:nvSpPr>
        <dsp:cNvPr id="0" name=""/>
        <dsp:cNvSpPr/>
      </dsp:nvSpPr>
      <dsp:spPr>
        <a:xfrm rot="5400000">
          <a:off x="1928009" y="-754173"/>
          <a:ext cx="392892" cy="1999488"/>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zh-HK" sz="2000" kern="1200" dirty="0" smtClean="0"/>
            <a:t>3 </a:t>
          </a:r>
          <a:r>
            <a:rPr lang="en-US" altLang="zh-CN" sz="2000" kern="1200" dirty="0" smtClean="0"/>
            <a:t>weeks</a:t>
          </a:r>
          <a:endParaRPr lang="zh-HK" altLang="en-US" sz="2000" kern="1200" dirty="0"/>
        </a:p>
      </dsp:txBody>
      <dsp:txXfrm rot="-5400000">
        <a:off x="1124712" y="68303"/>
        <a:ext cx="1980309" cy="354534"/>
      </dsp:txXfrm>
    </dsp:sp>
    <dsp:sp modelId="{7FBB423E-EAA0-4170-9AFA-2848189195C0}">
      <dsp:nvSpPr>
        <dsp:cNvPr id="0" name=""/>
        <dsp:cNvSpPr/>
      </dsp:nvSpPr>
      <dsp:spPr>
        <a:xfrm>
          <a:off x="0" y="12"/>
          <a:ext cx="1124712" cy="49111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altLang="zh-CN" sz="2100" kern="1200" dirty="0" smtClean="0"/>
            <a:t>Period</a:t>
          </a:r>
          <a:endParaRPr lang="zh-HK" altLang="en-US" sz="2100" kern="1200" dirty="0"/>
        </a:p>
      </dsp:txBody>
      <dsp:txXfrm>
        <a:off x="23974" y="23986"/>
        <a:ext cx="1076764" cy="443167"/>
      </dsp:txXfrm>
    </dsp:sp>
    <dsp:sp modelId="{96198BF0-A24B-4CE0-A01F-048521D479DE}">
      <dsp:nvSpPr>
        <dsp:cNvPr id="0" name=""/>
        <dsp:cNvSpPr/>
      </dsp:nvSpPr>
      <dsp:spPr>
        <a:xfrm rot="5400000">
          <a:off x="1928009" y="-269898"/>
          <a:ext cx="392892" cy="1999488"/>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zh-HK" sz="2000" kern="1200" dirty="0" smtClean="0"/>
            <a:t>5,000</a:t>
          </a:r>
          <a:r>
            <a:rPr lang="en-US" altLang="zh-CN" sz="2000" kern="1200" dirty="0" smtClean="0"/>
            <a:t>HKD</a:t>
          </a:r>
          <a:endParaRPr lang="zh-HK" altLang="en-US" sz="2000" kern="1200" dirty="0"/>
        </a:p>
      </dsp:txBody>
      <dsp:txXfrm rot="-5400000">
        <a:off x="1124712" y="552578"/>
        <a:ext cx="1980309" cy="354534"/>
      </dsp:txXfrm>
    </dsp:sp>
    <dsp:sp modelId="{07575178-8B4C-42B3-B6CC-772D6CBCF37C}">
      <dsp:nvSpPr>
        <dsp:cNvPr id="0" name=""/>
        <dsp:cNvSpPr/>
      </dsp:nvSpPr>
      <dsp:spPr>
        <a:xfrm>
          <a:off x="0" y="515683"/>
          <a:ext cx="1124712" cy="49111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altLang="zh-CN" sz="2100" kern="1200" dirty="0" smtClean="0"/>
            <a:t>Budget</a:t>
          </a:r>
          <a:endParaRPr lang="zh-HK" altLang="en-US" sz="2100" kern="1200" dirty="0"/>
        </a:p>
      </dsp:txBody>
      <dsp:txXfrm>
        <a:off x="23974" y="539657"/>
        <a:ext cx="1076764" cy="4431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27A3E-F2FA-450E-A165-3B8F6A0D1255}">
      <dsp:nvSpPr>
        <dsp:cNvPr id="0" name=""/>
        <dsp:cNvSpPr/>
      </dsp:nvSpPr>
      <dsp:spPr>
        <a:xfrm rot="5400000">
          <a:off x="1928009" y="-754173"/>
          <a:ext cx="392892" cy="1999488"/>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zh-HK" sz="2000" kern="1200" dirty="0" smtClean="0"/>
            <a:t>2 months</a:t>
          </a:r>
          <a:endParaRPr lang="zh-HK" altLang="en-US" sz="2000" kern="1200" dirty="0"/>
        </a:p>
      </dsp:txBody>
      <dsp:txXfrm rot="-5400000">
        <a:off x="1124712" y="68303"/>
        <a:ext cx="1980309" cy="354534"/>
      </dsp:txXfrm>
    </dsp:sp>
    <dsp:sp modelId="{7FBB423E-EAA0-4170-9AFA-2848189195C0}">
      <dsp:nvSpPr>
        <dsp:cNvPr id="0" name=""/>
        <dsp:cNvSpPr/>
      </dsp:nvSpPr>
      <dsp:spPr>
        <a:xfrm>
          <a:off x="0" y="12"/>
          <a:ext cx="1124712" cy="49111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altLang="zh-CN" sz="2100" kern="1200" dirty="0" smtClean="0"/>
            <a:t>Period</a:t>
          </a:r>
          <a:endParaRPr lang="zh-HK" altLang="en-US" sz="2100" kern="1200" dirty="0"/>
        </a:p>
      </dsp:txBody>
      <dsp:txXfrm>
        <a:off x="23974" y="23986"/>
        <a:ext cx="1076764" cy="443167"/>
      </dsp:txXfrm>
    </dsp:sp>
    <dsp:sp modelId="{96198BF0-A24B-4CE0-A01F-048521D479DE}">
      <dsp:nvSpPr>
        <dsp:cNvPr id="0" name=""/>
        <dsp:cNvSpPr/>
      </dsp:nvSpPr>
      <dsp:spPr>
        <a:xfrm rot="5400000">
          <a:off x="1928009" y="-269898"/>
          <a:ext cx="392892" cy="1999488"/>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altLang="zh-HK" sz="1800" kern="1200" dirty="0" smtClean="0"/>
            <a:t>50,000HKD</a:t>
          </a:r>
          <a:endParaRPr lang="zh-HK" altLang="en-US" sz="1800" kern="1200" dirty="0"/>
        </a:p>
      </dsp:txBody>
      <dsp:txXfrm rot="-5400000">
        <a:off x="1124712" y="552578"/>
        <a:ext cx="1980309" cy="354534"/>
      </dsp:txXfrm>
    </dsp:sp>
    <dsp:sp modelId="{07575178-8B4C-42B3-B6CC-772D6CBCF37C}">
      <dsp:nvSpPr>
        <dsp:cNvPr id="0" name=""/>
        <dsp:cNvSpPr/>
      </dsp:nvSpPr>
      <dsp:spPr>
        <a:xfrm>
          <a:off x="0" y="515683"/>
          <a:ext cx="1124712" cy="49111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altLang="zh-CN" sz="2100" kern="1200" smtClean="0"/>
            <a:t>Budget</a:t>
          </a:r>
          <a:endParaRPr lang="zh-HK" altLang="en-US" sz="2100" kern="1200" dirty="0"/>
        </a:p>
      </dsp:txBody>
      <dsp:txXfrm>
        <a:off x="23974" y="539657"/>
        <a:ext cx="1076764" cy="4431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27A3E-F2FA-450E-A165-3B8F6A0D1255}">
      <dsp:nvSpPr>
        <dsp:cNvPr id="0" name=""/>
        <dsp:cNvSpPr/>
      </dsp:nvSpPr>
      <dsp:spPr>
        <a:xfrm rot="5400000">
          <a:off x="1928009" y="-754173"/>
          <a:ext cx="392892" cy="1999488"/>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zh-HK" sz="2000" kern="1200" dirty="0" smtClean="0"/>
            <a:t>2 months</a:t>
          </a:r>
          <a:endParaRPr lang="zh-HK" altLang="en-US" sz="2000" kern="1200" dirty="0"/>
        </a:p>
      </dsp:txBody>
      <dsp:txXfrm rot="-5400000">
        <a:off x="1124712" y="68303"/>
        <a:ext cx="1980309" cy="354534"/>
      </dsp:txXfrm>
    </dsp:sp>
    <dsp:sp modelId="{7FBB423E-EAA0-4170-9AFA-2848189195C0}">
      <dsp:nvSpPr>
        <dsp:cNvPr id="0" name=""/>
        <dsp:cNvSpPr/>
      </dsp:nvSpPr>
      <dsp:spPr>
        <a:xfrm>
          <a:off x="0" y="12"/>
          <a:ext cx="1124712" cy="49111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altLang="zh-CN" sz="2100" kern="1200" dirty="0" smtClean="0"/>
            <a:t>Period</a:t>
          </a:r>
          <a:endParaRPr lang="zh-HK" altLang="en-US" sz="2100" kern="1200" dirty="0"/>
        </a:p>
      </dsp:txBody>
      <dsp:txXfrm>
        <a:off x="23974" y="23986"/>
        <a:ext cx="1076764" cy="443167"/>
      </dsp:txXfrm>
    </dsp:sp>
    <dsp:sp modelId="{96198BF0-A24B-4CE0-A01F-048521D479DE}">
      <dsp:nvSpPr>
        <dsp:cNvPr id="0" name=""/>
        <dsp:cNvSpPr/>
      </dsp:nvSpPr>
      <dsp:spPr>
        <a:xfrm rot="5400000">
          <a:off x="1928009" y="-269898"/>
          <a:ext cx="392892" cy="1999488"/>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altLang="zh-HK" sz="1800" kern="1200" dirty="0" smtClean="0"/>
            <a:t>50,000</a:t>
          </a:r>
          <a:r>
            <a:rPr lang="en-US" altLang="zh-CN" sz="1800" kern="1200" dirty="0" smtClean="0"/>
            <a:t>HKD</a:t>
          </a:r>
          <a:endParaRPr lang="zh-HK" altLang="en-US" sz="1800" kern="1200" dirty="0"/>
        </a:p>
      </dsp:txBody>
      <dsp:txXfrm rot="-5400000">
        <a:off x="1124712" y="552578"/>
        <a:ext cx="1980309" cy="354534"/>
      </dsp:txXfrm>
    </dsp:sp>
    <dsp:sp modelId="{07575178-8B4C-42B3-B6CC-772D6CBCF37C}">
      <dsp:nvSpPr>
        <dsp:cNvPr id="0" name=""/>
        <dsp:cNvSpPr/>
      </dsp:nvSpPr>
      <dsp:spPr>
        <a:xfrm>
          <a:off x="0" y="515683"/>
          <a:ext cx="1124712" cy="49111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altLang="zh-CN" sz="2100" kern="1200" smtClean="0"/>
            <a:t>Budget</a:t>
          </a:r>
          <a:endParaRPr lang="zh-HK" altLang="en-US" sz="2100" kern="1200" dirty="0"/>
        </a:p>
      </dsp:txBody>
      <dsp:txXfrm>
        <a:off x="23974" y="539657"/>
        <a:ext cx="1076764" cy="4431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27A3E-F2FA-450E-A165-3B8F6A0D1255}">
      <dsp:nvSpPr>
        <dsp:cNvPr id="0" name=""/>
        <dsp:cNvSpPr/>
      </dsp:nvSpPr>
      <dsp:spPr>
        <a:xfrm rot="5400000">
          <a:off x="1928009" y="-754173"/>
          <a:ext cx="392892" cy="1999488"/>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altLang="zh-HK" sz="2000" kern="1200" dirty="0" smtClean="0"/>
            <a:t>1 year</a:t>
          </a:r>
          <a:endParaRPr lang="zh-HK" altLang="en-US" sz="2000" kern="1200" dirty="0"/>
        </a:p>
      </dsp:txBody>
      <dsp:txXfrm rot="-5400000">
        <a:off x="1124712" y="68303"/>
        <a:ext cx="1980309" cy="354534"/>
      </dsp:txXfrm>
    </dsp:sp>
    <dsp:sp modelId="{7FBB423E-EAA0-4170-9AFA-2848189195C0}">
      <dsp:nvSpPr>
        <dsp:cNvPr id="0" name=""/>
        <dsp:cNvSpPr/>
      </dsp:nvSpPr>
      <dsp:spPr>
        <a:xfrm>
          <a:off x="0" y="12"/>
          <a:ext cx="1124712" cy="49111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altLang="zh-CN" sz="2100" kern="1200" dirty="0" smtClean="0"/>
            <a:t>Period</a:t>
          </a:r>
          <a:endParaRPr lang="zh-HK" altLang="en-US" sz="2100" kern="1200" dirty="0"/>
        </a:p>
      </dsp:txBody>
      <dsp:txXfrm>
        <a:off x="23974" y="23986"/>
        <a:ext cx="1076764" cy="443167"/>
      </dsp:txXfrm>
    </dsp:sp>
    <dsp:sp modelId="{96198BF0-A24B-4CE0-A01F-048521D479DE}">
      <dsp:nvSpPr>
        <dsp:cNvPr id="0" name=""/>
        <dsp:cNvSpPr/>
      </dsp:nvSpPr>
      <dsp:spPr>
        <a:xfrm rot="5400000">
          <a:off x="1928009" y="-269898"/>
          <a:ext cx="392892" cy="1999488"/>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altLang="zh-HK" sz="2000" kern="1200" dirty="0" smtClean="0"/>
            <a:t>500,000</a:t>
          </a:r>
          <a:r>
            <a:rPr lang="en-US" altLang="zh-CN" sz="2000" kern="1200" dirty="0" smtClean="0"/>
            <a:t>HKD</a:t>
          </a:r>
          <a:endParaRPr lang="zh-HK" altLang="en-US" sz="2000" kern="1200" dirty="0"/>
        </a:p>
      </dsp:txBody>
      <dsp:txXfrm rot="-5400000">
        <a:off x="1124712" y="552578"/>
        <a:ext cx="1980309" cy="354534"/>
      </dsp:txXfrm>
    </dsp:sp>
    <dsp:sp modelId="{07575178-8B4C-42B3-B6CC-772D6CBCF37C}">
      <dsp:nvSpPr>
        <dsp:cNvPr id="0" name=""/>
        <dsp:cNvSpPr/>
      </dsp:nvSpPr>
      <dsp:spPr>
        <a:xfrm>
          <a:off x="0" y="515683"/>
          <a:ext cx="1124712" cy="49111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altLang="zh-CN" sz="2100" kern="1200" smtClean="0"/>
            <a:t>Budget</a:t>
          </a:r>
          <a:endParaRPr lang="zh-HK" altLang="en-US" sz="2100" kern="1200" dirty="0"/>
        </a:p>
      </dsp:txBody>
      <dsp:txXfrm>
        <a:off x="23974" y="539657"/>
        <a:ext cx="1076764" cy="443167"/>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FAEC10-E799-4511-BC90-AE4C992FFAE5}" type="datetimeFigureOut">
              <a:rPr lang="en-US" smtClean="0"/>
              <a:t>4/28/2013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98D2C5-E8D4-4861-A285-B8EE39DDC5F8}" type="slidenum">
              <a:rPr lang="en-US" smtClean="0"/>
              <a:t>‹#›</a:t>
            </a:fld>
            <a:endParaRPr lang="en-US"/>
          </a:p>
        </p:txBody>
      </p:sp>
    </p:spTree>
    <p:extLst>
      <p:ext uri="{BB962C8B-B14F-4D97-AF65-F5344CB8AC3E}">
        <p14:creationId xmlns:p14="http://schemas.microsoft.com/office/powerpoint/2010/main" val="1954846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1.The name of our product in the proposal is called PHOTOBAR.</a:t>
            </a:r>
            <a:endParaRPr lang="en-US" baseline="0" dirty="0" smtClean="0"/>
          </a:p>
          <a:p>
            <a:endParaRPr lang="en-US" baseline="0" dirty="0" smtClean="0"/>
          </a:p>
          <a:p>
            <a:r>
              <a:rPr lang="en-US" baseline="0" dirty="0" smtClean="0"/>
              <a:t>2.There are 3 major functionalities of this on-line web application.</a:t>
            </a:r>
          </a:p>
          <a:p>
            <a:r>
              <a:rPr lang="en-US" baseline="0" dirty="0" smtClean="0"/>
              <a:t>The first one is photo editing, the second one is photo sharing and the last one is edited photo parameters sharing.</a:t>
            </a:r>
          </a:p>
          <a:p>
            <a:r>
              <a:rPr lang="en-US" baseline="0" dirty="0" smtClean="0"/>
              <a:t>	a)The goal of photo editing is providing a easy and convenient way to the costumers to edit their photos and sharing to others through the social network.</a:t>
            </a:r>
          </a:p>
          <a:p>
            <a:pPr algn="l"/>
            <a:r>
              <a:rPr lang="en-US" baseline="0" dirty="0" smtClean="0"/>
              <a:t>	b)Also with the edited photo parameters sharing functionality, after the costumers edited their photo, they can encapsulate the parameters that have changed into a template and then sharing the template to others. Hence, other people can use it to edit their own photo. </a:t>
            </a:r>
          </a:p>
          <a:p>
            <a:endParaRPr lang="en-US" dirty="0"/>
          </a:p>
        </p:txBody>
      </p:sp>
      <p:sp>
        <p:nvSpPr>
          <p:cNvPr id="4" name="Slide Number Placeholder 3"/>
          <p:cNvSpPr>
            <a:spLocks noGrp="1"/>
          </p:cNvSpPr>
          <p:nvPr>
            <p:ph type="sldNum" sz="quarter" idx="10"/>
          </p:nvPr>
        </p:nvSpPr>
        <p:spPr/>
        <p:txBody>
          <a:bodyPr/>
          <a:lstStyle/>
          <a:p>
            <a:fld id="{1098D2C5-E8D4-4861-A285-B8EE39DDC5F8}" type="slidenum">
              <a:rPr lang="en-US" smtClean="0"/>
              <a:t>2</a:t>
            </a:fld>
            <a:endParaRPr lang="en-US"/>
          </a:p>
        </p:txBody>
      </p:sp>
    </p:spTree>
    <p:extLst>
      <p:ext uri="{BB962C8B-B14F-4D97-AF65-F5344CB8AC3E}">
        <p14:creationId xmlns:p14="http://schemas.microsoft.com/office/powerpoint/2010/main" val="3379952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a:t>
            </a:r>
            <a:r>
              <a:rPr lang="en-US" baseline="0" dirty="0" smtClean="0"/>
              <a:t> to promote </a:t>
            </a:r>
            <a:r>
              <a:rPr lang="en-US" baseline="0" dirty="0" err="1" smtClean="0"/>
              <a:t>PhotoBar</a:t>
            </a:r>
            <a:r>
              <a:rPr lang="en-US" baseline="0" dirty="0" smtClean="0"/>
              <a:t>, we shall establish good cooperating relationships with tourist attraction and hotel.</a:t>
            </a:r>
          </a:p>
          <a:p>
            <a:r>
              <a:rPr lang="en-US" baseline="0" dirty="0" smtClean="0"/>
              <a:t>We can even cooperate with ‘smart camera’ producer and persuade them to install </a:t>
            </a:r>
            <a:r>
              <a:rPr lang="en-US" baseline="0" dirty="0" err="1" smtClean="0"/>
              <a:t>PhotoBar</a:t>
            </a:r>
            <a:r>
              <a:rPr lang="en-US" baseline="0" dirty="0" smtClean="0"/>
              <a:t> as one of  initial applications in their camera. </a:t>
            </a:r>
          </a:p>
          <a:p>
            <a:r>
              <a:rPr lang="en-US" baseline="0" dirty="0" smtClean="0"/>
              <a:t>To attract more basic customers and photo amateur, we can even employ some professional Travelers or Photographer to provide </a:t>
            </a:r>
            <a:r>
              <a:rPr lang="en-US" baseline="0" dirty="0" err="1" smtClean="0"/>
              <a:t>PhotoBar</a:t>
            </a:r>
            <a:r>
              <a:rPr lang="en-US" baseline="0" dirty="0" smtClean="0"/>
              <a:t> with high-quality photos.</a:t>
            </a:r>
          </a:p>
          <a:p>
            <a:r>
              <a:rPr lang="en-US" baseline="0" dirty="0" smtClean="0"/>
              <a:t>Of course, other regular work </a:t>
            </a:r>
          </a:p>
        </p:txBody>
      </p:sp>
      <p:sp>
        <p:nvSpPr>
          <p:cNvPr id="4" name="Slide Number Placeholder 3"/>
          <p:cNvSpPr>
            <a:spLocks noGrp="1"/>
          </p:cNvSpPr>
          <p:nvPr>
            <p:ph type="sldNum" sz="quarter" idx="10"/>
          </p:nvPr>
        </p:nvSpPr>
        <p:spPr/>
        <p:txBody>
          <a:bodyPr/>
          <a:lstStyle/>
          <a:p>
            <a:fld id="{C76AEB28-1283-403B-A826-C4DD860E8AD4}" type="slidenum">
              <a:rPr lang="en-US" smtClean="0"/>
              <a:t>11</a:t>
            </a:fld>
            <a:endParaRPr lang="en-US"/>
          </a:p>
        </p:txBody>
      </p:sp>
    </p:spTree>
    <p:extLst>
      <p:ext uri="{BB962C8B-B14F-4D97-AF65-F5344CB8AC3E}">
        <p14:creationId xmlns:p14="http://schemas.microsoft.com/office/powerpoint/2010/main" val="550578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able to stand steadily in this market, we can try to draw attentions from other part of customers.</a:t>
            </a:r>
            <a:endParaRPr lang="en-US" baseline="0" dirty="0"/>
          </a:p>
          <a:p>
            <a:endParaRPr lang="en-US" baseline="0" dirty="0"/>
          </a:p>
          <a:p>
            <a:r>
              <a:rPr lang="en-US" baseline="0" dirty="0" smtClean="0"/>
              <a:t>What we can expect is that profit is not very poor in the beginning. And it would be very inappropriate to charge clients. </a:t>
            </a:r>
          </a:p>
          <a:p>
            <a:endParaRPr lang="en-US" baseline="0" dirty="0" smtClean="0"/>
          </a:p>
          <a:p>
            <a:r>
              <a:rPr lang="en-US" baseline="0" dirty="0" smtClean="0"/>
              <a:t>So the majority of the income would be from advertisement.</a:t>
            </a:r>
          </a:p>
          <a:p>
            <a:endParaRPr lang="en-US" baseline="0" dirty="0" smtClean="0"/>
          </a:p>
          <a:p>
            <a:r>
              <a:rPr lang="en-US" baseline="0" dirty="0" smtClean="0"/>
              <a:t>After the product become mature and has quite a number of loyal clients, we can promote some charging service, like unlimited space and other expected services discovered by market analysis. </a:t>
            </a:r>
          </a:p>
        </p:txBody>
      </p:sp>
      <p:sp>
        <p:nvSpPr>
          <p:cNvPr id="4" name="Slide Number Placeholder 3"/>
          <p:cNvSpPr>
            <a:spLocks noGrp="1"/>
          </p:cNvSpPr>
          <p:nvPr>
            <p:ph type="sldNum" sz="quarter" idx="10"/>
          </p:nvPr>
        </p:nvSpPr>
        <p:spPr/>
        <p:txBody>
          <a:bodyPr/>
          <a:lstStyle/>
          <a:p>
            <a:fld id="{C76AEB28-1283-403B-A826-C4DD860E8AD4}" type="slidenum">
              <a:rPr lang="en-US" smtClean="0"/>
              <a:t>12</a:t>
            </a:fld>
            <a:endParaRPr lang="en-US"/>
          </a:p>
        </p:txBody>
      </p:sp>
    </p:spTree>
    <p:extLst>
      <p:ext uri="{BB962C8B-B14F-4D97-AF65-F5344CB8AC3E}">
        <p14:creationId xmlns:p14="http://schemas.microsoft.com/office/powerpoint/2010/main" val="999141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AEB28-1283-403B-A826-C4DD860E8AD4}" type="slidenum">
              <a:rPr lang="en-US" smtClean="0"/>
              <a:t>27</a:t>
            </a:fld>
            <a:endParaRPr lang="en-US"/>
          </a:p>
        </p:txBody>
      </p:sp>
    </p:spTree>
    <p:extLst>
      <p:ext uri="{BB962C8B-B14F-4D97-AF65-F5344CB8AC3E}">
        <p14:creationId xmlns:p14="http://schemas.microsoft.com/office/powerpoint/2010/main" val="3282737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AEB28-1283-403B-A826-C4DD860E8AD4}" type="slidenum">
              <a:rPr lang="en-US" smtClean="0"/>
              <a:t>31</a:t>
            </a:fld>
            <a:endParaRPr lang="en-US"/>
          </a:p>
        </p:txBody>
      </p:sp>
    </p:spTree>
    <p:extLst>
      <p:ext uri="{BB962C8B-B14F-4D97-AF65-F5344CB8AC3E}">
        <p14:creationId xmlns:p14="http://schemas.microsoft.com/office/powerpoint/2010/main" val="328273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why we want to produce such product?</a:t>
            </a:r>
          </a:p>
          <a:p>
            <a:r>
              <a:rPr lang="en-US" baseline="0" dirty="0" smtClean="0"/>
              <a:t>There are three main reasons.</a:t>
            </a:r>
          </a:p>
        </p:txBody>
      </p:sp>
      <p:sp>
        <p:nvSpPr>
          <p:cNvPr id="4" name="Slide Number Placeholder 3"/>
          <p:cNvSpPr>
            <a:spLocks noGrp="1"/>
          </p:cNvSpPr>
          <p:nvPr>
            <p:ph type="sldNum" sz="quarter" idx="10"/>
          </p:nvPr>
        </p:nvSpPr>
        <p:spPr/>
        <p:txBody>
          <a:bodyPr/>
          <a:lstStyle/>
          <a:p>
            <a:fld id="{1098D2C5-E8D4-4861-A285-B8EE39DDC5F8}" type="slidenum">
              <a:rPr lang="en-US" smtClean="0"/>
              <a:t>3</a:t>
            </a:fld>
            <a:endParaRPr lang="en-US"/>
          </a:p>
        </p:txBody>
      </p:sp>
    </p:spTree>
    <p:extLst>
      <p:ext uri="{BB962C8B-B14F-4D97-AF65-F5344CB8AC3E}">
        <p14:creationId xmlns:p14="http://schemas.microsoft.com/office/powerpoint/2010/main" val="398576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a)The</a:t>
            </a:r>
            <a:r>
              <a:rPr lang="en-US" baseline="0" dirty="0" smtClean="0"/>
              <a:t> first reason is that social network is popular.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since</a:t>
            </a:r>
            <a:r>
              <a:rPr lang="en-US" baseline="0" dirty="0" smtClean="0"/>
              <a:t> it </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1)</a:t>
            </a:r>
            <a:r>
              <a:rPr lang="en-US" sz="1200" b="0" i="0" kern="1200" dirty="0" smtClean="0">
                <a:solidFill>
                  <a:schemeClr val="tx1"/>
                </a:solidFill>
                <a:effectLst/>
                <a:latin typeface="+mn-lt"/>
                <a:ea typeface="+mn-ea"/>
                <a:cs typeface="+mn-cs"/>
              </a:rPr>
              <a:t> provides a</a:t>
            </a:r>
            <a:r>
              <a:rPr lang="en-US" sz="1200" b="0" i="0" kern="1200" baseline="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opportunity to meet new people around the world.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2)</a:t>
            </a:r>
            <a:r>
              <a:rPr lang="en-US" sz="1200" b="0" i="0" kern="1200" baseline="0" dirty="0" smtClean="0">
                <a:solidFill>
                  <a:schemeClr val="tx1"/>
                </a:solidFill>
                <a:effectLst/>
                <a:latin typeface="+mn-lt"/>
                <a:ea typeface="+mn-ea"/>
                <a:cs typeface="+mn-cs"/>
              </a:rPr>
              <a:t> and social networking sites are user friendly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3) also, they are free to use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b)Many social network sites already</a:t>
            </a:r>
            <a:r>
              <a:rPr lang="en-US" baseline="0" dirty="0" smtClean="0"/>
              <a:t> exist all over the </a:t>
            </a:r>
            <a:r>
              <a:rPr lang="en-US" dirty="0" smtClean="0"/>
              <a:t>world. Like</a:t>
            </a:r>
            <a:r>
              <a:rPr lang="en-US" baseline="0" dirty="0" smtClean="0"/>
              <a:t> </a:t>
            </a:r>
            <a:r>
              <a:rPr lang="en-US" baseline="0" dirty="0" err="1" smtClean="0"/>
              <a:t>weibo</a:t>
            </a:r>
            <a:r>
              <a:rPr lang="en-US" baseline="0" dirty="0" smtClean="0"/>
              <a:t>, </a:t>
            </a:r>
            <a:r>
              <a:rPr lang="en-US" baseline="0" dirty="0" err="1" smtClean="0"/>
              <a:t>facebook</a:t>
            </a:r>
            <a:r>
              <a:rPr lang="en-US" baseline="0" dirty="0" smtClean="0"/>
              <a:t>, </a:t>
            </a:r>
            <a:r>
              <a:rPr lang="en-US" baseline="0" dirty="0" err="1" smtClean="0"/>
              <a:t>renren</a:t>
            </a:r>
            <a:r>
              <a:rPr lang="en-US" baseline="0" dirty="0" smtClean="0"/>
              <a:t> etc. Each one of them has a large group of users. As you can see in this picture, the blue line is the total number of Internet users in the world and the orange one is the number of users who has a social network site account. In 2011, the total number of social network users is about 850 million. Hence there are a lot of potential costumers of our product.</a:t>
            </a:r>
            <a:endParaRPr lang="en-US" dirty="0" smtClean="0"/>
          </a:p>
          <a:p>
            <a:endParaRPr lang="en-US" dirty="0"/>
          </a:p>
        </p:txBody>
      </p:sp>
      <p:sp>
        <p:nvSpPr>
          <p:cNvPr id="4" name="Slide Number Placeholder 3"/>
          <p:cNvSpPr>
            <a:spLocks noGrp="1"/>
          </p:cNvSpPr>
          <p:nvPr>
            <p:ph type="sldNum" sz="quarter" idx="10"/>
          </p:nvPr>
        </p:nvSpPr>
        <p:spPr/>
        <p:txBody>
          <a:bodyPr/>
          <a:lstStyle/>
          <a:p>
            <a:fld id="{1098D2C5-E8D4-4861-A285-B8EE39DDC5F8}" type="slidenum">
              <a:rPr lang="en-US" smtClean="0"/>
              <a:t>4</a:t>
            </a:fld>
            <a:endParaRPr lang="en-US"/>
          </a:p>
        </p:txBody>
      </p:sp>
    </p:spTree>
    <p:extLst>
      <p:ext uri="{BB962C8B-B14F-4D97-AF65-F5344CB8AC3E}">
        <p14:creationId xmlns:p14="http://schemas.microsoft.com/office/powerpoint/2010/main" val="2488399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Second reason</a:t>
            </a:r>
            <a:r>
              <a:rPr lang="en-US" baseline="0" dirty="0" smtClean="0"/>
              <a:t> is Lack of high quality photo editing functionality.</a:t>
            </a:r>
          </a:p>
          <a:p>
            <a:endParaRPr lang="en-US" dirty="0" smtClean="0"/>
          </a:p>
          <a:p>
            <a:r>
              <a:rPr lang="en-US" dirty="0" smtClean="0"/>
              <a:t>In social networking</a:t>
            </a:r>
            <a:r>
              <a:rPr lang="en-US" baseline="0" dirty="0" smtClean="0"/>
              <a:t> sites, photo sharing is a very often used way to tell your friends what is going on around you.</a:t>
            </a:r>
          </a:p>
          <a:p>
            <a:r>
              <a:rPr lang="en-US" baseline="0" dirty="0" smtClean="0"/>
              <a:t>And users often want to edit their photo  before they share the photo, for some reasons like to make the photo look much beautiful or something like that.</a:t>
            </a:r>
            <a:endParaRPr lang="en-US" dirty="0" smtClean="0"/>
          </a:p>
          <a:p>
            <a:endParaRPr lang="en-US" baseline="0" dirty="0" smtClean="0"/>
          </a:p>
          <a:p>
            <a:r>
              <a:rPr lang="en-US" baseline="0" dirty="0" smtClean="0"/>
              <a:t>However, many of the exited social networking sites are lack of high quality photo editing functionality. They can’t fully satisfy the users’ requirements. Because you can only adjust the photo size or using the limited editing template provided by the web sites.</a:t>
            </a:r>
          </a:p>
          <a:p>
            <a:endParaRPr lang="en-US" baseline="0" dirty="0" smtClean="0"/>
          </a:p>
          <a:p>
            <a:r>
              <a:rPr lang="en-US" baseline="0" dirty="0" smtClean="0"/>
              <a:t>But, our web application provide a professional and advanced photo editing functionality.</a:t>
            </a:r>
          </a:p>
        </p:txBody>
      </p:sp>
      <p:sp>
        <p:nvSpPr>
          <p:cNvPr id="4" name="Slide Number Placeholder 3"/>
          <p:cNvSpPr>
            <a:spLocks noGrp="1"/>
          </p:cNvSpPr>
          <p:nvPr>
            <p:ph type="sldNum" sz="quarter" idx="10"/>
          </p:nvPr>
        </p:nvSpPr>
        <p:spPr/>
        <p:txBody>
          <a:bodyPr/>
          <a:lstStyle/>
          <a:p>
            <a:fld id="{1098D2C5-E8D4-4861-A285-B8EE39DDC5F8}" type="slidenum">
              <a:rPr lang="en-US" smtClean="0"/>
              <a:t>5</a:t>
            </a:fld>
            <a:endParaRPr lang="en-US"/>
          </a:p>
        </p:txBody>
      </p:sp>
    </p:spTree>
    <p:extLst>
      <p:ext uri="{BB962C8B-B14F-4D97-AF65-F5344CB8AC3E}">
        <p14:creationId xmlns:p14="http://schemas.microsoft.com/office/powerpoint/2010/main" val="4184125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smtClean="0"/>
          </a:p>
          <a:p>
            <a:pPr marL="0" indent="0">
              <a:buNone/>
            </a:pPr>
            <a:r>
              <a:rPr lang="en-US" dirty="0" smtClean="0"/>
              <a:t>What if you want to do some high quality and advanced</a:t>
            </a:r>
            <a:r>
              <a:rPr lang="en-US" baseline="0" dirty="0" smtClean="0"/>
              <a:t> editing on your photos?</a:t>
            </a:r>
          </a:p>
          <a:p>
            <a:pPr marL="0" indent="0">
              <a:buNone/>
            </a:pPr>
            <a:r>
              <a:rPr lang="en-US" baseline="0" dirty="0" smtClean="0"/>
              <a:t>You may use Photoshop or other professional  photo editing software.</a:t>
            </a:r>
          </a:p>
          <a:p>
            <a:pPr marL="0" indent="0">
              <a:buNone/>
            </a:pPr>
            <a:r>
              <a:rPr lang="en-US" baseline="0" dirty="0" smtClean="0"/>
              <a:t>But, most of them are not easy to handle by many people and it is very time consuming. You will not spend a whole hour to edit the photo before you sharing it.</a:t>
            </a:r>
          </a:p>
          <a:p>
            <a:pPr marL="0" indent="0">
              <a:buNone/>
            </a:pPr>
            <a:r>
              <a:rPr lang="en-US" baseline="0" dirty="0" smtClean="0"/>
              <a:t>Even you can spent a lot of time in editing photo, but the professional  photo editing software does not have sharing property.</a:t>
            </a:r>
          </a:p>
          <a:p>
            <a:pPr marL="0" indent="0">
              <a:buNone/>
            </a:pPr>
            <a:endParaRPr lang="en-US" dirty="0" smtClean="0"/>
          </a:p>
          <a:p>
            <a:pPr marL="0" indent="0">
              <a:buNone/>
            </a:pPr>
            <a:endParaRPr lang="en-US" dirty="0" smtClean="0"/>
          </a:p>
          <a:p>
            <a:pPr marL="0" indent="0">
              <a:buNone/>
            </a:pPr>
            <a:r>
              <a:rPr lang="en-US" dirty="0" smtClean="0"/>
              <a:t>Our product</a:t>
            </a:r>
            <a:r>
              <a:rPr lang="en-US" baseline="0" dirty="0" smtClean="0"/>
              <a:t> do solve this problem. It easy to handle and convenient to use by the users. Also, it provide sharing property through social network.</a:t>
            </a:r>
            <a:endParaRPr lang="en-US" dirty="0"/>
          </a:p>
        </p:txBody>
      </p:sp>
      <p:sp>
        <p:nvSpPr>
          <p:cNvPr id="4" name="Slide Number Placeholder 3"/>
          <p:cNvSpPr>
            <a:spLocks noGrp="1"/>
          </p:cNvSpPr>
          <p:nvPr>
            <p:ph type="sldNum" sz="quarter" idx="10"/>
          </p:nvPr>
        </p:nvSpPr>
        <p:spPr/>
        <p:txBody>
          <a:bodyPr/>
          <a:lstStyle/>
          <a:p>
            <a:fld id="{1098D2C5-E8D4-4861-A285-B8EE39DDC5F8}" type="slidenum">
              <a:rPr lang="en-US" smtClean="0"/>
              <a:t>6</a:t>
            </a:fld>
            <a:endParaRPr lang="en-US"/>
          </a:p>
        </p:txBody>
      </p:sp>
    </p:spTree>
    <p:extLst>
      <p:ext uri="{BB962C8B-B14F-4D97-AF65-F5344CB8AC3E}">
        <p14:creationId xmlns:p14="http://schemas.microsoft.com/office/powerpoint/2010/main" val="2867535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6AEB28-1283-403B-A826-C4DD860E8AD4}" type="slidenum">
              <a:rPr lang="en-US" smtClean="0"/>
              <a:t>7</a:t>
            </a:fld>
            <a:endParaRPr lang="en-US"/>
          </a:p>
        </p:txBody>
      </p:sp>
    </p:spTree>
    <p:extLst>
      <p:ext uri="{BB962C8B-B14F-4D97-AF65-F5344CB8AC3E}">
        <p14:creationId xmlns:p14="http://schemas.microsoft.com/office/powerpoint/2010/main" val="3282737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Instagram</a:t>
            </a:r>
            <a:r>
              <a:rPr lang="en-US" baseline="0" dirty="0" smtClean="0"/>
              <a:t> is already doing quite well as an online photo-sharing application.</a:t>
            </a:r>
          </a:p>
          <a:p>
            <a:r>
              <a:rPr lang="en-US" baseline="0" dirty="0" smtClean="0"/>
              <a:t>And at the mean time, MEITU XIUXIU is a very popular online photo-editing application. </a:t>
            </a:r>
          </a:p>
          <a:p>
            <a:endParaRPr lang="en-US" baseline="0" dirty="0" smtClean="0"/>
          </a:p>
          <a:p>
            <a:r>
              <a:rPr lang="en-US" baseline="0" dirty="0" smtClean="0"/>
              <a:t>What’s worse, there’re many potential competitors who are very likely or already somehow step in this market.</a:t>
            </a:r>
          </a:p>
          <a:p>
            <a:r>
              <a:rPr lang="en-US" baseline="0" dirty="0" smtClean="0"/>
              <a:t>These giants are more difficult to deal with.</a:t>
            </a:r>
            <a:endParaRPr lang="en-US" dirty="0"/>
          </a:p>
        </p:txBody>
      </p:sp>
      <p:sp>
        <p:nvSpPr>
          <p:cNvPr id="4" name="Slide Number Placeholder 3"/>
          <p:cNvSpPr>
            <a:spLocks noGrp="1"/>
          </p:cNvSpPr>
          <p:nvPr>
            <p:ph type="sldNum" sz="quarter" idx="10"/>
          </p:nvPr>
        </p:nvSpPr>
        <p:spPr/>
        <p:txBody>
          <a:bodyPr/>
          <a:lstStyle/>
          <a:p>
            <a:fld id="{C76AEB28-1283-403B-A826-C4DD860E8AD4}" type="slidenum">
              <a:rPr lang="en-US" smtClean="0"/>
              <a:t>8</a:t>
            </a:fld>
            <a:endParaRPr lang="en-US"/>
          </a:p>
        </p:txBody>
      </p:sp>
    </p:spTree>
    <p:extLst>
      <p:ext uri="{BB962C8B-B14F-4D97-AF65-F5344CB8AC3E}">
        <p14:creationId xmlns:p14="http://schemas.microsoft.com/office/powerpoint/2010/main" val="2031146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have some genius in our team, maybe we can have some advantages in technology, but it’s not very possible.</a:t>
            </a:r>
          </a:p>
          <a:p>
            <a:r>
              <a:rPr lang="en-US" baseline="0" dirty="0" smtClean="0"/>
              <a:t>Even though we have some special functionality in our product, it doesn’t mean customers will turn to us.</a:t>
            </a:r>
          </a:p>
          <a:p>
            <a:endParaRPr lang="en-US" baseline="0" dirty="0" smtClean="0"/>
          </a:p>
          <a:p>
            <a:r>
              <a:rPr lang="en-US" baseline="0" dirty="0" smtClean="0"/>
              <a:t>Besides, propaganda in large scale will not be very effective because a lot of customers will not change his favor easily.</a:t>
            </a:r>
          </a:p>
          <a:p>
            <a:endParaRPr lang="en-US" baseline="0" dirty="0" smtClean="0"/>
          </a:p>
          <a:p>
            <a:r>
              <a:rPr lang="en-US" baseline="0" dirty="0" smtClean="0"/>
              <a:t>So it’s not feasible to compete with them directly in the very beginning, without good fame among customers and a certain number of market sharing.</a:t>
            </a:r>
          </a:p>
        </p:txBody>
      </p:sp>
      <p:sp>
        <p:nvSpPr>
          <p:cNvPr id="4" name="Slide Number Placeholder 3"/>
          <p:cNvSpPr>
            <a:spLocks noGrp="1"/>
          </p:cNvSpPr>
          <p:nvPr>
            <p:ph type="sldNum" sz="quarter" idx="10"/>
          </p:nvPr>
        </p:nvSpPr>
        <p:spPr/>
        <p:txBody>
          <a:bodyPr/>
          <a:lstStyle/>
          <a:p>
            <a:fld id="{C76AEB28-1283-403B-A826-C4DD860E8AD4}" type="slidenum">
              <a:rPr lang="en-US" smtClean="0"/>
              <a:t>9</a:t>
            </a:fld>
            <a:endParaRPr lang="en-US"/>
          </a:p>
        </p:txBody>
      </p:sp>
    </p:spTree>
    <p:extLst>
      <p:ext uri="{BB962C8B-B14F-4D97-AF65-F5344CB8AC3E}">
        <p14:creationId xmlns:p14="http://schemas.microsoft.com/office/powerpoint/2010/main" val="1482744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a:t>
            </a:r>
            <a:r>
              <a:rPr lang="en-US" baseline="0" dirty="0" smtClean="0"/>
              <a:t> we need to avoid competition in all aspects or we will die very soon. </a:t>
            </a:r>
          </a:p>
          <a:p>
            <a:r>
              <a:rPr lang="en-US" baseline="0" dirty="0" smtClean="0"/>
              <a:t>Our team should focus on a rather small part of the customers and try to be the best in this part first.</a:t>
            </a:r>
          </a:p>
          <a:p>
            <a:r>
              <a:rPr lang="en-US" baseline="0" dirty="0" smtClean="0"/>
              <a:t>And among all customers, traveler could be a very good choice, because every traveler will take photo and share it with friends during their trip.</a:t>
            </a:r>
            <a:endParaRPr lang="en-US" dirty="0"/>
          </a:p>
        </p:txBody>
      </p:sp>
      <p:sp>
        <p:nvSpPr>
          <p:cNvPr id="4" name="Slide Number Placeholder 3"/>
          <p:cNvSpPr>
            <a:spLocks noGrp="1"/>
          </p:cNvSpPr>
          <p:nvPr>
            <p:ph type="sldNum" sz="quarter" idx="10"/>
          </p:nvPr>
        </p:nvSpPr>
        <p:spPr/>
        <p:txBody>
          <a:bodyPr/>
          <a:lstStyle/>
          <a:p>
            <a:fld id="{C76AEB28-1283-403B-A826-C4DD860E8AD4}" type="slidenum">
              <a:rPr lang="en-US" smtClean="0"/>
              <a:t>10</a:t>
            </a:fld>
            <a:endParaRPr lang="en-US"/>
          </a:p>
        </p:txBody>
      </p:sp>
    </p:spTree>
    <p:extLst>
      <p:ext uri="{BB962C8B-B14F-4D97-AF65-F5344CB8AC3E}">
        <p14:creationId xmlns:p14="http://schemas.microsoft.com/office/powerpoint/2010/main" val="313411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30820CF-B880-4189-942D-D702A7CBA730}" type="datetimeFigureOut">
              <a:rPr lang="zh-CN" altLang="en-US" smtClean="0"/>
              <a:t>2013/4/28</a:t>
            </a:fld>
            <a:endParaRPr lang="zh-CN" altLang="en-US"/>
          </a:p>
        </p:txBody>
      </p:sp>
      <p:sp>
        <p:nvSpPr>
          <p:cNvPr id="17" name="Footer Placeholder 16"/>
          <p:cNvSpPr>
            <a:spLocks noGrp="1"/>
          </p:cNvSpPr>
          <p:nvPr>
            <p:ph type="ftr" sz="quarter" idx="11"/>
          </p:nvPr>
        </p:nvSpPr>
        <p:spPr>
          <a:xfrm>
            <a:off x="5410200" y="4205288"/>
            <a:ext cx="1295400" cy="457200"/>
          </a:xfrm>
        </p:spPr>
        <p:txBody>
          <a:bodyPr/>
          <a:lstStyle/>
          <a:p>
            <a:endParaRPr lang="zh-CN" alt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2013/4/28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2013/4/28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30820CF-B880-4189-942D-D702A7CBA730}" type="datetimeFigureOut">
              <a:rPr lang="zh-CN" altLang="en-US" smtClean="0"/>
              <a:t>2013/4/28</a:t>
            </a:fld>
            <a:endParaRPr lang="zh-CN" altLang="en-US"/>
          </a:p>
        </p:txBody>
      </p:sp>
      <p:sp>
        <p:nvSpPr>
          <p:cNvPr id="27" name="Slide Number Placeholder 2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8" name="Footer Placeholder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30820CF-B880-4189-942D-D702A7CBA730}" type="datetimeFigureOut">
              <a:rPr lang="zh-CN" altLang="en-US" smtClean="0"/>
              <a:t>2013/4/28</a:t>
            </a:fld>
            <a:endParaRPr lang="zh-CN" altLang="en-US"/>
          </a:p>
        </p:txBody>
      </p:sp>
      <p:sp>
        <p:nvSpPr>
          <p:cNvPr id="4" name="Footer Placeholder 3"/>
          <p:cNvSpPr>
            <a:spLocks noGrp="1"/>
          </p:cNvSpPr>
          <p:nvPr>
            <p:ph type="ftr" sz="quarter" idx="11"/>
          </p:nvPr>
        </p:nvSpPr>
        <p:spPr>
          <a:xfrm>
            <a:off x="5257800" y="612648"/>
            <a:ext cx="1325880" cy="457200"/>
          </a:xfrm>
        </p:spPr>
        <p:txBody>
          <a:bodyPr/>
          <a:lstStyle/>
          <a:p>
            <a:endParaRPr lang="zh-CN" altLang="en-US"/>
          </a:p>
        </p:txBody>
      </p:sp>
      <p:sp>
        <p:nvSpPr>
          <p:cNvPr id="5" name="Slide Number Placeholder 4"/>
          <p:cNvSpPr>
            <a:spLocks noGrp="1"/>
          </p:cNvSpPr>
          <p:nvPr>
            <p:ph type="sldNum" sz="quarter" idx="12"/>
          </p:nvPr>
        </p:nvSpPr>
        <p:spPr>
          <a:xfrm>
            <a:off x="8174736" y="2272"/>
            <a:ext cx="762000" cy="365760"/>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2013/4/28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2013/4/28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30820CF-B880-4189-942D-D702A7CBA730}" type="datetimeFigureOut">
              <a:rPr lang="zh-CN" altLang="en-US" smtClean="0"/>
              <a:t>2013/4/28</a:t>
            </a:fld>
            <a:endParaRPr lang="zh-CN" alt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err="1" smtClean="0">
                <a:latin typeface="Andalus" pitchFamily="18" charset="-78"/>
                <a:cs typeface="Andalus" pitchFamily="18" charset="-78"/>
              </a:rPr>
              <a:t>PhotoBar</a:t>
            </a:r>
            <a:endParaRPr lang="en-US" sz="6000" dirty="0">
              <a:latin typeface="Andalus" pitchFamily="18" charset="-78"/>
              <a:cs typeface="Andalus" pitchFamily="18" charset="-78"/>
            </a:endParaRPr>
          </a:p>
        </p:txBody>
      </p:sp>
      <p:sp>
        <p:nvSpPr>
          <p:cNvPr id="3" name="Subtitle 2"/>
          <p:cNvSpPr>
            <a:spLocks noGrp="1"/>
          </p:cNvSpPr>
          <p:nvPr>
            <p:ph type="subTitle" idx="1"/>
          </p:nvPr>
        </p:nvSpPr>
        <p:spPr/>
        <p:txBody>
          <a:bodyPr/>
          <a:lstStyle/>
          <a:p>
            <a:pPr algn="r"/>
            <a:r>
              <a:rPr lang="en-US" dirty="0" smtClean="0">
                <a:latin typeface="Andalus" pitchFamily="18" charset="-78"/>
                <a:cs typeface="Andalus" pitchFamily="18" charset="-78"/>
              </a:rPr>
              <a:t>Product From </a:t>
            </a:r>
            <a:r>
              <a:rPr lang="en-US" sz="3500" i="1" dirty="0" smtClean="0">
                <a:solidFill>
                  <a:srgbClr val="FF0000"/>
                </a:solidFill>
                <a:latin typeface="Andalus" pitchFamily="18" charset="-78"/>
                <a:cs typeface="Andalus" pitchFamily="18" charset="-78"/>
              </a:rPr>
              <a:t>ARCHI-TECH</a:t>
            </a:r>
            <a:endParaRPr lang="en-US" sz="3500" i="1" dirty="0">
              <a:solidFill>
                <a:srgbClr val="FF0000"/>
              </a:solidFill>
              <a:latin typeface="Andalus" pitchFamily="18" charset="-78"/>
              <a:cs typeface="Andalus" pitchFamily="18" charset="-78"/>
            </a:endParaRPr>
          </a:p>
        </p:txBody>
      </p:sp>
    </p:spTree>
    <p:extLst>
      <p:ext uri="{BB962C8B-B14F-4D97-AF65-F5344CB8AC3E}">
        <p14:creationId xmlns:p14="http://schemas.microsoft.com/office/powerpoint/2010/main" val="991129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Berlin Sans FB Demi" pitchFamily="34" charset="0"/>
              </a:rPr>
              <a:t>2. How can we compete with them?</a:t>
            </a:r>
            <a:endParaRPr lang="en-US" dirty="0">
              <a:latin typeface="Berlin Sans FB Demi" pitchFamily="34" charset="0"/>
            </a:endParaRPr>
          </a:p>
        </p:txBody>
      </p:sp>
      <p:sp>
        <p:nvSpPr>
          <p:cNvPr id="3" name="Content Placeholder 2"/>
          <p:cNvSpPr>
            <a:spLocks noGrp="1"/>
          </p:cNvSpPr>
          <p:nvPr>
            <p:ph idx="1"/>
          </p:nvPr>
        </p:nvSpPr>
        <p:spPr/>
        <p:txBody>
          <a:bodyPr/>
          <a:lstStyle/>
          <a:p>
            <a:r>
              <a:rPr lang="en-US" b="1" i="1" dirty="0" smtClean="0">
                <a:solidFill>
                  <a:srgbClr val="0070C0"/>
                </a:solidFill>
              </a:rPr>
              <a:t>Focus</a:t>
            </a:r>
            <a:r>
              <a:rPr lang="en-US" dirty="0" smtClean="0"/>
              <a:t> on a rather small part of the market</a:t>
            </a:r>
          </a:p>
          <a:p>
            <a:pPr marL="0" indent="0">
              <a:buNone/>
            </a:pPr>
            <a:endParaRPr lang="en-US" dirty="0"/>
          </a:p>
          <a:p>
            <a:pPr marL="0" indent="0">
              <a:buNone/>
            </a:pPr>
            <a:r>
              <a:rPr lang="en-US" sz="4800" b="1" dirty="0" smtClean="0">
                <a:solidFill>
                  <a:srgbClr val="FF0000"/>
                </a:solidFill>
              </a:rPr>
              <a:t>Traveler</a:t>
            </a:r>
            <a:endParaRPr lang="en-US" sz="4800" b="1" dirty="0">
              <a:solidFill>
                <a:srgbClr val="FF0000"/>
              </a:solidFill>
            </a:endParaRPr>
          </a:p>
        </p:txBody>
      </p:sp>
      <p:pic>
        <p:nvPicPr>
          <p:cNvPr id="2050" name="Picture 2" descr="http://i1.firstmag.net/pic/mcontent/2011/05/18/63/63ty21g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2133600"/>
            <a:ext cx="2371255" cy="311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12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 calcmode="lin" valueType="num">
                                      <p:cBhvr additive="base">
                                        <p:cTn id="16" dur="500" fill="hold"/>
                                        <p:tgtEl>
                                          <p:spTgt spid="2050"/>
                                        </p:tgtEl>
                                        <p:attrNameLst>
                                          <p:attrName>ppt_x</p:attrName>
                                        </p:attrNameLst>
                                      </p:cBhvr>
                                      <p:tavLst>
                                        <p:tav tm="0">
                                          <p:val>
                                            <p:strVal val="#ppt_x"/>
                                          </p:val>
                                        </p:tav>
                                        <p:tav tm="100000">
                                          <p:val>
                                            <p:strVal val="#ppt_x"/>
                                          </p:val>
                                        </p:tav>
                                      </p:tavLst>
                                    </p:anim>
                                    <p:anim calcmode="lin" valueType="num">
                                      <p:cBhvr additive="base">
                                        <p:cTn id="17"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Berlin Sans FB Demi" pitchFamily="34" charset="0"/>
              </a:rPr>
              <a:t>2. How can we compete with them?</a:t>
            </a:r>
            <a:endParaRPr lang="en-US" dirty="0">
              <a:latin typeface="Berlin Sans FB Demi" pitchFamily="34" charset="0"/>
            </a:endParaRPr>
          </a:p>
        </p:txBody>
      </p:sp>
      <p:sp>
        <p:nvSpPr>
          <p:cNvPr id="3" name="Content Placeholder 2"/>
          <p:cNvSpPr>
            <a:spLocks noGrp="1"/>
          </p:cNvSpPr>
          <p:nvPr>
            <p:ph idx="1"/>
          </p:nvPr>
        </p:nvSpPr>
        <p:spPr/>
        <p:txBody>
          <a:bodyPr/>
          <a:lstStyle/>
          <a:p>
            <a:r>
              <a:rPr lang="en-US" dirty="0" smtClean="0"/>
              <a:t>To </a:t>
            </a:r>
            <a:r>
              <a:rPr lang="en-US" sz="5400" b="1" i="1" dirty="0" smtClean="0">
                <a:solidFill>
                  <a:srgbClr val="FF0000"/>
                </a:solidFill>
              </a:rPr>
              <a:t>promote</a:t>
            </a:r>
            <a:r>
              <a:rPr lang="en-US" dirty="0" smtClean="0"/>
              <a:t> </a:t>
            </a:r>
            <a:r>
              <a:rPr lang="en-US" dirty="0" err="1" smtClean="0"/>
              <a:t>PhotoBar</a:t>
            </a:r>
            <a:r>
              <a:rPr lang="en-US" dirty="0" smtClean="0"/>
              <a:t>:</a:t>
            </a:r>
          </a:p>
          <a:p>
            <a:pPr marL="0" indent="0">
              <a:buNone/>
            </a:pPr>
            <a:r>
              <a:rPr lang="en-US" dirty="0" smtClean="0"/>
              <a:t>1.Cooperate with </a:t>
            </a:r>
            <a:r>
              <a:rPr lang="en-US" sz="3600" b="1" i="1" dirty="0" smtClean="0">
                <a:solidFill>
                  <a:srgbClr val="0070C0"/>
                </a:solidFill>
              </a:rPr>
              <a:t>tourist attraction</a:t>
            </a:r>
            <a:r>
              <a:rPr lang="en-US" dirty="0" smtClean="0"/>
              <a:t>, </a:t>
            </a:r>
            <a:r>
              <a:rPr lang="en-US" sz="3600" b="1" i="1" dirty="0" smtClean="0">
                <a:solidFill>
                  <a:srgbClr val="0070C0"/>
                </a:solidFill>
              </a:rPr>
              <a:t>hotel</a:t>
            </a:r>
            <a:r>
              <a:rPr lang="en-US" dirty="0" smtClean="0"/>
              <a:t> etc.</a:t>
            </a:r>
          </a:p>
          <a:p>
            <a:pPr marL="0" indent="0">
              <a:buNone/>
            </a:pPr>
            <a:r>
              <a:rPr lang="en-US" dirty="0" smtClean="0"/>
              <a:t>2.Cooperate with ‘</a:t>
            </a:r>
            <a:r>
              <a:rPr lang="en-US" sz="3600" b="1" i="1" dirty="0" smtClean="0">
                <a:solidFill>
                  <a:srgbClr val="0070C0"/>
                </a:solidFill>
              </a:rPr>
              <a:t>smart camera</a:t>
            </a:r>
            <a:r>
              <a:rPr lang="en-US" dirty="0" smtClean="0"/>
              <a:t>’ producer</a:t>
            </a:r>
          </a:p>
          <a:p>
            <a:pPr marL="0" indent="0">
              <a:buNone/>
            </a:pPr>
            <a:r>
              <a:rPr lang="en-US" dirty="0" smtClean="0"/>
              <a:t>3.Cooperate with Professional </a:t>
            </a:r>
            <a:r>
              <a:rPr lang="en-US" sz="3600" b="1" i="1" dirty="0" smtClean="0">
                <a:solidFill>
                  <a:srgbClr val="0070C0"/>
                </a:solidFill>
              </a:rPr>
              <a:t>Photographer</a:t>
            </a:r>
            <a:endParaRPr lang="en-US" sz="3600" b="1" i="1" dirty="0">
              <a:solidFill>
                <a:srgbClr val="0070C0"/>
              </a:solidFill>
            </a:endParaRPr>
          </a:p>
        </p:txBody>
      </p:sp>
    </p:spTree>
    <p:extLst>
      <p:ext uri="{BB962C8B-B14F-4D97-AF65-F5344CB8AC3E}">
        <p14:creationId xmlns:p14="http://schemas.microsoft.com/office/powerpoint/2010/main" val="110522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ircle(in)">
                                      <p:cBhvr>
                                        <p:cTn id="21" dur="2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circle(in)">
                                      <p:cBhvr>
                                        <p:cTn id="2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erlin Sans FB Demi" pitchFamily="34" charset="0"/>
              </a:rPr>
              <a:t>3</a:t>
            </a:r>
            <a:r>
              <a:rPr lang="en-US" dirty="0" smtClean="0">
                <a:latin typeface="Berlin Sans FB Demi" pitchFamily="34" charset="0"/>
              </a:rPr>
              <a:t>. How can we earn money?</a:t>
            </a:r>
            <a:endParaRPr lang="en-US" dirty="0">
              <a:latin typeface="Berlin Sans FB Demi" pitchFamily="34" charset="0"/>
            </a:endParaRPr>
          </a:p>
        </p:txBody>
      </p:sp>
      <p:sp>
        <p:nvSpPr>
          <p:cNvPr id="3" name="Content Placeholder 2"/>
          <p:cNvSpPr>
            <a:spLocks noGrp="1"/>
          </p:cNvSpPr>
          <p:nvPr>
            <p:ph idx="1"/>
          </p:nvPr>
        </p:nvSpPr>
        <p:spPr/>
        <p:txBody>
          <a:bodyPr/>
          <a:lstStyle/>
          <a:p>
            <a:r>
              <a:rPr lang="en-US" sz="4800" b="1" i="1" dirty="0" smtClean="0">
                <a:solidFill>
                  <a:srgbClr val="FF0000"/>
                </a:solidFill>
              </a:rPr>
              <a:t>Earning</a:t>
            </a:r>
            <a:r>
              <a:rPr lang="en-US" dirty="0" smtClean="0"/>
              <a:t> money</a:t>
            </a:r>
          </a:p>
          <a:p>
            <a:pPr marL="514350" indent="-514350">
              <a:buAutoNum type="arabicPeriod"/>
            </a:pPr>
            <a:r>
              <a:rPr lang="en-US" b="1" i="1" dirty="0" smtClean="0">
                <a:solidFill>
                  <a:srgbClr val="0070C0"/>
                </a:solidFill>
              </a:rPr>
              <a:t>Advertisement</a:t>
            </a:r>
          </a:p>
          <a:p>
            <a:pPr marL="514350" indent="-514350">
              <a:buAutoNum type="arabicPeriod"/>
            </a:pPr>
            <a:r>
              <a:rPr lang="en-US" b="1" i="1" dirty="0" smtClean="0">
                <a:solidFill>
                  <a:srgbClr val="0070C0"/>
                </a:solidFill>
              </a:rPr>
              <a:t>Charging extra Services</a:t>
            </a:r>
          </a:p>
        </p:txBody>
      </p:sp>
    </p:spTree>
    <p:extLst>
      <p:ext uri="{BB962C8B-B14F-4D97-AF65-F5344CB8AC3E}">
        <p14:creationId xmlns:p14="http://schemas.microsoft.com/office/powerpoint/2010/main" val="200645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ndalus" pitchFamily="18" charset="-78"/>
                <a:cs typeface="Andalus" pitchFamily="18" charset="-78"/>
              </a:rPr>
              <a:t>Team Organization</a:t>
            </a:r>
            <a:endParaRPr lang="en-US" dirty="0">
              <a:latin typeface="Andalus" pitchFamily="18" charset="-78"/>
              <a:cs typeface="Andalus" pitchFamily="18" charset="-78"/>
            </a:endParaRPr>
          </a:p>
        </p:txBody>
      </p:sp>
    </p:spTree>
    <p:extLst>
      <p:ext uri="{BB962C8B-B14F-4D97-AF65-F5344CB8AC3E}">
        <p14:creationId xmlns:p14="http://schemas.microsoft.com/office/powerpoint/2010/main" val="3157300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947598820"/>
              </p:ext>
            </p:extLst>
          </p:nvPr>
        </p:nvGraphicFramePr>
        <p:xfrm>
          <a:off x="838200" y="914400"/>
          <a:ext cx="73152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28600" y="465892"/>
            <a:ext cx="2514600" cy="677108"/>
          </a:xfrm>
          <a:prstGeom prst="rect">
            <a:avLst/>
          </a:prstGeom>
          <a:noFill/>
        </p:spPr>
        <p:txBody>
          <a:bodyPr wrap="square" rtlCol="0">
            <a:spAutoFit/>
          </a:bodyPr>
          <a:lstStyle/>
          <a:p>
            <a:r>
              <a:rPr lang="en-US" sz="3800" i="1" dirty="0" smtClean="0">
                <a:latin typeface="Andalus" pitchFamily="18" charset="-78"/>
                <a:cs typeface="Andalus" pitchFamily="18" charset="-78"/>
              </a:rPr>
              <a:t>Structure</a:t>
            </a:r>
            <a:endParaRPr lang="en-US" sz="3800" i="1" dirty="0">
              <a:latin typeface="Andalus" pitchFamily="18" charset="-78"/>
              <a:cs typeface="Andalus" pitchFamily="18" charset="-78"/>
            </a:endParaRPr>
          </a:p>
        </p:txBody>
      </p:sp>
    </p:spTree>
    <p:extLst>
      <p:ext uri="{BB962C8B-B14F-4D97-AF65-F5344CB8AC3E}">
        <p14:creationId xmlns:p14="http://schemas.microsoft.com/office/powerpoint/2010/main" val="1660627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219200" y="2786666"/>
            <a:ext cx="4163433" cy="2019403"/>
            <a:chOff x="2490283" y="2419298"/>
            <a:chExt cx="4163433" cy="2019403"/>
          </a:xfrm>
        </p:grpSpPr>
        <p:grpSp>
          <p:nvGrpSpPr>
            <p:cNvPr id="4" name="Group 3"/>
            <p:cNvGrpSpPr/>
            <p:nvPr/>
          </p:nvGrpSpPr>
          <p:grpSpPr>
            <a:xfrm>
              <a:off x="4382753" y="3429000"/>
              <a:ext cx="378493" cy="721215"/>
              <a:chOff x="3946086" y="1016361"/>
              <a:chExt cx="378493" cy="721215"/>
            </a:xfrm>
          </p:grpSpPr>
          <p:sp>
            <p:nvSpPr>
              <p:cNvPr id="20" name="Straight Connector 3"/>
              <p:cNvSpPr/>
              <p:nvPr/>
            </p:nvSpPr>
            <p:spPr>
              <a:xfrm>
                <a:off x="3946086" y="1016361"/>
                <a:ext cx="378493" cy="721215"/>
              </a:xfrm>
              <a:custGeom>
                <a:avLst/>
                <a:gdLst/>
                <a:ahLst/>
                <a:cxnLst/>
                <a:rect l="0" t="0" r="0" b="0"/>
                <a:pathLst>
                  <a:path>
                    <a:moveTo>
                      <a:pt x="0" y="0"/>
                    </a:moveTo>
                    <a:lnTo>
                      <a:pt x="189246" y="0"/>
                    </a:lnTo>
                    <a:lnTo>
                      <a:pt x="189246" y="721215"/>
                    </a:lnTo>
                    <a:lnTo>
                      <a:pt x="378493" y="721215"/>
                    </a:lnTo>
                  </a:path>
                </a:pathLst>
              </a:custGeom>
              <a:noFill/>
            </p:spPr>
            <p:style>
              <a:lnRef idx="2">
                <a:schemeClr val="accent5">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21" name="Straight Connector 4"/>
              <p:cNvSpPr/>
              <p:nvPr/>
            </p:nvSpPr>
            <p:spPr>
              <a:xfrm>
                <a:off x="4114970" y="1356606"/>
                <a:ext cx="40724" cy="407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5" name="Group 4"/>
            <p:cNvGrpSpPr/>
            <p:nvPr/>
          </p:nvGrpSpPr>
          <p:grpSpPr>
            <a:xfrm>
              <a:off x="4382753" y="2707784"/>
              <a:ext cx="378493" cy="721215"/>
              <a:chOff x="3946086" y="295145"/>
              <a:chExt cx="378493" cy="721215"/>
            </a:xfrm>
          </p:grpSpPr>
          <p:sp>
            <p:nvSpPr>
              <p:cNvPr id="18" name="Straight Connector 5"/>
              <p:cNvSpPr/>
              <p:nvPr/>
            </p:nvSpPr>
            <p:spPr>
              <a:xfrm>
                <a:off x="3946086" y="295145"/>
                <a:ext cx="378493" cy="721215"/>
              </a:xfrm>
              <a:custGeom>
                <a:avLst/>
                <a:gdLst/>
                <a:ahLst/>
                <a:cxnLst/>
                <a:rect l="0" t="0" r="0" b="0"/>
                <a:pathLst>
                  <a:path>
                    <a:moveTo>
                      <a:pt x="0" y="721215"/>
                    </a:moveTo>
                    <a:lnTo>
                      <a:pt x="189246" y="721215"/>
                    </a:lnTo>
                    <a:lnTo>
                      <a:pt x="189246" y="0"/>
                    </a:lnTo>
                    <a:lnTo>
                      <a:pt x="378493" y="0"/>
                    </a:lnTo>
                  </a:path>
                </a:pathLst>
              </a:custGeom>
              <a:noFill/>
            </p:spPr>
            <p:style>
              <a:lnRef idx="2">
                <a:schemeClr val="accent5">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19" name="Straight Connector 6"/>
              <p:cNvSpPr/>
              <p:nvPr/>
            </p:nvSpPr>
            <p:spPr>
              <a:xfrm>
                <a:off x="4114970" y="635390"/>
                <a:ext cx="40724" cy="407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6" name="Group 5"/>
            <p:cNvGrpSpPr/>
            <p:nvPr/>
          </p:nvGrpSpPr>
          <p:grpSpPr>
            <a:xfrm>
              <a:off x="2490283" y="3140513"/>
              <a:ext cx="1892469" cy="576972"/>
              <a:chOff x="2053616" y="727874"/>
              <a:chExt cx="1892469" cy="576972"/>
            </a:xfrm>
          </p:grpSpPr>
          <p:sp>
            <p:nvSpPr>
              <p:cNvPr id="16" name="Rectangle 15"/>
              <p:cNvSpPr/>
              <p:nvPr/>
            </p:nvSpPr>
            <p:spPr>
              <a:xfrm>
                <a:off x="2053616" y="727874"/>
                <a:ext cx="1892469" cy="576972"/>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7" name="Rectangle 16"/>
              <p:cNvSpPr/>
              <p:nvPr/>
            </p:nvSpPr>
            <p:spPr>
              <a:xfrm>
                <a:off x="2053616" y="727874"/>
                <a:ext cx="1892469" cy="5769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latin typeface="Andalus" pitchFamily="18" charset="-78"/>
                    <a:cs typeface="Andalus" pitchFamily="18" charset="-78"/>
                  </a:rPr>
                  <a:t>Technology</a:t>
                </a:r>
                <a:endParaRPr lang="en-US" sz="2200" kern="1200" dirty="0">
                  <a:latin typeface="Andalus" pitchFamily="18" charset="-78"/>
                  <a:cs typeface="Andalus" pitchFamily="18" charset="-78"/>
                </a:endParaRPr>
              </a:p>
            </p:txBody>
          </p:sp>
        </p:grpSp>
        <p:grpSp>
          <p:nvGrpSpPr>
            <p:cNvPr id="7" name="Group 6"/>
            <p:cNvGrpSpPr/>
            <p:nvPr/>
          </p:nvGrpSpPr>
          <p:grpSpPr>
            <a:xfrm>
              <a:off x="4761247" y="2419298"/>
              <a:ext cx="1892469" cy="576972"/>
              <a:chOff x="4324580" y="6659"/>
              <a:chExt cx="1892469" cy="576972"/>
            </a:xfrm>
          </p:grpSpPr>
          <p:sp>
            <p:nvSpPr>
              <p:cNvPr id="14" name="Rectangle 13"/>
              <p:cNvSpPr/>
              <p:nvPr/>
            </p:nvSpPr>
            <p:spPr>
              <a:xfrm>
                <a:off x="4324580" y="6659"/>
                <a:ext cx="1892469" cy="576972"/>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5" name="Rectangle 14"/>
              <p:cNvSpPr/>
              <p:nvPr/>
            </p:nvSpPr>
            <p:spPr>
              <a:xfrm>
                <a:off x="4324580" y="6659"/>
                <a:ext cx="1892469" cy="5769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latin typeface="Andalus" pitchFamily="18" charset="-78"/>
                    <a:cs typeface="Andalus" pitchFamily="18" charset="-78"/>
                  </a:rPr>
                  <a:t>Consultants</a:t>
                </a:r>
                <a:endParaRPr lang="en-US" sz="2200" kern="1200" dirty="0">
                  <a:latin typeface="Andalus" pitchFamily="18" charset="-78"/>
                  <a:cs typeface="Andalus" pitchFamily="18" charset="-78"/>
                </a:endParaRPr>
              </a:p>
            </p:txBody>
          </p:sp>
        </p:grpSp>
        <p:grpSp>
          <p:nvGrpSpPr>
            <p:cNvPr id="8" name="Group 7"/>
            <p:cNvGrpSpPr/>
            <p:nvPr/>
          </p:nvGrpSpPr>
          <p:grpSpPr>
            <a:xfrm>
              <a:off x="4761247" y="3140513"/>
              <a:ext cx="1892469" cy="576972"/>
              <a:chOff x="4324580" y="727874"/>
              <a:chExt cx="1892469" cy="576972"/>
            </a:xfrm>
          </p:grpSpPr>
          <p:sp>
            <p:nvSpPr>
              <p:cNvPr id="12" name="Rectangle 11"/>
              <p:cNvSpPr/>
              <p:nvPr/>
            </p:nvSpPr>
            <p:spPr>
              <a:xfrm>
                <a:off x="4324580" y="727874"/>
                <a:ext cx="1892469" cy="576972"/>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Rectangle 12"/>
              <p:cNvSpPr/>
              <p:nvPr/>
            </p:nvSpPr>
            <p:spPr>
              <a:xfrm>
                <a:off x="4324580" y="727874"/>
                <a:ext cx="1892469" cy="5769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latin typeface="Andalus" pitchFamily="18" charset="-78"/>
                    <a:cs typeface="Andalus" pitchFamily="18" charset="-78"/>
                  </a:rPr>
                  <a:t>Tech Specialists</a:t>
                </a:r>
                <a:endParaRPr lang="en-US" sz="2200" kern="1200" dirty="0">
                  <a:latin typeface="Andalus" pitchFamily="18" charset="-78"/>
                  <a:cs typeface="Andalus" pitchFamily="18" charset="-78"/>
                </a:endParaRPr>
              </a:p>
            </p:txBody>
          </p:sp>
        </p:grpSp>
        <p:grpSp>
          <p:nvGrpSpPr>
            <p:cNvPr id="9" name="Group 8"/>
            <p:cNvGrpSpPr/>
            <p:nvPr/>
          </p:nvGrpSpPr>
          <p:grpSpPr>
            <a:xfrm>
              <a:off x="4761247" y="3861729"/>
              <a:ext cx="1892469" cy="576972"/>
              <a:chOff x="4324580" y="1449090"/>
              <a:chExt cx="1892469" cy="576972"/>
            </a:xfrm>
          </p:grpSpPr>
          <p:sp>
            <p:nvSpPr>
              <p:cNvPr id="10" name="Rectangle 9"/>
              <p:cNvSpPr/>
              <p:nvPr/>
            </p:nvSpPr>
            <p:spPr>
              <a:xfrm>
                <a:off x="4324580" y="1449090"/>
                <a:ext cx="1892469" cy="576972"/>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1" name="Rectangle 10"/>
              <p:cNvSpPr/>
              <p:nvPr/>
            </p:nvSpPr>
            <p:spPr>
              <a:xfrm>
                <a:off x="4324580" y="1449090"/>
                <a:ext cx="1892469" cy="5769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latin typeface="Andalus" pitchFamily="18" charset="-78"/>
                    <a:cs typeface="Andalus" pitchFamily="18" charset="-78"/>
                  </a:rPr>
                  <a:t>Interface Designer</a:t>
                </a:r>
                <a:endParaRPr lang="en-US" sz="1900" kern="1200" dirty="0">
                  <a:latin typeface="Andalus" pitchFamily="18" charset="-78"/>
                  <a:cs typeface="Andalus" pitchFamily="18" charset="-78"/>
                </a:endParaRPr>
              </a:p>
            </p:txBody>
          </p:sp>
        </p:grpSp>
        <p:grpSp>
          <p:nvGrpSpPr>
            <p:cNvPr id="24" name="Group 23"/>
            <p:cNvGrpSpPr/>
            <p:nvPr/>
          </p:nvGrpSpPr>
          <p:grpSpPr>
            <a:xfrm>
              <a:off x="4382753" y="3383280"/>
              <a:ext cx="378493" cy="91440"/>
              <a:chOff x="3946086" y="970641"/>
              <a:chExt cx="378493" cy="91440"/>
            </a:xfrm>
          </p:grpSpPr>
          <p:sp>
            <p:nvSpPr>
              <p:cNvPr id="25" name="Straight Connector 3"/>
              <p:cNvSpPr/>
              <p:nvPr/>
            </p:nvSpPr>
            <p:spPr>
              <a:xfrm>
                <a:off x="3946086" y="970641"/>
                <a:ext cx="378493" cy="91440"/>
              </a:xfrm>
              <a:custGeom>
                <a:avLst/>
                <a:gdLst/>
                <a:ahLst/>
                <a:cxnLst/>
                <a:rect l="0" t="0" r="0" b="0"/>
                <a:pathLst>
                  <a:path>
                    <a:moveTo>
                      <a:pt x="0" y="45720"/>
                    </a:moveTo>
                    <a:lnTo>
                      <a:pt x="378493" y="45720"/>
                    </a:lnTo>
                  </a:path>
                </a:pathLst>
              </a:custGeom>
              <a:noFill/>
            </p:spPr>
            <p:style>
              <a:lnRef idx="2">
                <a:schemeClr val="accent5">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26" name="Straight Connector 4"/>
              <p:cNvSpPr/>
              <p:nvPr/>
            </p:nvSpPr>
            <p:spPr>
              <a:xfrm>
                <a:off x="4125870" y="1006898"/>
                <a:ext cx="18924" cy="189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sp>
        <p:nvSpPr>
          <p:cNvPr id="28" name="Rounded Rectangular Callout 27"/>
          <p:cNvSpPr/>
          <p:nvPr/>
        </p:nvSpPr>
        <p:spPr>
          <a:xfrm>
            <a:off x="5067300" y="1600200"/>
            <a:ext cx="1671782" cy="881666"/>
          </a:xfrm>
          <a:prstGeom prst="wedgeRoundRectCallout">
            <a:avLst>
              <a:gd name="adj1" fmla="val -42550"/>
              <a:gd name="adj2" fmla="val 98864"/>
              <a:gd name="adj3" fmla="val 16667"/>
            </a:avLst>
          </a:prstGeom>
          <a:gradFill>
            <a:gsLst>
              <a:gs pos="0">
                <a:schemeClr val="accent5">
                  <a:tint val="50000"/>
                  <a:satMod val="300000"/>
                </a:schemeClr>
              </a:gs>
              <a:gs pos="35000">
                <a:srgbClr val="C1F0FF"/>
              </a:gs>
              <a:gs pos="22000">
                <a:schemeClr val="accent5">
                  <a:tint val="37000"/>
                  <a:satMod val="300000"/>
                  <a:alpha val="87000"/>
                </a:schemeClr>
              </a:gs>
              <a:gs pos="100000">
                <a:schemeClr val="accent5">
                  <a:tint val="15000"/>
                  <a:satMod val="350000"/>
                </a:schemeClr>
              </a:gs>
            </a:gsLst>
          </a:gradFill>
          <a:ln>
            <a:noFill/>
          </a:ln>
          <a:effectLst>
            <a:outerShdw blurRad="50800" dist="38100" dir="3840000" sx="104000" sy="104000" algn="tl" rotWithShape="0">
              <a:prstClr val="black">
                <a:alpha val="18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9" name="TextBox 28"/>
          <p:cNvSpPr txBox="1"/>
          <p:nvPr/>
        </p:nvSpPr>
        <p:spPr>
          <a:xfrm>
            <a:off x="5127336" y="1650869"/>
            <a:ext cx="1676400" cy="830997"/>
          </a:xfrm>
          <a:prstGeom prst="rect">
            <a:avLst/>
          </a:prstGeom>
          <a:noFill/>
        </p:spPr>
        <p:txBody>
          <a:bodyPr wrap="square" rtlCol="0">
            <a:spAutoFit/>
          </a:bodyPr>
          <a:lstStyle/>
          <a:p>
            <a:r>
              <a:rPr lang="en-US" sz="1600" i="1" dirty="0" smtClean="0">
                <a:solidFill>
                  <a:schemeClr val="accent1">
                    <a:lumMod val="75000"/>
                  </a:schemeClr>
                </a:solidFill>
                <a:latin typeface="Bodoni MT" pitchFamily="18" charset="0"/>
                <a:cs typeface="Andalus" pitchFamily="18" charset="-78"/>
              </a:rPr>
              <a:t>Leader; People who have a whole idea of product</a:t>
            </a:r>
            <a:endParaRPr lang="en-US" sz="1600" i="1" dirty="0">
              <a:solidFill>
                <a:schemeClr val="accent1">
                  <a:lumMod val="75000"/>
                </a:schemeClr>
              </a:solidFill>
              <a:latin typeface="Bodoni MT" pitchFamily="18" charset="0"/>
              <a:cs typeface="Andalus" pitchFamily="18" charset="-78"/>
            </a:endParaRPr>
          </a:p>
        </p:txBody>
      </p:sp>
      <p:sp>
        <p:nvSpPr>
          <p:cNvPr id="30" name="Rounded Rectangular Callout 29"/>
          <p:cNvSpPr/>
          <p:nvPr/>
        </p:nvSpPr>
        <p:spPr>
          <a:xfrm>
            <a:off x="5791200" y="3075152"/>
            <a:ext cx="1828800" cy="957499"/>
          </a:xfrm>
          <a:prstGeom prst="wedgeRoundRectCallout">
            <a:avLst>
              <a:gd name="adj1" fmla="val -77864"/>
              <a:gd name="adj2" fmla="val 41073"/>
              <a:gd name="adj3" fmla="val 16667"/>
            </a:avLst>
          </a:prstGeom>
          <a:gradFill>
            <a:gsLst>
              <a:gs pos="0">
                <a:schemeClr val="accent5">
                  <a:tint val="50000"/>
                  <a:satMod val="300000"/>
                </a:schemeClr>
              </a:gs>
              <a:gs pos="35000">
                <a:srgbClr val="C1F0FF"/>
              </a:gs>
              <a:gs pos="22000">
                <a:schemeClr val="accent5">
                  <a:tint val="37000"/>
                  <a:satMod val="300000"/>
                  <a:alpha val="87000"/>
                </a:schemeClr>
              </a:gs>
              <a:gs pos="100000">
                <a:schemeClr val="accent5">
                  <a:tint val="15000"/>
                  <a:satMod val="350000"/>
                </a:schemeClr>
              </a:gs>
            </a:gsLst>
          </a:gradFill>
          <a:ln>
            <a:noFill/>
          </a:ln>
          <a:effectLst>
            <a:outerShdw blurRad="50800" dist="38100" dir="3840000" sx="104000" sy="104000" algn="tl" rotWithShape="0">
              <a:prstClr val="black">
                <a:alpha val="18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31" name="TextBox 30"/>
          <p:cNvSpPr txBox="1"/>
          <p:nvPr/>
        </p:nvSpPr>
        <p:spPr>
          <a:xfrm>
            <a:off x="5867400" y="3115798"/>
            <a:ext cx="1905000" cy="830997"/>
          </a:xfrm>
          <a:prstGeom prst="rect">
            <a:avLst/>
          </a:prstGeom>
          <a:noFill/>
        </p:spPr>
        <p:txBody>
          <a:bodyPr wrap="square" rtlCol="0">
            <a:spAutoFit/>
          </a:bodyPr>
          <a:lstStyle/>
          <a:p>
            <a:r>
              <a:rPr lang="en-US" sz="1600" i="1" dirty="0" smtClean="0">
                <a:solidFill>
                  <a:schemeClr val="accent1">
                    <a:lumMod val="75000"/>
                  </a:schemeClr>
                </a:solidFill>
                <a:latin typeface="Bodoni MT" pitchFamily="18" charset="0"/>
                <a:cs typeface="Andalus" pitchFamily="18" charset="-78"/>
              </a:rPr>
              <a:t>Products developer; Implement functionality</a:t>
            </a:r>
          </a:p>
        </p:txBody>
      </p:sp>
      <p:sp>
        <p:nvSpPr>
          <p:cNvPr id="33" name="Rounded Rectangular Callout 32"/>
          <p:cNvSpPr/>
          <p:nvPr/>
        </p:nvSpPr>
        <p:spPr>
          <a:xfrm>
            <a:off x="5829300" y="4806068"/>
            <a:ext cx="1866900" cy="1061331"/>
          </a:xfrm>
          <a:prstGeom prst="wedgeRoundRectCallout">
            <a:avLst>
              <a:gd name="adj1" fmla="val -92585"/>
              <a:gd name="adj2" fmla="val -62143"/>
              <a:gd name="adj3" fmla="val 16667"/>
            </a:avLst>
          </a:prstGeom>
          <a:gradFill>
            <a:gsLst>
              <a:gs pos="0">
                <a:schemeClr val="accent5">
                  <a:tint val="50000"/>
                  <a:satMod val="300000"/>
                </a:schemeClr>
              </a:gs>
              <a:gs pos="35000">
                <a:srgbClr val="C1F0FF"/>
              </a:gs>
              <a:gs pos="22000">
                <a:schemeClr val="accent5">
                  <a:tint val="37000"/>
                  <a:satMod val="300000"/>
                  <a:alpha val="87000"/>
                </a:schemeClr>
              </a:gs>
              <a:gs pos="100000">
                <a:schemeClr val="accent5">
                  <a:tint val="15000"/>
                  <a:satMod val="350000"/>
                </a:schemeClr>
              </a:gs>
            </a:gsLst>
          </a:gradFill>
          <a:ln>
            <a:noFill/>
          </a:ln>
          <a:effectLst>
            <a:outerShdw blurRad="50800" dist="38100" dir="3840000" sx="104000" sy="104000" algn="tl" rotWithShape="0">
              <a:prstClr val="black">
                <a:alpha val="18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32" name="TextBox 31"/>
          <p:cNvSpPr txBox="1"/>
          <p:nvPr/>
        </p:nvSpPr>
        <p:spPr>
          <a:xfrm>
            <a:off x="5867400" y="4790182"/>
            <a:ext cx="1905000" cy="1077218"/>
          </a:xfrm>
          <a:prstGeom prst="rect">
            <a:avLst/>
          </a:prstGeom>
          <a:noFill/>
        </p:spPr>
        <p:txBody>
          <a:bodyPr wrap="square" rtlCol="0">
            <a:spAutoFit/>
          </a:bodyPr>
          <a:lstStyle/>
          <a:p>
            <a:r>
              <a:rPr lang="en-US" sz="1600" i="1" dirty="0" smtClean="0">
                <a:solidFill>
                  <a:schemeClr val="accent1">
                    <a:lumMod val="75000"/>
                  </a:schemeClr>
                </a:solidFill>
                <a:latin typeface="Bodoni MT" pitchFamily="18" charset="0"/>
                <a:cs typeface="Andalus" pitchFamily="18" charset="-78"/>
              </a:rPr>
              <a:t>Implement attractive interface;</a:t>
            </a:r>
          </a:p>
          <a:p>
            <a:r>
              <a:rPr lang="en-US" sz="1600" i="1" dirty="0" smtClean="0">
                <a:solidFill>
                  <a:schemeClr val="accent1">
                    <a:lumMod val="75000"/>
                  </a:schemeClr>
                </a:solidFill>
                <a:latin typeface="Bodoni MT" pitchFamily="18" charset="0"/>
                <a:cs typeface="Andalus" pitchFamily="18" charset="-78"/>
              </a:rPr>
              <a:t>Cater for customer preference</a:t>
            </a:r>
            <a:endParaRPr lang="en-US" sz="1600" i="1" dirty="0">
              <a:solidFill>
                <a:schemeClr val="accent1">
                  <a:lumMod val="75000"/>
                </a:schemeClr>
              </a:solidFill>
              <a:latin typeface="Bodoni MT" pitchFamily="18" charset="0"/>
              <a:cs typeface="Andalus" pitchFamily="18" charset="-78"/>
            </a:endParaRPr>
          </a:p>
        </p:txBody>
      </p:sp>
      <p:pic>
        <p:nvPicPr>
          <p:cNvPr id="2050" name="Picture 2" descr="http://www.aboveallsuccess.com/wp-content/uploads/2012/06/lead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8523" y="742830"/>
            <a:ext cx="2386677" cy="18479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community.connectwise.com/images/stories/Connectwise-Dev-SQs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736356"/>
            <a:ext cx="2831284" cy="15430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latestseoupdates.com/wp-content/uploads/2012/12/how_to_be_a_web_design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1200" y="4224615"/>
            <a:ext cx="2377888" cy="2377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61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500"/>
                                        <p:tgtEl>
                                          <p:spTgt spid="2050"/>
                                        </p:tgtEl>
                                      </p:cBhvr>
                                    </p:animEffect>
                                    <p:anim calcmode="lin" valueType="num">
                                      <p:cBhvr>
                                        <p:cTn id="8" dur="1500" fill="hold"/>
                                        <p:tgtEl>
                                          <p:spTgt spid="2050"/>
                                        </p:tgtEl>
                                        <p:attrNameLst>
                                          <p:attrName>ppt_x</p:attrName>
                                        </p:attrNameLst>
                                      </p:cBhvr>
                                      <p:tavLst>
                                        <p:tav tm="0">
                                          <p:val>
                                            <p:strVal val="#ppt_x"/>
                                          </p:val>
                                        </p:tav>
                                        <p:tav tm="100000">
                                          <p:val>
                                            <p:strVal val="#ppt_x"/>
                                          </p:val>
                                        </p:tav>
                                      </p:tavLst>
                                    </p:anim>
                                    <p:anim calcmode="lin" valueType="num">
                                      <p:cBhvr>
                                        <p:cTn id="9" dur="1500" fill="hold"/>
                                        <p:tgtEl>
                                          <p:spTgt spid="2050"/>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xit" presetSubtype="0" fill="hold" nodeType="afterEffect">
                                  <p:stCondLst>
                                    <p:cond delay="1000"/>
                                  </p:stCondLst>
                                  <p:childTnLst>
                                    <p:animEffect transition="out" filter="fade">
                                      <p:cBhvr>
                                        <p:cTn id="12" dur="500"/>
                                        <p:tgtEl>
                                          <p:spTgt spid="2050"/>
                                        </p:tgtEl>
                                      </p:cBhvr>
                                    </p:animEffect>
                                    <p:set>
                                      <p:cBhvr>
                                        <p:cTn id="13" dur="1" fill="hold">
                                          <p:stCondLst>
                                            <p:cond delay="499"/>
                                          </p:stCondLst>
                                        </p:cTn>
                                        <p:tgtEl>
                                          <p:spTgt spid="205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1500"/>
                                        <p:tgtEl>
                                          <p:spTgt spid="2052"/>
                                        </p:tgtEl>
                                      </p:cBhvr>
                                    </p:animEffect>
                                    <p:anim calcmode="lin" valueType="num">
                                      <p:cBhvr>
                                        <p:cTn id="19" dur="1500" fill="hold"/>
                                        <p:tgtEl>
                                          <p:spTgt spid="2052"/>
                                        </p:tgtEl>
                                        <p:attrNameLst>
                                          <p:attrName>ppt_x</p:attrName>
                                        </p:attrNameLst>
                                      </p:cBhvr>
                                      <p:tavLst>
                                        <p:tav tm="0">
                                          <p:val>
                                            <p:strVal val="#ppt_x"/>
                                          </p:val>
                                        </p:tav>
                                        <p:tav tm="100000">
                                          <p:val>
                                            <p:strVal val="#ppt_x"/>
                                          </p:val>
                                        </p:tav>
                                      </p:tavLst>
                                    </p:anim>
                                    <p:anim calcmode="lin" valueType="num">
                                      <p:cBhvr>
                                        <p:cTn id="20" dur="1500" fill="hold"/>
                                        <p:tgtEl>
                                          <p:spTgt spid="2052"/>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10" presetClass="exit" presetSubtype="0" fill="hold" nodeType="afterEffect">
                                  <p:stCondLst>
                                    <p:cond delay="1000"/>
                                  </p:stCondLst>
                                  <p:childTnLst>
                                    <p:animEffect transition="out" filter="fade">
                                      <p:cBhvr>
                                        <p:cTn id="23" dur="500"/>
                                        <p:tgtEl>
                                          <p:spTgt spid="2052"/>
                                        </p:tgtEl>
                                      </p:cBhvr>
                                    </p:animEffect>
                                    <p:set>
                                      <p:cBhvr>
                                        <p:cTn id="24" dur="1" fill="hold">
                                          <p:stCondLst>
                                            <p:cond delay="499"/>
                                          </p:stCondLst>
                                        </p:cTn>
                                        <p:tgtEl>
                                          <p:spTgt spid="205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054"/>
                                        </p:tgtEl>
                                        <p:attrNameLst>
                                          <p:attrName>style.visibility</p:attrName>
                                        </p:attrNameLst>
                                      </p:cBhvr>
                                      <p:to>
                                        <p:strVal val="visible"/>
                                      </p:to>
                                    </p:set>
                                    <p:animEffect transition="in" filter="fade">
                                      <p:cBhvr>
                                        <p:cTn id="29" dur="1500"/>
                                        <p:tgtEl>
                                          <p:spTgt spid="2054"/>
                                        </p:tgtEl>
                                      </p:cBhvr>
                                    </p:animEffect>
                                    <p:anim calcmode="lin" valueType="num">
                                      <p:cBhvr>
                                        <p:cTn id="30" dur="1500" fill="hold"/>
                                        <p:tgtEl>
                                          <p:spTgt spid="2054"/>
                                        </p:tgtEl>
                                        <p:attrNameLst>
                                          <p:attrName>ppt_x</p:attrName>
                                        </p:attrNameLst>
                                      </p:cBhvr>
                                      <p:tavLst>
                                        <p:tav tm="0">
                                          <p:val>
                                            <p:strVal val="#ppt_x"/>
                                          </p:val>
                                        </p:tav>
                                        <p:tav tm="100000">
                                          <p:val>
                                            <p:strVal val="#ppt_x"/>
                                          </p:val>
                                        </p:tav>
                                      </p:tavLst>
                                    </p:anim>
                                    <p:anim calcmode="lin" valueType="num">
                                      <p:cBhvr>
                                        <p:cTn id="31" dur="1500" fill="hold"/>
                                        <p:tgtEl>
                                          <p:spTgt spid="2054"/>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10" presetClass="exit" presetSubtype="0" fill="hold" nodeType="afterEffect">
                                  <p:stCondLst>
                                    <p:cond delay="1000"/>
                                  </p:stCondLst>
                                  <p:childTnLst>
                                    <p:animEffect transition="out" filter="fade">
                                      <p:cBhvr>
                                        <p:cTn id="34" dur="1000"/>
                                        <p:tgtEl>
                                          <p:spTgt spid="2054"/>
                                        </p:tgtEl>
                                      </p:cBhvr>
                                    </p:animEffect>
                                    <p:set>
                                      <p:cBhvr>
                                        <p:cTn id="35" dur="1" fill="hold">
                                          <p:stCondLst>
                                            <p:cond delay="999"/>
                                          </p:stCondLst>
                                        </p:cTn>
                                        <p:tgtEl>
                                          <p:spTgt spid="20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3400" y="2971800"/>
            <a:ext cx="1892469" cy="576972"/>
            <a:chOff x="2053616" y="1449090"/>
            <a:chExt cx="1892469" cy="576972"/>
          </a:xfrm>
        </p:grpSpPr>
        <p:sp>
          <p:nvSpPr>
            <p:cNvPr id="5" name="Rectangle 4"/>
            <p:cNvSpPr/>
            <p:nvPr/>
          </p:nvSpPr>
          <p:spPr>
            <a:xfrm>
              <a:off x="2053616" y="1449090"/>
              <a:ext cx="1892469" cy="576972"/>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6" name="Rectangle 5"/>
            <p:cNvSpPr/>
            <p:nvPr/>
          </p:nvSpPr>
          <p:spPr>
            <a:xfrm>
              <a:off x="2053616" y="1449090"/>
              <a:ext cx="1892469" cy="5769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2600" kern="1200" dirty="0" smtClean="0">
                  <a:latin typeface="Andalus" pitchFamily="18" charset="-78"/>
                  <a:cs typeface="Andalus" pitchFamily="18" charset="-78"/>
                </a:rPr>
                <a:t>Finance</a:t>
              </a:r>
              <a:endParaRPr lang="en-US" sz="2600" kern="1200" dirty="0">
                <a:latin typeface="Andalus" pitchFamily="18" charset="-78"/>
                <a:cs typeface="Andalus" pitchFamily="18" charset="-78"/>
              </a:endParaRPr>
            </a:p>
          </p:txBody>
        </p:sp>
      </p:grpSp>
      <p:pic>
        <p:nvPicPr>
          <p:cNvPr id="1026" name="Picture 2" descr="http://www.localonlinemarketingsolutions.org/wp-content/uploads/2012/12/cashf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398" y="838200"/>
            <a:ext cx="2433362"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1.aboluowang.com/life/data/uploadfile/201105/201105170016432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773055"/>
            <a:ext cx="2353196" cy="209434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http://auto.gasgoo.com/Upload/Files/201105110419431artic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0477" y="2135981"/>
            <a:ext cx="2228850" cy="167163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2" name="Picture 8" descr="http://www.ce.cn/cysc/jtys/hangkong/200909/16/W02009091627904504781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399" y="1960569"/>
            <a:ext cx="1953005" cy="2001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6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anim calcmode="lin" valueType="num">
                                      <p:cBhvr additive="base">
                                        <p:cTn id="11" dur="500" fill="hold"/>
                                        <p:tgtEl>
                                          <p:spTgt spid="1028"/>
                                        </p:tgtEl>
                                        <p:attrNameLst>
                                          <p:attrName>ppt_x</p:attrName>
                                        </p:attrNameLst>
                                      </p:cBhvr>
                                      <p:tavLst>
                                        <p:tav tm="0">
                                          <p:val>
                                            <p:strVal val="1+#ppt_w/2"/>
                                          </p:val>
                                        </p:tav>
                                        <p:tav tm="100000">
                                          <p:val>
                                            <p:strVal val="#ppt_x"/>
                                          </p:val>
                                        </p:tav>
                                      </p:tavLst>
                                    </p:anim>
                                    <p:anim calcmode="lin" valueType="num">
                                      <p:cBhvr additive="base">
                                        <p:cTn id="12" dur="500" fill="hold"/>
                                        <p:tgtEl>
                                          <p:spTgt spid="1028"/>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wheel(1)">
                                      <p:cBhvr>
                                        <p:cTn id="17" dur="20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xit" presetSubtype="1" fill="hold" nodeType="clickEffect">
                                  <p:stCondLst>
                                    <p:cond delay="0"/>
                                  </p:stCondLst>
                                  <p:childTnLst>
                                    <p:animEffect transition="out" filter="wheel(1)">
                                      <p:cBhvr>
                                        <p:cTn id="21" dur="2000"/>
                                        <p:tgtEl>
                                          <p:spTgt spid="1030"/>
                                        </p:tgtEl>
                                      </p:cBhvr>
                                    </p:animEffect>
                                    <p:set>
                                      <p:cBhvr>
                                        <p:cTn id="22" dur="1" fill="hold">
                                          <p:stCondLst>
                                            <p:cond delay="1999"/>
                                          </p:stCondLst>
                                        </p:cTn>
                                        <p:tgtEl>
                                          <p:spTgt spid="1030"/>
                                        </p:tgtEl>
                                        <p:attrNameLst>
                                          <p:attrName>style.visibility</p:attrName>
                                        </p:attrNameLst>
                                      </p:cBhvr>
                                      <p:to>
                                        <p:strVal val="hidden"/>
                                      </p:to>
                                    </p:set>
                                  </p:childTnLst>
                                </p:cTn>
                              </p:par>
                              <p:par>
                                <p:cTn id="23" presetID="21" presetClass="entr" presetSubtype="1" fill="hold" nodeType="withEffect">
                                  <p:stCondLst>
                                    <p:cond delay="200"/>
                                  </p:stCondLst>
                                  <p:childTnLst>
                                    <p:set>
                                      <p:cBhvr>
                                        <p:cTn id="24" dur="1" fill="hold">
                                          <p:stCondLst>
                                            <p:cond delay="0"/>
                                          </p:stCondLst>
                                        </p:cTn>
                                        <p:tgtEl>
                                          <p:spTgt spid="1032"/>
                                        </p:tgtEl>
                                        <p:attrNameLst>
                                          <p:attrName>style.visibility</p:attrName>
                                        </p:attrNameLst>
                                      </p:cBhvr>
                                      <p:to>
                                        <p:strVal val="visible"/>
                                      </p:to>
                                    </p:set>
                                    <p:animEffect transition="in" filter="wheel(1)">
                                      <p:cBhvr>
                                        <p:cTn id="25" dur="20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941967" y="2476396"/>
            <a:ext cx="4163433" cy="2019404"/>
            <a:chOff x="2490283" y="2419298"/>
            <a:chExt cx="4163433" cy="2019404"/>
          </a:xfrm>
        </p:grpSpPr>
        <p:grpSp>
          <p:nvGrpSpPr>
            <p:cNvPr id="4" name="Group 3"/>
            <p:cNvGrpSpPr/>
            <p:nvPr/>
          </p:nvGrpSpPr>
          <p:grpSpPr>
            <a:xfrm>
              <a:off x="4382753" y="3429000"/>
              <a:ext cx="378493" cy="721215"/>
              <a:chOff x="3946086" y="3180007"/>
              <a:chExt cx="378493" cy="721215"/>
            </a:xfrm>
          </p:grpSpPr>
          <p:sp>
            <p:nvSpPr>
              <p:cNvPr id="23" name="Straight Connector 3"/>
              <p:cNvSpPr/>
              <p:nvPr/>
            </p:nvSpPr>
            <p:spPr>
              <a:xfrm>
                <a:off x="3946086" y="3180007"/>
                <a:ext cx="378493" cy="721215"/>
              </a:xfrm>
              <a:custGeom>
                <a:avLst/>
                <a:gdLst/>
                <a:ahLst/>
                <a:cxnLst/>
                <a:rect l="0" t="0" r="0" b="0"/>
                <a:pathLst>
                  <a:path>
                    <a:moveTo>
                      <a:pt x="0" y="0"/>
                    </a:moveTo>
                    <a:lnTo>
                      <a:pt x="189246" y="0"/>
                    </a:lnTo>
                    <a:lnTo>
                      <a:pt x="189246" y="721215"/>
                    </a:lnTo>
                    <a:lnTo>
                      <a:pt x="378493" y="721215"/>
                    </a:lnTo>
                  </a:path>
                </a:pathLst>
              </a:custGeom>
              <a:noFill/>
            </p:spPr>
            <p:style>
              <a:lnRef idx="2">
                <a:schemeClr val="accent5">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24" name="Straight Connector 4"/>
              <p:cNvSpPr/>
              <p:nvPr/>
            </p:nvSpPr>
            <p:spPr>
              <a:xfrm>
                <a:off x="4114970" y="3520253"/>
                <a:ext cx="40724" cy="407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5" name="Group 4"/>
            <p:cNvGrpSpPr/>
            <p:nvPr/>
          </p:nvGrpSpPr>
          <p:grpSpPr>
            <a:xfrm>
              <a:off x="4382753" y="3383280"/>
              <a:ext cx="378493" cy="91440"/>
              <a:chOff x="3946086" y="3134287"/>
              <a:chExt cx="378493" cy="91440"/>
            </a:xfrm>
          </p:grpSpPr>
          <p:sp>
            <p:nvSpPr>
              <p:cNvPr id="21" name="Straight Connector 5"/>
              <p:cNvSpPr/>
              <p:nvPr/>
            </p:nvSpPr>
            <p:spPr>
              <a:xfrm>
                <a:off x="3946086" y="3134287"/>
                <a:ext cx="378493" cy="91440"/>
              </a:xfrm>
              <a:custGeom>
                <a:avLst/>
                <a:gdLst/>
                <a:ahLst/>
                <a:cxnLst/>
                <a:rect l="0" t="0" r="0" b="0"/>
                <a:pathLst>
                  <a:path>
                    <a:moveTo>
                      <a:pt x="0" y="45720"/>
                    </a:moveTo>
                    <a:lnTo>
                      <a:pt x="378493" y="45720"/>
                    </a:lnTo>
                  </a:path>
                </a:pathLst>
              </a:custGeom>
              <a:noFill/>
            </p:spPr>
            <p:style>
              <a:lnRef idx="2">
                <a:schemeClr val="accent5">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22" name="Straight Connector 6"/>
              <p:cNvSpPr/>
              <p:nvPr/>
            </p:nvSpPr>
            <p:spPr>
              <a:xfrm>
                <a:off x="4125870" y="3170545"/>
                <a:ext cx="18924" cy="189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6" name="Group 5"/>
            <p:cNvGrpSpPr/>
            <p:nvPr/>
          </p:nvGrpSpPr>
          <p:grpSpPr>
            <a:xfrm>
              <a:off x="4382753" y="2707785"/>
              <a:ext cx="378493" cy="721215"/>
              <a:chOff x="3946086" y="2458792"/>
              <a:chExt cx="378493" cy="721215"/>
            </a:xfrm>
          </p:grpSpPr>
          <p:sp>
            <p:nvSpPr>
              <p:cNvPr id="19" name="Straight Connector 7"/>
              <p:cNvSpPr/>
              <p:nvPr/>
            </p:nvSpPr>
            <p:spPr>
              <a:xfrm>
                <a:off x="3946086" y="2458792"/>
                <a:ext cx="378493" cy="721215"/>
              </a:xfrm>
              <a:custGeom>
                <a:avLst/>
                <a:gdLst/>
                <a:ahLst/>
                <a:cxnLst/>
                <a:rect l="0" t="0" r="0" b="0"/>
                <a:pathLst>
                  <a:path>
                    <a:moveTo>
                      <a:pt x="0" y="721215"/>
                    </a:moveTo>
                    <a:lnTo>
                      <a:pt x="189246" y="721215"/>
                    </a:lnTo>
                    <a:lnTo>
                      <a:pt x="189246" y="0"/>
                    </a:lnTo>
                    <a:lnTo>
                      <a:pt x="378493" y="0"/>
                    </a:lnTo>
                  </a:path>
                </a:pathLst>
              </a:custGeom>
              <a:noFill/>
            </p:spPr>
            <p:style>
              <a:lnRef idx="2">
                <a:schemeClr val="accent5">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20" name="Straight Connector 8"/>
              <p:cNvSpPr/>
              <p:nvPr/>
            </p:nvSpPr>
            <p:spPr>
              <a:xfrm>
                <a:off x="4114970" y="2799037"/>
                <a:ext cx="40724" cy="407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7" name="Group 6"/>
            <p:cNvGrpSpPr/>
            <p:nvPr/>
          </p:nvGrpSpPr>
          <p:grpSpPr>
            <a:xfrm>
              <a:off x="2490283" y="3140514"/>
              <a:ext cx="1892469" cy="576972"/>
              <a:chOff x="2053616" y="2891521"/>
              <a:chExt cx="1892469" cy="576972"/>
            </a:xfrm>
          </p:grpSpPr>
          <p:sp>
            <p:nvSpPr>
              <p:cNvPr id="17" name="Rectangle 16"/>
              <p:cNvSpPr/>
              <p:nvPr/>
            </p:nvSpPr>
            <p:spPr>
              <a:xfrm>
                <a:off x="2053616" y="2891521"/>
                <a:ext cx="1892469" cy="576972"/>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8" name="Rectangle 17"/>
              <p:cNvSpPr/>
              <p:nvPr/>
            </p:nvSpPr>
            <p:spPr>
              <a:xfrm>
                <a:off x="2053616" y="2891521"/>
                <a:ext cx="1892469" cy="5769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400" kern="1200" dirty="0" smtClean="0">
                    <a:latin typeface="Andalus" pitchFamily="18" charset="-78"/>
                    <a:cs typeface="Andalus" pitchFamily="18" charset="-78"/>
                  </a:rPr>
                  <a:t>Marketing</a:t>
                </a:r>
                <a:endParaRPr lang="en-US" sz="2400" kern="1200" dirty="0">
                  <a:latin typeface="Andalus" pitchFamily="18" charset="-78"/>
                  <a:cs typeface="Andalus" pitchFamily="18" charset="-78"/>
                </a:endParaRPr>
              </a:p>
            </p:txBody>
          </p:sp>
        </p:grpSp>
        <p:grpSp>
          <p:nvGrpSpPr>
            <p:cNvPr id="8" name="Group 7"/>
            <p:cNvGrpSpPr/>
            <p:nvPr/>
          </p:nvGrpSpPr>
          <p:grpSpPr>
            <a:xfrm>
              <a:off x="4761247" y="2419298"/>
              <a:ext cx="1892469" cy="576972"/>
              <a:chOff x="4324580" y="2170305"/>
              <a:chExt cx="1892469" cy="576972"/>
            </a:xfrm>
          </p:grpSpPr>
          <p:sp>
            <p:nvSpPr>
              <p:cNvPr id="15" name="Rectangle 14"/>
              <p:cNvSpPr/>
              <p:nvPr/>
            </p:nvSpPr>
            <p:spPr>
              <a:xfrm>
                <a:off x="4324580" y="2170305"/>
                <a:ext cx="1892469" cy="576972"/>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6" name="Rectangle 15"/>
              <p:cNvSpPr/>
              <p:nvPr/>
            </p:nvSpPr>
            <p:spPr>
              <a:xfrm>
                <a:off x="4324580" y="2170305"/>
                <a:ext cx="1892469" cy="5769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500" dirty="0" smtClean="0">
                    <a:latin typeface="Andalus" pitchFamily="18" charset="-78"/>
                    <a:cs typeface="Andalus" pitchFamily="18" charset="-78"/>
                  </a:rPr>
                  <a:t>Researcher</a:t>
                </a:r>
                <a:endParaRPr lang="en-US" sz="2500" kern="1200" dirty="0">
                  <a:latin typeface="Andalus" pitchFamily="18" charset="-78"/>
                  <a:cs typeface="Andalus" pitchFamily="18" charset="-78"/>
                </a:endParaRPr>
              </a:p>
            </p:txBody>
          </p:sp>
        </p:grpSp>
        <p:grpSp>
          <p:nvGrpSpPr>
            <p:cNvPr id="9" name="Group 8"/>
            <p:cNvGrpSpPr/>
            <p:nvPr/>
          </p:nvGrpSpPr>
          <p:grpSpPr>
            <a:xfrm>
              <a:off x="4761247" y="3140514"/>
              <a:ext cx="1892469" cy="576972"/>
              <a:chOff x="4324580" y="2891521"/>
              <a:chExt cx="1892469" cy="576972"/>
            </a:xfrm>
          </p:grpSpPr>
          <p:sp>
            <p:nvSpPr>
              <p:cNvPr id="13" name="Rectangle 12"/>
              <p:cNvSpPr/>
              <p:nvPr/>
            </p:nvSpPr>
            <p:spPr>
              <a:xfrm>
                <a:off x="4324580" y="2891521"/>
                <a:ext cx="1892469" cy="576972"/>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4" name="Rectangle 13"/>
              <p:cNvSpPr/>
              <p:nvPr/>
            </p:nvSpPr>
            <p:spPr>
              <a:xfrm>
                <a:off x="4324580" y="2891521"/>
                <a:ext cx="1892469" cy="5769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Andalus" pitchFamily="18" charset="-78"/>
                    <a:cs typeface="Andalus" pitchFamily="18" charset="-78"/>
                  </a:rPr>
                  <a:t>Clients Representative</a:t>
                </a:r>
                <a:endParaRPr lang="en-US" sz="1600" kern="1200" dirty="0">
                  <a:latin typeface="Andalus" pitchFamily="18" charset="-78"/>
                  <a:cs typeface="Andalus" pitchFamily="18" charset="-78"/>
                </a:endParaRPr>
              </a:p>
            </p:txBody>
          </p:sp>
        </p:grpSp>
        <p:grpSp>
          <p:nvGrpSpPr>
            <p:cNvPr id="10" name="Group 9"/>
            <p:cNvGrpSpPr/>
            <p:nvPr/>
          </p:nvGrpSpPr>
          <p:grpSpPr>
            <a:xfrm>
              <a:off x="4761247" y="3861730"/>
              <a:ext cx="1892469" cy="576972"/>
              <a:chOff x="4324580" y="3612737"/>
              <a:chExt cx="1892469" cy="576972"/>
            </a:xfrm>
          </p:grpSpPr>
          <p:sp>
            <p:nvSpPr>
              <p:cNvPr id="11" name="Rectangle 10"/>
              <p:cNvSpPr/>
              <p:nvPr/>
            </p:nvSpPr>
            <p:spPr>
              <a:xfrm>
                <a:off x="4324580" y="3612737"/>
                <a:ext cx="1892469" cy="576972"/>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Rectangle 11"/>
              <p:cNvSpPr/>
              <p:nvPr/>
            </p:nvSpPr>
            <p:spPr>
              <a:xfrm>
                <a:off x="4324580" y="3612737"/>
                <a:ext cx="1892469" cy="5769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2100" kern="1200" dirty="0" smtClean="0">
                    <a:latin typeface="Andalus" pitchFamily="18" charset="-78"/>
                    <a:cs typeface="Andalus" pitchFamily="18" charset="-78"/>
                  </a:rPr>
                  <a:t>Promotion Team</a:t>
                </a:r>
                <a:endParaRPr lang="en-US" sz="2100" kern="1200" dirty="0">
                  <a:latin typeface="Andalus" pitchFamily="18" charset="-78"/>
                  <a:cs typeface="Andalus" pitchFamily="18" charset="-78"/>
                </a:endParaRPr>
              </a:p>
            </p:txBody>
          </p:sp>
        </p:grpSp>
      </p:grpSp>
      <p:sp>
        <p:nvSpPr>
          <p:cNvPr id="26" name="Rounded Rectangular Callout 25"/>
          <p:cNvSpPr/>
          <p:nvPr/>
        </p:nvSpPr>
        <p:spPr>
          <a:xfrm>
            <a:off x="4876800" y="1447800"/>
            <a:ext cx="1752600" cy="881666"/>
          </a:xfrm>
          <a:prstGeom prst="wedgeRoundRectCallout">
            <a:avLst>
              <a:gd name="adj1" fmla="val -42550"/>
              <a:gd name="adj2" fmla="val 98864"/>
              <a:gd name="adj3" fmla="val 16667"/>
            </a:avLst>
          </a:prstGeom>
          <a:gradFill>
            <a:gsLst>
              <a:gs pos="0">
                <a:schemeClr val="accent5">
                  <a:tint val="50000"/>
                  <a:satMod val="300000"/>
                </a:schemeClr>
              </a:gs>
              <a:gs pos="35000">
                <a:srgbClr val="C1F0FF"/>
              </a:gs>
              <a:gs pos="22000">
                <a:schemeClr val="accent5">
                  <a:tint val="37000"/>
                  <a:satMod val="300000"/>
                  <a:alpha val="87000"/>
                </a:schemeClr>
              </a:gs>
              <a:gs pos="100000">
                <a:schemeClr val="accent5">
                  <a:tint val="15000"/>
                  <a:satMod val="350000"/>
                </a:schemeClr>
              </a:gs>
            </a:gsLst>
          </a:gradFill>
          <a:ln>
            <a:noFill/>
          </a:ln>
          <a:effectLst>
            <a:outerShdw blurRad="50800" dist="38100" dir="3840000" sx="104000" sy="104000" algn="tl" rotWithShape="0">
              <a:prstClr val="black">
                <a:alpha val="18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8" name="TextBox 27"/>
          <p:cNvSpPr txBox="1"/>
          <p:nvPr/>
        </p:nvSpPr>
        <p:spPr>
          <a:xfrm>
            <a:off x="4837545" y="1473134"/>
            <a:ext cx="1814946" cy="830997"/>
          </a:xfrm>
          <a:prstGeom prst="rect">
            <a:avLst/>
          </a:prstGeom>
          <a:noFill/>
        </p:spPr>
        <p:txBody>
          <a:bodyPr wrap="square" rtlCol="0">
            <a:spAutoFit/>
          </a:bodyPr>
          <a:lstStyle/>
          <a:p>
            <a:r>
              <a:rPr lang="en-US" sz="1600" i="1" dirty="0" smtClean="0">
                <a:solidFill>
                  <a:schemeClr val="accent1">
                    <a:lumMod val="75000"/>
                  </a:schemeClr>
                </a:solidFill>
                <a:latin typeface="Bodoni MT" pitchFamily="18" charset="0"/>
                <a:cs typeface="Andalus" pitchFamily="18" charset="-78"/>
              </a:rPr>
              <a:t>Market needs; Market Tends; Risks analysis</a:t>
            </a:r>
            <a:endParaRPr lang="en-US" sz="1600" i="1" dirty="0">
              <a:solidFill>
                <a:schemeClr val="accent1">
                  <a:lumMod val="75000"/>
                </a:schemeClr>
              </a:solidFill>
              <a:latin typeface="Bodoni MT" pitchFamily="18" charset="0"/>
              <a:cs typeface="Andalus" pitchFamily="18" charset="-78"/>
            </a:endParaRPr>
          </a:p>
        </p:txBody>
      </p:sp>
      <p:sp>
        <p:nvSpPr>
          <p:cNvPr id="30" name="Rounded Rectangular Callout 29"/>
          <p:cNvSpPr/>
          <p:nvPr/>
        </p:nvSpPr>
        <p:spPr>
          <a:xfrm>
            <a:off x="5645726" y="2876434"/>
            <a:ext cx="1676400" cy="1127888"/>
          </a:xfrm>
          <a:prstGeom prst="wedgeRoundRectCallout">
            <a:avLst>
              <a:gd name="adj1" fmla="val -91280"/>
              <a:gd name="adj2" fmla="val 19173"/>
              <a:gd name="adj3" fmla="val 16667"/>
            </a:avLst>
          </a:prstGeom>
          <a:gradFill>
            <a:gsLst>
              <a:gs pos="0">
                <a:schemeClr val="accent5">
                  <a:tint val="50000"/>
                  <a:satMod val="300000"/>
                </a:schemeClr>
              </a:gs>
              <a:gs pos="35000">
                <a:srgbClr val="C1F0FF"/>
              </a:gs>
              <a:gs pos="22000">
                <a:schemeClr val="accent5">
                  <a:tint val="37000"/>
                  <a:satMod val="300000"/>
                  <a:alpha val="87000"/>
                </a:schemeClr>
              </a:gs>
              <a:gs pos="100000">
                <a:schemeClr val="accent5">
                  <a:tint val="15000"/>
                  <a:satMod val="350000"/>
                </a:schemeClr>
              </a:gs>
            </a:gsLst>
          </a:gradFill>
          <a:ln>
            <a:noFill/>
          </a:ln>
          <a:effectLst>
            <a:outerShdw blurRad="50800" dist="38100" dir="3840000" sx="104000" sy="104000" algn="tl" rotWithShape="0">
              <a:prstClr val="black">
                <a:alpha val="18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9" name="TextBox 28"/>
          <p:cNvSpPr txBox="1"/>
          <p:nvPr/>
        </p:nvSpPr>
        <p:spPr>
          <a:xfrm>
            <a:off x="5645726" y="2895600"/>
            <a:ext cx="1898074" cy="1077218"/>
          </a:xfrm>
          <a:prstGeom prst="rect">
            <a:avLst/>
          </a:prstGeom>
          <a:noFill/>
        </p:spPr>
        <p:txBody>
          <a:bodyPr wrap="square" rtlCol="0">
            <a:spAutoFit/>
          </a:bodyPr>
          <a:lstStyle/>
          <a:p>
            <a:r>
              <a:rPr lang="en-US" sz="1600" i="1" dirty="0" smtClean="0">
                <a:solidFill>
                  <a:schemeClr val="accent1">
                    <a:lumMod val="75000"/>
                  </a:schemeClr>
                </a:solidFill>
                <a:latin typeface="Bodoni MT" pitchFamily="18" charset="0"/>
                <a:cs typeface="Andalus" pitchFamily="18" charset="-78"/>
              </a:rPr>
              <a:t>Links between user and company; Gather feed back; Reveal user needs</a:t>
            </a:r>
            <a:endParaRPr lang="en-US" sz="1600" i="1" dirty="0">
              <a:solidFill>
                <a:schemeClr val="accent1">
                  <a:lumMod val="75000"/>
                </a:schemeClr>
              </a:solidFill>
              <a:latin typeface="Bodoni MT" pitchFamily="18" charset="0"/>
              <a:cs typeface="Andalus" pitchFamily="18" charset="-78"/>
            </a:endParaRPr>
          </a:p>
        </p:txBody>
      </p:sp>
      <p:sp>
        <p:nvSpPr>
          <p:cNvPr id="31" name="Rounded Rectangular Callout 30"/>
          <p:cNvSpPr/>
          <p:nvPr/>
        </p:nvSpPr>
        <p:spPr>
          <a:xfrm>
            <a:off x="5542973" y="4495800"/>
            <a:ext cx="1371600" cy="881666"/>
          </a:xfrm>
          <a:prstGeom prst="wedgeRoundRectCallout">
            <a:avLst>
              <a:gd name="adj1" fmla="val -94402"/>
              <a:gd name="adj2" fmla="val -63514"/>
              <a:gd name="adj3" fmla="val 16667"/>
            </a:avLst>
          </a:prstGeom>
          <a:gradFill>
            <a:gsLst>
              <a:gs pos="0">
                <a:schemeClr val="accent5">
                  <a:tint val="50000"/>
                  <a:satMod val="300000"/>
                </a:schemeClr>
              </a:gs>
              <a:gs pos="35000">
                <a:srgbClr val="C1F0FF"/>
              </a:gs>
              <a:gs pos="22000">
                <a:schemeClr val="accent5">
                  <a:tint val="37000"/>
                  <a:satMod val="300000"/>
                  <a:alpha val="87000"/>
                </a:schemeClr>
              </a:gs>
              <a:gs pos="100000">
                <a:schemeClr val="accent5">
                  <a:tint val="15000"/>
                  <a:satMod val="350000"/>
                </a:schemeClr>
              </a:gs>
            </a:gsLst>
          </a:gradFill>
          <a:ln>
            <a:noFill/>
          </a:ln>
          <a:effectLst>
            <a:outerShdw blurRad="50800" dist="38100" dir="3840000" sx="104000" sy="104000" algn="tl" rotWithShape="0">
              <a:prstClr val="black">
                <a:alpha val="18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32" name="TextBox 31"/>
          <p:cNvSpPr txBox="1"/>
          <p:nvPr/>
        </p:nvSpPr>
        <p:spPr>
          <a:xfrm>
            <a:off x="5629563" y="4599471"/>
            <a:ext cx="1268847" cy="338554"/>
          </a:xfrm>
          <a:prstGeom prst="rect">
            <a:avLst/>
          </a:prstGeom>
          <a:noFill/>
        </p:spPr>
        <p:txBody>
          <a:bodyPr wrap="square" rtlCol="0">
            <a:spAutoFit/>
          </a:bodyPr>
          <a:lstStyle/>
          <a:p>
            <a:r>
              <a:rPr lang="en-US" sz="1600" i="1" dirty="0" smtClean="0">
                <a:solidFill>
                  <a:schemeClr val="accent1">
                    <a:lumMod val="75000"/>
                  </a:schemeClr>
                </a:solidFill>
                <a:latin typeface="Bodoni MT" pitchFamily="18" charset="0"/>
                <a:cs typeface="Andalus" pitchFamily="18" charset="-78"/>
              </a:rPr>
              <a:t>Advertising</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5795" y="762457"/>
            <a:ext cx="2925955" cy="168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http://img12.3lian.com/gaoqing02/04/49/2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7499" y="2653793"/>
            <a:ext cx="2665595" cy="16835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pic7.nipic.com/20100528/2476235_065634059367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426720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83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500"/>
                                        <p:tgtEl>
                                          <p:spTgt spid="3074"/>
                                        </p:tgtEl>
                                      </p:cBhvr>
                                    </p:animEffect>
                                    <p:anim calcmode="lin" valueType="num">
                                      <p:cBhvr>
                                        <p:cTn id="8" dur="1500" fill="hold"/>
                                        <p:tgtEl>
                                          <p:spTgt spid="3074"/>
                                        </p:tgtEl>
                                        <p:attrNameLst>
                                          <p:attrName>ppt_x</p:attrName>
                                        </p:attrNameLst>
                                      </p:cBhvr>
                                      <p:tavLst>
                                        <p:tav tm="0">
                                          <p:val>
                                            <p:strVal val="#ppt_x"/>
                                          </p:val>
                                        </p:tav>
                                        <p:tav tm="100000">
                                          <p:val>
                                            <p:strVal val="#ppt_x"/>
                                          </p:val>
                                        </p:tav>
                                      </p:tavLst>
                                    </p:anim>
                                    <p:anim calcmode="lin" valueType="num">
                                      <p:cBhvr>
                                        <p:cTn id="9" dur="1500" fill="hold"/>
                                        <p:tgtEl>
                                          <p:spTgt spid="3074"/>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xit" presetSubtype="0" fill="hold" nodeType="afterEffect">
                                  <p:stCondLst>
                                    <p:cond delay="1000"/>
                                  </p:stCondLst>
                                  <p:childTnLst>
                                    <p:animEffect transition="out" filter="fade">
                                      <p:cBhvr>
                                        <p:cTn id="12" dur="1000"/>
                                        <p:tgtEl>
                                          <p:spTgt spid="3074"/>
                                        </p:tgtEl>
                                      </p:cBhvr>
                                    </p:animEffect>
                                    <p:set>
                                      <p:cBhvr>
                                        <p:cTn id="13" dur="1" fill="hold">
                                          <p:stCondLst>
                                            <p:cond delay="999"/>
                                          </p:stCondLst>
                                        </p:cTn>
                                        <p:tgtEl>
                                          <p:spTgt spid="307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1500"/>
                                        <p:tgtEl>
                                          <p:spTgt spid="1026"/>
                                        </p:tgtEl>
                                      </p:cBhvr>
                                    </p:animEffect>
                                    <p:anim calcmode="lin" valueType="num">
                                      <p:cBhvr>
                                        <p:cTn id="19" dur="1500" fill="hold"/>
                                        <p:tgtEl>
                                          <p:spTgt spid="1026"/>
                                        </p:tgtEl>
                                        <p:attrNameLst>
                                          <p:attrName>ppt_x</p:attrName>
                                        </p:attrNameLst>
                                      </p:cBhvr>
                                      <p:tavLst>
                                        <p:tav tm="0">
                                          <p:val>
                                            <p:strVal val="#ppt_x"/>
                                          </p:val>
                                        </p:tav>
                                        <p:tav tm="100000">
                                          <p:val>
                                            <p:strVal val="#ppt_x"/>
                                          </p:val>
                                        </p:tav>
                                      </p:tavLst>
                                    </p:anim>
                                    <p:anim calcmode="lin" valueType="num">
                                      <p:cBhvr>
                                        <p:cTn id="20" dur="1500" fill="hold"/>
                                        <p:tgtEl>
                                          <p:spTgt spid="1026"/>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10" presetClass="exit" presetSubtype="0" fill="hold" nodeType="afterEffect">
                                  <p:stCondLst>
                                    <p:cond delay="1000"/>
                                  </p:stCondLst>
                                  <p:childTnLst>
                                    <p:animEffect transition="out" filter="fade">
                                      <p:cBhvr>
                                        <p:cTn id="23" dur="1000"/>
                                        <p:tgtEl>
                                          <p:spTgt spid="1026"/>
                                        </p:tgtEl>
                                      </p:cBhvr>
                                    </p:animEffect>
                                    <p:set>
                                      <p:cBhvr>
                                        <p:cTn id="24" dur="1" fill="hold">
                                          <p:stCondLst>
                                            <p:cond delay="999"/>
                                          </p:stCondLst>
                                        </p:cTn>
                                        <p:tgtEl>
                                          <p:spTgt spid="102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28"/>
                                        </p:tgtEl>
                                        <p:attrNameLst>
                                          <p:attrName>style.visibility</p:attrName>
                                        </p:attrNameLst>
                                      </p:cBhvr>
                                      <p:to>
                                        <p:strVal val="visible"/>
                                      </p:to>
                                    </p:set>
                                    <p:animEffect transition="in" filter="fade">
                                      <p:cBhvr>
                                        <p:cTn id="29" dur="1500"/>
                                        <p:tgtEl>
                                          <p:spTgt spid="1028"/>
                                        </p:tgtEl>
                                      </p:cBhvr>
                                    </p:animEffect>
                                    <p:anim calcmode="lin" valueType="num">
                                      <p:cBhvr>
                                        <p:cTn id="30" dur="1500" fill="hold"/>
                                        <p:tgtEl>
                                          <p:spTgt spid="1028"/>
                                        </p:tgtEl>
                                        <p:attrNameLst>
                                          <p:attrName>ppt_x</p:attrName>
                                        </p:attrNameLst>
                                      </p:cBhvr>
                                      <p:tavLst>
                                        <p:tav tm="0">
                                          <p:val>
                                            <p:strVal val="#ppt_x"/>
                                          </p:val>
                                        </p:tav>
                                        <p:tav tm="100000">
                                          <p:val>
                                            <p:strVal val="#ppt_x"/>
                                          </p:val>
                                        </p:tav>
                                      </p:tavLst>
                                    </p:anim>
                                    <p:anim calcmode="lin" valueType="num">
                                      <p:cBhvr>
                                        <p:cTn id="31" dur="1500" fill="hold"/>
                                        <p:tgtEl>
                                          <p:spTgt spid="1028"/>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10" presetClass="exit" presetSubtype="0" fill="hold" nodeType="afterEffect">
                                  <p:stCondLst>
                                    <p:cond delay="1000"/>
                                  </p:stCondLst>
                                  <p:childTnLst>
                                    <p:animEffect transition="out" filter="fade">
                                      <p:cBhvr>
                                        <p:cTn id="34" dur="1000"/>
                                        <p:tgtEl>
                                          <p:spTgt spid="1028"/>
                                        </p:tgtEl>
                                      </p:cBhvr>
                                    </p:animEffect>
                                    <p:set>
                                      <p:cBhvr>
                                        <p:cTn id="35" dur="1" fill="hold">
                                          <p:stCondLst>
                                            <p:cond delay="999"/>
                                          </p:stCondLst>
                                        </p:cTn>
                                        <p:tgtEl>
                                          <p:spTgt spid="10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990600" y="2852028"/>
            <a:ext cx="4163433" cy="1298188"/>
            <a:chOff x="2490283" y="2779906"/>
            <a:chExt cx="4163433" cy="1298188"/>
          </a:xfrm>
        </p:grpSpPr>
        <p:grpSp>
          <p:nvGrpSpPr>
            <p:cNvPr id="19" name="Group 18"/>
            <p:cNvGrpSpPr/>
            <p:nvPr/>
          </p:nvGrpSpPr>
          <p:grpSpPr>
            <a:xfrm>
              <a:off x="4382753" y="3429000"/>
              <a:ext cx="378493" cy="360607"/>
              <a:chOff x="3946086" y="4983046"/>
              <a:chExt cx="378493" cy="360607"/>
            </a:xfrm>
          </p:grpSpPr>
          <p:sp>
            <p:nvSpPr>
              <p:cNvPr id="32" name="Straight Connector 3"/>
              <p:cNvSpPr/>
              <p:nvPr/>
            </p:nvSpPr>
            <p:spPr>
              <a:xfrm>
                <a:off x="3946086" y="4983046"/>
                <a:ext cx="378493" cy="360607"/>
              </a:xfrm>
              <a:custGeom>
                <a:avLst/>
                <a:gdLst/>
                <a:ahLst/>
                <a:cxnLst/>
                <a:rect l="0" t="0" r="0" b="0"/>
                <a:pathLst>
                  <a:path>
                    <a:moveTo>
                      <a:pt x="0" y="0"/>
                    </a:moveTo>
                    <a:lnTo>
                      <a:pt x="189246" y="0"/>
                    </a:lnTo>
                    <a:lnTo>
                      <a:pt x="189246" y="360607"/>
                    </a:lnTo>
                    <a:lnTo>
                      <a:pt x="378493" y="360607"/>
                    </a:lnTo>
                  </a:path>
                </a:pathLst>
              </a:custGeom>
              <a:noFill/>
            </p:spPr>
            <p:style>
              <a:lnRef idx="2">
                <a:schemeClr val="accent5">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33" name="Straight Connector 4"/>
              <p:cNvSpPr/>
              <p:nvPr/>
            </p:nvSpPr>
            <p:spPr>
              <a:xfrm>
                <a:off x="4122263" y="5150281"/>
                <a:ext cx="26138" cy="2613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20" name="Group 19"/>
            <p:cNvGrpSpPr/>
            <p:nvPr/>
          </p:nvGrpSpPr>
          <p:grpSpPr>
            <a:xfrm>
              <a:off x="4382753" y="3068392"/>
              <a:ext cx="378493" cy="360607"/>
              <a:chOff x="3946086" y="4622438"/>
              <a:chExt cx="378493" cy="360607"/>
            </a:xfrm>
          </p:grpSpPr>
          <p:sp>
            <p:nvSpPr>
              <p:cNvPr id="30" name="Straight Connector 5"/>
              <p:cNvSpPr/>
              <p:nvPr/>
            </p:nvSpPr>
            <p:spPr>
              <a:xfrm>
                <a:off x="3946086" y="4622438"/>
                <a:ext cx="378493" cy="360607"/>
              </a:xfrm>
              <a:custGeom>
                <a:avLst/>
                <a:gdLst/>
                <a:ahLst/>
                <a:cxnLst/>
                <a:rect l="0" t="0" r="0" b="0"/>
                <a:pathLst>
                  <a:path>
                    <a:moveTo>
                      <a:pt x="0" y="360607"/>
                    </a:moveTo>
                    <a:lnTo>
                      <a:pt x="189246" y="360607"/>
                    </a:lnTo>
                    <a:lnTo>
                      <a:pt x="189246" y="0"/>
                    </a:lnTo>
                    <a:lnTo>
                      <a:pt x="378493" y="0"/>
                    </a:lnTo>
                  </a:path>
                </a:pathLst>
              </a:custGeom>
              <a:noFill/>
            </p:spPr>
            <p:style>
              <a:lnRef idx="2">
                <a:schemeClr val="accent5">
                  <a:hueOff val="0"/>
                  <a:satOff val="0"/>
                  <a:lumOff val="0"/>
                  <a:alphaOff val="0"/>
                </a:schemeClr>
              </a:lnRef>
              <a:fillRef idx="0">
                <a:scrgbClr r="0" g="0" b="0"/>
              </a:fillRef>
              <a:effectRef idx="0">
                <a:schemeClr val="accent2">
                  <a:tint val="70000"/>
                  <a:hueOff val="0"/>
                  <a:satOff val="0"/>
                  <a:lumOff val="0"/>
                  <a:alphaOff val="0"/>
                </a:schemeClr>
              </a:effectRef>
              <a:fontRef idx="minor">
                <a:schemeClr val="tx1">
                  <a:hueOff val="0"/>
                  <a:satOff val="0"/>
                  <a:lumOff val="0"/>
                  <a:alphaOff val="0"/>
                </a:schemeClr>
              </a:fontRef>
            </p:style>
          </p:sp>
          <p:sp>
            <p:nvSpPr>
              <p:cNvPr id="31" name="Straight Connector 6"/>
              <p:cNvSpPr/>
              <p:nvPr/>
            </p:nvSpPr>
            <p:spPr>
              <a:xfrm>
                <a:off x="4122263" y="4789673"/>
                <a:ext cx="26138" cy="2613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21" name="Group 20"/>
            <p:cNvGrpSpPr/>
            <p:nvPr/>
          </p:nvGrpSpPr>
          <p:grpSpPr>
            <a:xfrm>
              <a:off x="2490283" y="3140514"/>
              <a:ext cx="1892469" cy="576972"/>
              <a:chOff x="2053616" y="4694560"/>
              <a:chExt cx="1892469" cy="576972"/>
            </a:xfrm>
          </p:grpSpPr>
          <p:sp>
            <p:nvSpPr>
              <p:cNvPr id="28" name="Rectangle 27"/>
              <p:cNvSpPr/>
              <p:nvPr/>
            </p:nvSpPr>
            <p:spPr>
              <a:xfrm>
                <a:off x="2053616" y="4694560"/>
                <a:ext cx="1892469" cy="576972"/>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9" name="Rectangle 28"/>
              <p:cNvSpPr/>
              <p:nvPr/>
            </p:nvSpPr>
            <p:spPr>
              <a:xfrm>
                <a:off x="2053616" y="4694560"/>
                <a:ext cx="1892469" cy="5769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latin typeface="Andalus" pitchFamily="18" charset="-78"/>
                    <a:cs typeface="Andalus" pitchFamily="18" charset="-78"/>
                  </a:rPr>
                  <a:t>Public relationship</a:t>
                </a:r>
                <a:endParaRPr lang="en-US" sz="1800" kern="1200" dirty="0">
                  <a:latin typeface="Andalus" pitchFamily="18" charset="-78"/>
                  <a:cs typeface="Andalus" pitchFamily="18" charset="-78"/>
                </a:endParaRPr>
              </a:p>
            </p:txBody>
          </p:sp>
        </p:grpSp>
        <p:grpSp>
          <p:nvGrpSpPr>
            <p:cNvPr id="22" name="Group 21"/>
            <p:cNvGrpSpPr/>
            <p:nvPr/>
          </p:nvGrpSpPr>
          <p:grpSpPr>
            <a:xfrm>
              <a:off x="4761247" y="2779906"/>
              <a:ext cx="1892469" cy="576972"/>
              <a:chOff x="4324580" y="4333952"/>
              <a:chExt cx="1892469" cy="576972"/>
            </a:xfrm>
          </p:grpSpPr>
          <p:sp>
            <p:nvSpPr>
              <p:cNvPr id="26" name="Rectangle 25"/>
              <p:cNvSpPr/>
              <p:nvPr/>
            </p:nvSpPr>
            <p:spPr>
              <a:xfrm>
                <a:off x="4324580" y="4333952"/>
                <a:ext cx="1892469" cy="576972"/>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7" name="Rectangle 26"/>
              <p:cNvSpPr/>
              <p:nvPr/>
            </p:nvSpPr>
            <p:spPr>
              <a:xfrm>
                <a:off x="4324580" y="4333952"/>
                <a:ext cx="1892469" cy="5769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latin typeface="Andalus" pitchFamily="18" charset="-78"/>
                    <a:cs typeface="Andalus" pitchFamily="18" charset="-78"/>
                  </a:rPr>
                  <a:t>Intra-Company</a:t>
                </a:r>
                <a:endParaRPr lang="en-US" sz="2200" kern="1200" dirty="0">
                  <a:latin typeface="Andalus" pitchFamily="18" charset="-78"/>
                  <a:cs typeface="Andalus" pitchFamily="18" charset="-78"/>
                </a:endParaRPr>
              </a:p>
            </p:txBody>
          </p:sp>
        </p:grpSp>
        <p:grpSp>
          <p:nvGrpSpPr>
            <p:cNvPr id="23" name="Group 22"/>
            <p:cNvGrpSpPr/>
            <p:nvPr/>
          </p:nvGrpSpPr>
          <p:grpSpPr>
            <a:xfrm>
              <a:off x="4761247" y="3501122"/>
              <a:ext cx="1892469" cy="576972"/>
              <a:chOff x="4324580" y="5055168"/>
              <a:chExt cx="1892469" cy="576972"/>
            </a:xfrm>
          </p:grpSpPr>
          <p:sp>
            <p:nvSpPr>
              <p:cNvPr id="24" name="Rectangle 23"/>
              <p:cNvSpPr/>
              <p:nvPr/>
            </p:nvSpPr>
            <p:spPr>
              <a:xfrm>
                <a:off x="4324580" y="5055168"/>
                <a:ext cx="1892469" cy="576972"/>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5" name="Rectangle 24"/>
              <p:cNvSpPr/>
              <p:nvPr/>
            </p:nvSpPr>
            <p:spPr>
              <a:xfrm>
                <a:off x="4324580" y="5055168"/>
                <a:ext cx="1892469" cy="5769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latin typeface="Andalus" pitchFamily="18" charset="-78"/>
                    <a:cs typeface="Andalus" pitchFamily="18" charset="-78"/>
                  </a:rPr>
                  <a:t>Inter-Company</a:t>
                </a:r>
                <a:endParaRPr lang="en-US" sz="2200" kern="1200" dirty="0">
                  <a:latin typeface="Andalus" pitchFamily="18" charset="-78"/>
                  <a:cs typeface="Andalus" pitchFamily="18" charset="-78"/>
                </a:endParaRPr>
              </a:p>
            </p:txBody>
          </p:sp>
        </p:grpSp>
      </p:grpSp>
      <p:sp>
        <p:nvSpPr>
          <p:cNvPr id="35" name="Rounded Rectangular Callout 34"/>
          <p:cNvSpPr/>
          <p:nvPr/>
        </p:nvSpPr>
        <p:spPr>
          <a:xfrm>
            <a:off x="5542973" y="4138671"/>
            <a:ext cx="1371600" cy="881666"/>
          </a:xfrm>
          <a:prstGeom prst="wedgeRoundRectCallout">
            <a:avLst>
              <a:gd name="adj1" fmla="val -94402"/>
              <a:gd name="adj2" fmla="val -63514"/>
              <a:gd name="adj3" fmla="val 16667"/>
            </a:avLst>
          </a:prstGeom>
          <a:gradFill>
            <a:gsLst>
              <a:gs pos="0">
                <a:schemeClr val="accent5">
                  <a:tint val="50000"/>
                  <a:satMod val="300000"/>
                </a:schemeClr>
              </a:gs>
              <a:gs pos="35000">
                <a:srgbClr val="C1F0FF"/>
              </a:gs>
              <a:gs pos="22000">
                <a:schemeClr val="accent5">
                  <a:tint val="37000"/>
                  <a:satMod val="300000"/>
                  <a:alpha val="87000"/>
                </a:schemeClr>
              </a:gs>
              <a:gs pos="100000">
                <a:schemeClr val="accent5">
                  <a:tint val="15000"/>
                  <a:satMod val="350000"/>
                </a:schemeClr>
              </a:gs>
            </a:gsLst>
          </a:gradFill>
          <a:ln>
            <a:noFill/>
          </a:ln>
          <a:effectLst>
            <a:outerShdw blurRad="50800" dist="38100" dir="3840000" sx="104000" sy="104000" algn="tl" rotWithShape="0">
              <a:prstClr val="black">
                <a:alpha val="18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36" name="TextBox 35"/>
          <p:cNvSpPr txBox="1"/>
          <p:nvPr/>
        </p:nvSpPr>
        <p:spPr>
          <a:xfrm>
            <a:off x="5601855" y="4166151"/>
            <a:ext cx="1416051" cy="830997"/>
          </a:xfrm>
          <a:prstGeom prst="rect">
            <a:avLst/>
          </a:prstGeom>
          <a:noFill/>
        </p:spPr>
        <p:txBody>
          <a:bodyPr wrap="square" rtlCol="0">
            <a:spAutoFit/>
          </a:bodyPr>
          <a:lstStyle/>
          <a:p>
            <a:r>
              <a:rPr lang="en-US" sz="1600" i="1" dirty="0" smtClean="0">
                <a:solidFill>
                  <a:schemeClr val="accent1">
                    <a:lumMod val="75000"/>
                  </a:schemeClr>
                </a:solidFill>
                <a:latin typeface="Bodoni MT" pitchFamily="18" charset="0"/>
                <a:cs typeface="Andalus" pitchFamily="18" charset="-78"/>
              </a:rPr>
              <a:t>Contact cooperative corporations</a:t>
            </a:r>
          </a:p>
        </p:txBody>
      </p:sp>
      <p:sp>
        <p:nvSpPr>
          <p:cNvPr id="39" name="Rounded Rectangular Callout 38"/>
          <p:cNvSpPr/>
          <p:nvPr/>
        </p:nvSpPr>
        <p:spPr>
          <a:xfrm>
            <a:off x="5712690" y="2270970"/>
            <a:ext cx="2135909" cy="881666"/>
          </a:xfrm>
          <a:prstGeom prst="wedgeRoundRectCallout">
            <a:avLst>
              <a:gd name="adj1" fmla="val -78792"/>
              <a:gd name="adj2" fmla="val 59057"/>
              <a:gd name="adj3" fmla="val 16667"/>
            </a:avLst>
          </a:prstGeom>
          <a:gradFill>
            <a:gsLst>
              <a:gs pos="0">
                <a:schemeClr val="accent5">
                  <a:tint val="50000"/>
                  <a:satMod val="300000"/>
                </a:schemeClr>
              </a:gs>
              <a:gs pos="35000">
                <a:srgbClr val="C1F0FF"/>
              </a:gs>
              <a:gs pos="22000">
                <a:schemeClr val="accent5">
                  <a:tint val="37000"/>
                  <a:satMod val="300000"/>
                  <a:alpha val="87000"/>
                </a:schemeClr>
              </a:gs>
              <a:gs pos="100000">
                <a:schemeClr val="accent5">
                  <a:tint val="15000"/>
                  <a:satMod val="350000"/>
                </a:schemeClr>
              </a:gs>
            </a:gsLst>
          </a:gradFill>
          <a:ln>
            <a:noFill/>
          </a:ln>
          <a:effectLst>
            <a:outerShdw blurRad="50800" dist="38100" dir="3840000" sx="104000" sy="104000" algn="tl" rotWithShape="0">
              <a:prstClr val="black">
                <a:alpha val="18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38" name="TextBox 37"/>
          <p:cNvSpPr txBox="1"/>
          <p:nvPr/>
        </p:nvSpPr>
        <p:spPr>
          <a:xfrm>
            <a:off x="5842864" y="2309517"/>
            <a:ext cx="1875560" cy="830997"/>
          </a:xfrm>
          <a:prstGeom prst="rect">
            <a:avLst/>
          </a:prstGeom>
          <a:noFill/>
        </p:spPr>
        <p:txBody>
          <a:bodyPr wrap="square" rtlCol="0">
            <a:spAutoFit/>
          </a:bodyPr>
          <a:lstStyle/>
          <a:p>
            <a:r>
              <a:rPr lang="en-US" sz="1600" i="1" dirty="0" smtClean="0">
                <a:solidFill>
                  <a:schemeClr val="accent1">
                    <a:lumMod val="75000"/>
                  </a:schemeClr>
                </a:solidFill>
                <a:latin typeface="Bodoni MT" pitchFamily="18" charset="0"/>
                <a:cs typeface="Andalus" pitchFamily="18" charset="-78"/>
              </a:rPr>
              <a:t>Build harmony, active, energetic company atmosphere</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672348" y="1320719"/>
            <a:ext cx="2587627" cy="258762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pic9.nipic.com/20100825/2457331_073425311314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3719544"/>
            <a:ext cx="2920237" cy="2555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96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500"/>
                                        <p:tgtEl>
                                          <p:spTgt spid="2050"/>
                                        </p:tgtEl>
                                      </p:cBhvr>
                                    </p:animEffect>
                                    <p:anim calcmode="lin" valueType="num">
                                      <p:cBhvr>
                                        <p:cTn id="8" dur="1500" fill="hold"/>
                                        <p:tgtEl>
                                          <p:spTgt spid="2050"/>
                                        </p:tgtEl>
                                        <p:attrNameLst>
                                          <p:attrName>ppt_x</p:attrName>
                                        </p:attrNameLst>
                                      </p:cBhvr>
                                      <p:tavLst>
                                        <p:tav tm="0">
                                          <p:val>
                                            <p:strVal val="#ppt_x"/>
                                          </p:val>
                                        </p:tav>
                                        <p:tav tm="100000">
                                          <p:val>
                                            <p:strVal val="#ppt_x"/>
                                          </p:val>
                                        </p:tav>
                                      </p:tavLst>
                                    </p:anim>
                                    <p:anim calcmode="lin" valueType="num">
                                      <p:cBhvr>
                                        <p:cTn id="9" dur="1500" fill="hold"/>
                                        <p:tgtEl>
                                          <p:spTgt spid="2050"/>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xit" presetSubtype="0" fill="hold" nodeType="afterEffect">
                                  <p:stCondLst>
                                    <p:cond delay="1000"/>
                                  </p:stCondLst>
                                  <p:childTnLst>
                                    <p:animEffect transition="out" filter="fade">
                                      <p:cBhvr>
                                        <p:cTn id="12" dur="1000"/>
                                        <p:tgtEl>
                                          <p:spTgt spid="2050"/>
                                        </p:tgtEl>
                                      </p:cBhvr>
                                    </p:animEffect>
                                    <p:set>
                                      <p:cBhvr>
                                        <p:cTn id="13" dur="1" fill="hold">
                                          <p:stCondLst>
                                            <p:cond delay="999"/>
                                          </p:stCondLst>
                                        </p:cTn>
                                        <p:tgtEl>
                                          <p:spTgt spid="205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056"/>
                                        </p:tgtEl>
                                        <p:attrNameLst>
                                          <p:attrName>style.visibility</p:attrName>
                                        </p:attrNameLst>
                                      </p:cBhvr>
                                      <p:to>
                                        <p:strVal val="visible"/>
                                      </p:to>
                                    </p:set>
                                    <p:animEffect transition="in" filter="fade">
                                      <p:cBhvr>
                                        <p:cTn id="18" dur="1500"/>
                                        <p:tgtEl>
                                          <p:spTgt spid="2056"/>
                                        </p:tgtEl>
                                      </p:cBhvr>
                                    </p:animEffect>
                                    <p:anim calcmode="lin" valueType="num">
                                      <p:cBhvr>
                                        <p:cTn id="19" dur="1500" fill="hold"/>
                                        <p:tgtEl>
                                          <p:spTgt spid="2056"/>
                                        </p:tgtEl>
                                        <p:attrNameLst>
                                          <p:attrName>ppt_x</p:attrName>
                                        </p:attrNameLst>
                                      </p:cBhvr>
                                      <p:tavLst>
                                        <p:tav tm="0">
                                          <p:val>
                                            <p:strVal val="#ppt_x"/>
                                          </p:val>
                                        </p:tav>
                                        <p:tav tm="100000">
                                          <p:val>
                                            <p:strVal val="#ppt_x"/>
                                          </p:val>
                                        </p:tav>
                                      </p:tavLst>
                                    </p:anim>
                                    <p:anim calcmode="lin" valueType="num">
                                      <p:cBhvr>
                                        <p:cTn id="20" dur="1500" fill="hold"/>
                                        <p:tgtEl>
                                          <p:spTgt spid="2056"/>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10" presetClass="exit" presetSubtype="0" fill="hold" nodeType="afterEffect">
                                  <p:stCondLst>
                                    <p:cond delay="1000"/>
                                  </p:stCondLst>
                                  <p:childTnLst>
                                    <p:animEffect transition="out" filter="fade">
                                      <p:cBhvr>
                                        <p:cTn id="23" dur="1000"/>
                                        <p:tgtEl>
                                          <p:spTgt spid="2056"/>
                                        </p:tgtEl>
                                      </p:cBhvr>
                                    </p:animEffect>
                                    <p:set>
                                      <p:cBhvr>
                                        <p:cTn id="24" dur="1" fill="hold">
                                          <p:stCondLst>
                                            <p:cond delay="999"/>
                                          </p:stCondLst>
                                        </p:cTn>
                                        <p:tgtEl>
                                          <p:spTgt spid="20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ndalus" pitchFamily="18" charset="-78"/>
                <a:cs typeface="Andalus" pitchFamily="18" charset="-78"/>
              </a:rPr>
              <a:t>Cash Flow</a:t>
            </a:r>
            <a:endParaRPr lang="en-US" dirty="0">
              <a:latin typeface="Andalus" pitchFamily="18" charset="-78"/>
              <a:cs typeface="Andalus" pitchFamily="18" charset="-78"/>
            </a:endParaRPr>
          </a:p>
        </p:txBody>
      </p:sp>
    </p:spTree>
    <p:extLst>
      <p:ext uri="{BB962C8B-B14F-4D97-AF65-F5344CB8AC3E}">
        <p14:creationId xmlns:p14="http://schemas.microsoft.com/office/powerpoint/2010/main" val="1506231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40" y="1052736"/>
            <a:ext cx="9170640" cy="1470025"/>
          </a:xfrm>
        </p:spPr>
        <p:txBody>
          <a:bodyPr/>
          <a:lstStyle/>
          <a:p>
            <a:pPr algn="ctr"/>
            <a:r>
              <a:rPr lang="en-US" dirty="0" smtClean="0">
                <a:solidFill>
                  <a:srgbClr val="FF0000"/>
                </a:solidFill>
                <a:latin typeface="Andalus" pitchFamily="18" charset="-78"/>
                <a:cs typeface="Andalus" pitchFamily="18" charset="-78"/>
              </a:rPr>
              <a:t>What</a:t>
            </a:r>
            <a:r>
              <a:rPr lang="en-US" dirty="0" smtClean="0">
                <a:latin typeface="Andalus" pitchFamily="18" charset="-78"/>
                <a:cs typeface="Andalus" pitchFamily="18" charset="-78"/>
              </a:rPr>
              <a:t> is the product?</a:t>
            </a:r>
            <a:endParaRPr lang="en-US" dirty="0">
              <a:latin typeface="Andalus" pitchFamily="18" charset="-78"/>
              <a:cs typeface="Andalus" pitchFamily="18" charset="-78"/>
            </a:endParaRPr>
          </a:p>
        </p:txBody>
      </p:sp>
      <p:sp>
        <p:nvSpPr>
          <p:cNvPr id="3" name="Subtitle 2"/>
          <p:cNvSpPr>
            <a:spLocks noGrp="1"/>
          </p:cNvSpPr>
          <p:nvPr>
            <p:ph type="subTitle" idx="1"/>
          </p:nvPr>
        </p:nvSpPr>
        <p:spPr>
          <a:xfrm>
            <a:off x="179512" y="4005064"/>
            <a:ext cx="8352928" cy="3744416"/>
          </a:xfrm>
        </p:spPr>
        <p:txBody>
          <a:bodyPr>
            <a:normAutofit/>
          </a:bodyPr>
          <a:lstStyle/>
          <a:p>
            <a:pPr algn="l"/>
            <a:r>
              <a:rPr lang="en-US" dirty="0" smtClean="0">
                <a:latin typeface="Andalus" pitchFamily="18" charset="-78"/>
                <a:cs typeface="Andalus" pitchFamily="18" charset="-78"/>
              </a:rPr>
              <a:t>1.Name</a:t>
            </a:r>
          </a:p>
          <a:p>
            <a:pPr algn="l"/>
            <a:r>
              <a:rPr lang="en-US" dirty="0" smtClean="0">
                <a:latin typeface="Andalus" pitchFamily="18" charset="-78"/>
                <a:cs typeface="Andalus" pitchFamily="18" charset="-78"/>
              </a:rPr>
              <a:t>	</a:t>
            </a:r>
            <a:r>
              <a:rPr lang="en-US" dirty="0" err="1" smtClean="0">
                <a:latin typeface="Andalus" pitchFamily="18" charset="-78"/>
                <a:cs typeface="Andalus" pitchFamily="18" charset="-78"/>
              </a:rPr>
              <a:t>PhotoBar</a:t>
            </a:r>
            <a:endParaRPr lang="en-US" dirty="0" smtClean="0">
              <a:latin typeface="Andalus" pitchFamily="18" charset="-78"/>
              <a:cs typeface="Andalus" pitchFamily="18" charset="-78"/>
            </a:endParaRPr>
          </a:p>
          <a:p>
            <a:pPr algn="l"/>
            <a:r>
              <a:rPr lang="en-US" dirty="0" smtClean="0">
                <a:latin typeface="Andalus" pitchFamily="18" charset="-78"/>
                <a:cs typeface="Andalus" pitchFamily="18" charset="-78"/>
              </a:rPr>
              <a:t>2.Basic Functionalities</a:t>
            </a:r>
          </a:p>
          <a:p>
            <a:pPr algn="l"/>
            <a:r>
              <a:rPr lang="en-US" dirty="0">
                <a:latin typeface="Andalus" pitchFamily="18" charset="-78"/>
                <a:cs typeface="Andalus" pitchFamily="18" charset="-78"/>
              </a:rPr>
              <a:t>	</a:t>
            </a:r>
            <a:r>
              <a:rPr lang="en-US" dirty="0" smtClean="0">
                <a:latin typeface="Andalus" pitchFamily="18" charset="-78"/>
                <a:cs typeface="Andalus" pitchFamily="18" charset="-78"/>
              </a:rPr>
              <a:t>a)Photo editing</a:t>
            </a:r>
          </a:p>
          <a:p>
            <a:pPr algn="l"/>
            <a:r>
              <a:rPr lang="en-US" dirty="0">
                <a:latin typeface="Andalus" pitchFamily="18" charset="-78"/>
                <a:cs typeface="Andalus" pitchFamily="18" charset="-78"/>
              </a:rPr>
              <a:t>	</a:t>
            </a:r>
            <a:r>
              <a:rPr lang="en-US" dirty="0" smtClean="0">
                <a:latin typeface="Andalus" pitchFamily="18" charset="-78"/>
                <a:cs typeface="Andalus" pitchFamily="18" charset="-78"/>
              </a:rPr>
              <a:t>b)Photo sharing</a:t>
            </a:r>
          </a:p>
          <a:p>
            <a:pPr algn="l"/>
            <a:r>
              <a:rPr lang="en-US" dirty="0">
                <a:latin typeface="Andalus" pitchFamily="18" charset="-78"/>
                <a:cs typeface="Andalus" pitchFamily="18" charset="-78"/>
              </a:rPr>
              <a:t>	</a:t>
            </a:r>
            <a:r>
              <a:rPr lang="en-US" dirty="0" smtClean="0">
                <a:latin typeface="Andalus" pitchFamily="18" charset="-78"/>
                <a:cs typeface="Andalus" pitchFamily="18" charset="-78"/>
              </a:rPr>
              <a:t>c)Edited Photo </a:t>
            </a:r>
            <a:r>
              <a:rPr lang="en-US" dirty="0" smtClean="0">
                <a:solidFill>
                  <a:srgbClr val="FF0000"/>
                </a:solidFill>
                <a:latin typeface="Andalus" pitchFamily="18" charset="-78"/>
                <a:cs typeface="Andalus" pitchFamily="18" charset="-78"/>
              </a:rPr>
              <a:t>parameters</a:t>
            </a:r>
            <a:r>
              <a:rPr lang="en-US" dirty="0" smtClean="0">
                <a:latin typeface="Andalus" pitchFamily="18" charset="-78"/>
                <a:cs typeface="Andalus" pitchFamily="18" charset="-78"/>
              </a:rPr>
              <a:t> sharing</a:t>
            </a:r>
            <a:endParaRPr lang="en-US" dirty="0">
              <a:latin typeface="Andalus" pitchFamily="18" charset="-78"/>
              <a:cs typeface="Andalus" pitchFamily="18" charset="-78"/>
            </a:endParaRPr>
          </a:p>
        </p:txBody>
      </p:sp>
    </p:spTree>
    <p:extLst>
      <p:ext uri="{BB962C8B-B14F-4D97-AF65-F5344CB8AC3E}">
        <p14:creationId xmlns:p14="http://schemas.microsoft.com/office/powerpoint/2010/main" val="20197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60437"/>
            <a:ext cx="8229600" cy="4525963"/>
          </a:xfrm>
        </p:spPr>
        <p:txBody>
          <a:bodyPr>
            <a:normAutofit/>
          </a:bodyPr>
          <a:lstStyle/>
          <a:p>
            <a:r>
              <a:rPr lang="en-US" sz="3500" dirty="0" smtClean="0">
                <a:latin typeface="Andalus" pitchFamily="18" charset="-78"/>
                <a:cs typeface="Andalus" pitchFamily="18" charset="-78"/>
              </a:rPr>
              <a:t>Equipment </a:t>
            </a:r>
            <a:r>
              <a:rPr lang="en-US" sz="3500" i="1" dirty="0" smtClean="0">
                <a:solidFill>
                  <a:srgbClr val="FF0000"/>
                </a:solidFill>
                <a:latin typeface="Andalus" pitchFamily="18" charset="-78"/>
                <a:cs typeface="Andalus" pitchFamily="18" charset="-78"/>
              </a:rPr>
              <a:t>15%</a:t>
            </a:r>
          </a:p>
          <a:p>
            <a:r>
              <a:rPr lang="en-US" sz="3500" dirty="0" smtClean="0">
                <a:latin typeface="Andalus" pitchFamily="18" charset="-78"/>
                <a:cs typeface="Andalus" pitchFamily="18" charset="-78"/>
              </a:rPr>
              <a:t>Technology Support </a:t>
            </a:r>
            <a:r>
              <a:rPr lang="en-US" sz="3500" i="1" dirty="0" smtClean="0">
                <a:solidFill>
                  <a:srgbClr val="FF0000"/>
                </a:solidFill>
                <a:latin typeface="Andalus" pitchFamily="18" charset="-78"/>
                <a:cs typeface="Andalus" pitchFamily="18" charset="-78"/>
              </a:rPr>
              <a:t>15%</a:t>
            </a:r>
          </a:p>
          <a:p>
            <a:r>
              <a:rPr lang="en-US" sz="3500" dirty="0" smtClean="0">
                <a:latin typeface="Andalus" pitchFamily="18" charset="-78"/>
                <a:cs typeface="Andalus" pitchFamily="18" charset="-78"/>
              </a:rPr>
              <a:t>Marketing </a:t>
            </a:r>
            <a:r>
              <a:rPr lang="en-US" sz="3500" i="1" dirty="0" smtClean="0">
                <a:solidFill>
                  <a:srgbClr val="FF0000"/>
                </a:solidFill>
                <a:latin typeface="Andalus" pitchFamily="18" charset="-78"/>
                <a:cs typeface="Andalus" pitchFamily="18" charset="-78"/>
              </a:rPr>
              <a:t>20%</a:t>
            </a:r>
          </a:p>
          <a:p>
            <a:r>
              <a:rPr lang="en-US" sz="3500" dirty="0" smtClean="0">
                <a:latin typeface="Andalus" pitchFamily="18" charset="-78"/>
                <a:cs typeface="Andalus" pitchFamily="18" charset="-78"/>
              </a:rPr>
              <a:t>Public Relationship </a:t>
            </a:r>
            <a:r>
              <a:rPr lang="en-US" sz="3500" i="1" dirty="0" smtClean="0">
                <a:solidFill>
                  <a:srgbClr val="FF0000"/>
                </a:solidFill>
                <a:latin typeface="Andalus" pitchFamily="18" charset="-78"/>
                <a:cs typeface="Andalus" pitchFamily="18" charset="-78"/>
              </a:rPr>
              <a:t>15%</a:t>
            </a:r>
          </a:p>
          <a:p>
            <a:r>
              <a:rPr lang="en-US" sz="3500" dirty="0" smtClean="0">
                <a:latin typeface="Andalus" pitchFamily="18" charset="-78"/>
                <a:cs typeface="Andalus" pitchFamily="18" charset="-78"/>
              </a:rPr>
              <a:t>Salary </a:t>
            </a:r>
            <a:r>
              <a:rPr lang="en-US" sz="3500" i="1" dirty="0" smtClean="0">
                <a:solidFill>
                  <a:srgbClr val="FF0000"/>
                </a:solidFill>
                <a:latin typeface="Andalus" pitchFamily="18" charset="-78"/>
                <a:cs typeface="Andalus" pitchFamily="18" charset="-78"/>
              </a:rPr>
              <a:t>10%</a:t>
            </a:r>
          </a:p>
          <a:p>
            <a:r>
              <a:rPr lang="en-US" sz="3500" dirty="0" smtClean="0">
                <a:latin typeface="Andalus" pitchFamily="18" charset="-78"/>
                <a:cs typeface="Andalus" pitchFamily="18" charset="-78"/>
              </a:rPr>
              <a:t>Expendable funds </a:t>
            </a:r>
            <a:r>
              <a:rPr lang="en-US" sz="3500" i="1" dirty="0" smtClean="0">
                <a:solidFill>
                  <a:srgbClr val="FF0000"/>
                </a:solidFill>
                <a:latin typeface="Andalus" pitchFamily="18" charset="-78"/>
                <a:cs typeface="Andalus" pitchFamily="18" charset="-78"/>
              </a:rPr>
              <a:t>25%</a:t>
            </a:r>
            <a:endParaRPr lang="en-US" sz="3500" i="1" dirty="0">
              <a:solidFill>
                <a:srgbClr val="FF0000"/>
              </a:solidFill>
              <a:latin typeface="Andalus" pitchFamily="18" charset="-78"/>
              <a:cs typeface="Andalus" pitchFamily="18" charset="-78"/>
            </a:endParaRPr>
          </a:p>
        </p:txBody>
      </p:sp>
    </p:spTree>
    <p:extLst>
      <p:ext uri="{BB962C8B-B14F-4D97-AF65-F5344CB8AC3E}">
        <p14:creationId xmlns:p14="http://schemas.microsoft.com/office/powerpoint/2010/main" val="208145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587514"/>
            <a:ext cx="3398687" cy="707886"/>
          </a:xfrm>
          <a:prstGeom prst="rect">
            <a:avLst/>
          </a:prstGeom>
        </p:spPr>
        <p:txBody>
          <a:bodyPr wrap="none">
            <a:spAutoFit/>
          </a:bodyPr>
          <a:lstStyle/>
          <a:p>
            <a:r>
              <a:rPr lang="en-US" sz="4000" dirty="0" smtClean="0">
                <a:latin typeface="Andalus" pitchFamily="18" charset="-78"/>
                <a:cs typeface="Andalus" pitchFamily="18" charset="-78"/>
              </a:rPr>
              <a:t>Equipment</a:t>
            </a:r>
            <a:r>
              <a:rPr lang="en-US" sz="4000" i="1" dirty="0">
                <a:solidFill>
                  <a:srgbClr val="FF0000"/>
                </a:solidFill>
                <a:latin typeface="Andalus" pitchFamily="18" charset="-78"/>
                <a:cs typeface="Andalus" pitchFamily="18" charset="-78"/>
              </a:rPr>
              <a:t>15</a:t>
            </a:r>
            <a:r>
              <a:rPr lang="en-US" sz="4000" i="1" dirty="0" smtClean="0">
                <a:solidFill>
                  <a:srgbClr val="FF0000"/>
                </a:solidFill>
                <a:latin typeface="Andalus" pitchFamily="18" charset="-78"/>
                <a:cs typeface="Andalus" pitchFamily="18" charset="-78"/>
              </a:rPr>
              <a:t>%</a:t>
            </a:r>
            <a:endParaRPr lang="en-US" sz="4000" i="1" dirty="0">
              <a:solidFill>
                <a:srgbClr val="FF0000"/>
              </a:solidFill>
              <a:latin typeface="Andalus" pitchFamily="18" charset="-78"/>
              <a:cs typeface="Andalus" pitchFamily="18" charset="-78"/>
            </a:endParaRPr>
          </a:p>
        </p:txBody>
      </p:sp>
      <p:sp>
        <p:nvSpPr>
          <p:cNvPr id="5" name="Content Placeholder 2"/>
          <p:cNvSpPr>
            <a:spLocks noGrp="1"/>
          </p:cNvSpPr>
          <p:nvPr>
            <p:ph idx="1"/>
          </p:nvPr>
        </p:nvSpPr>
        <p:spPr>
          <a:xfrm>
            <a:off x="762000" y="1570037"/>
            <a:ext cx="8229600" cy="4525963"/>
          </a:xfrm>
        </p:spPr>
        <p:txBody>
          <a:bodyPr>
            <a:normAutofit/>
          </a:bodyPr>
          <a:lstStyle/>
          <a:p>
            <a:pPr>
              <a:buFont typeface="Wingdings" pitchFamily="2" charset="2"/>
              <a:buChar char="Ø"/>
            </a:pPr>
            <a:r>
              <a:rPr lang="en-US" sz="3500" i="1" dirty="0" smtClean="0">
                <a:latin typeface="Andalus" pitchFamily="18" charset="-78"/>
                <a:cs typeface="Andalus" pitchFamily="18" charset="-78"/>
              </a:rPr>
              <a:t>Work Station (e.g.: Web Server)</a:t>
            </a:r>
          </a:p>
          <a:p>
            <a:pPr>
              <a:buFont typeface="Wingdings" pitchFamily="2" charset="2"/>
              <a:buChar char="Ø"/>
            </a:pPr>
            <a:r>
              <a:rPr lang="en-US" sz="3500" i="1" dirty="0" smtClean="0">
                <a:latin typeface="Andalus" pitchFamily="18" charset="-78"/>
                <a:cs typeface="Andalus" pitchFamily="18" charset="-78"/>
              </a:rPr>
              <a:t>Studio</a:t>
            </a:r>
          </a:p>
          <a:p>
            <a:pPr>
              <a:buFont typeface="Wingdings" pitchFamily="2" charset="2"/>
              <a:buChar char="Ø"/>
            </a:pPr>
            <a:r>
              <a:rPr lang="en-US" sz="3500" i="1" dirty="0" smtClean="0">
                <a:latin typeface="Andalus" pitchFamily="18" charset="-78"/>
                <a:cs typeface="Andalus" pitchFamily="18" charset="-78"/>
              </a:rPr>
              <a:t>Computers</a:t>
            </a:r>
          </a:p>
          <a:p>
            <a:pPr>
              <a:buFont typeface="Wingdings" pitchFamily="2" charset="2"/>
              <a:buChar char="Ø"/>
            </a:pPr>
            <a:r>
              <a:rPr lang="en-US" sz="3500" i="1" dirty="0" smtClean="0">
                <a:latin typeface="Andalus" pitchFamily="18" charset="-78"/>
                <a:cs typeface="Andalus" pitchFamily="18" charset="-78"/>
              </a:rPr>
              <a:t>Office utilities</a:t>
            </a:r>
          </a:p>
          <a:p>
            <a:pPr>
              <a:buFont typeface="Wingdings" pitchFamily="2" charset="2"/>
              <a:buChar char="Ø"/>
            </a:pPr>
            <a:endParaRPr lang="en-US" sz="3500" i="1" dirty="0" smtClean="0">
              <a:latin typeface="Andalus" pitchFamily="18" charset="-78"/>
              <a:cs typeface="Andalus" pitchFamily="18" charset="-78"/>
            </a:endParaRPr>
          </a:p>
          <a:p>
            <a:pPr>
              <a:buFont typeface="Wingdings" pitchFamily="2" charset="2"/>
              <a:buChar char="Ø"/>
            </a:pPr>
            <a:endParaRPr lang="en-US" sz="3500" i="1" dirty="0">
              <a:latin typeface="Andalus" pitchFamily="18" charset="-78"/>
              <a:cs typeface="Andalus" pitchFamily="18" charset="-78"/>
            </a:endParaRPr>
          </a:p>
        </p:txBody>
      </p:sp>
      <p:pic>
        <p:nvPicPr>
          <p:cNvPr id="1026" name="Picture 2" descr="http://easyhost.com.hk/ec/images/server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114800"/>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2.5253.com/upload/game_img/200608/04/4b590e1b84a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102223"/>
            <a:ext cx="2857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dtdxgc.com/upfile/20121115954144448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800" y="3907141"/>
            <a:ext cx="2701317" cy="2701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7904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609600"/>
            <a:ext cx="5336717" cy="1323439"/>
          </a:xfrm>
          <a:prstGeom prst="rect">
            <a:avLst/>
          </a:prstGeom>
        </p:spPr>
        <p:txBody>
          <a:bodyPr wrap="none">
            <a:spAutoFit/>
          </a:bodyPr>
          <a:lstStyle/>
          <a:p>
            <a:r>
              <a:rPr lang="en-US" sz="4000" dirty="0" smtClean="0">
                <a:latin typeface="Andalus" pitchFamily="18" charset="-78"/>
                <a:cs typeface="Andalus" pitchFamily="18" charset="-78"/>
              </a:rPr>
              <a:t>Technology Support</a:t>
            </a:r>
            <a:r>
              <a:rPr lang="en-US" sz="4000" i="1" dirty="0">
                <a:solidFill>
                  <a:srgbClr val="FF0000"/>
                </a:solidFill>
                <a:latin typeface="Andalus" pitchFamily="18" charset="-78"/>
                <a:cs typeface="Andalus" pitchFamily="18" charset="-78"/>
              </a:rPr>
              <a:t>15%</a:t>
            </a:r>
          </a:p>
          <a:p>
            <a:endParaRPr lang="en-US" sz="4000" dirty="0"/>
          </a:p>
        </p:txBody>
      </p:sp>
      <p:sp>
        <p:nvSpPr>
          <p:cNvPr id="5" name="Content Placeholder 2"/>
          <p:cNvSpPr>
            <a:spLocks noGrp="1"/>
          </p:cNvSpPr>
          <p:nvPr>
            <p:ph idx="1"/>
          </p:nvPr>
        </p:nvSpPr>
        <p:spPr>
          <a:xfrm>
            <a:off x="762000" y="1371600"/>
            <a:ext cx="8229600" cy="4525963"/>
          </a:xfrm>
        </p:spPr>
        <p:txBody>
          <a:bodyPr>
            <a:normAutofit/>
          </a:bodyPr>
          <a:lstStyle/>
          <a:p>
            <a:pPr>
              <a:buFont typeface="Wingdings" pitchFamily="2" charset="2"/>
              <a:buChar char="Ø"/>
            </a:pPr>
            <a:r>
              <a:rPr lang="en-US" sz="3500" i="1" dirty="0" smtClean="0">
                <a:latin typeface="Andalus" pitchFamily="18" charset="-78"/>
                <a:cs typeface="Andalus" pitchFamily="18" charset="-78"/>
              </a:rPr>
              <a:t>Buy advanced technology</a:t>
            </a:r>
          </a:p>
          <a:p>
            <a:pPr>
              <a:buFont typeface="Wingdings" pitchFamily="2" charset="2"/>
              <a:buChar char="Ø"/>
            </a:pPr>
            <a:r>
              <a:rPr lang="en-US" sz="3500" i="1" dirty="0" smtClean="0">
                <a:latin typeface="Andalus" pitchFamily="18" charset="-78"/>
                <a:cs typeface="Andalus" pitchFamily="18" charset="-78"/>
              </a:rPr>
              <a:t>Engage consultants</a:t>
            </a:r>
          </a:p>
          <a:p>
            <a:pPr>
              <a:buFont typeface="Wingdings" pitchFamily="2" charset="2"/>
              <a:buChar char="Ø"/>
            </a:pPr>
            <a:r>
              <a:rPr lang="en-US" sz="3500" i="1" dirty="0" smtClean="0">
                <a:latin typeface="Andalus" pitchFamily="18" charset="-78"/>
                <a:cs typeface="Andalus" pitchFamily="18" charset="-78"/>
              </a:rPr>
              <a:t>Train employees</a:t>
            </a:r>
          </a:p>
        </p:txBody>
      </p:sp>
      <p:pic>
        <p:nvPicPr>
          <p:cNvPr id="2052" name="Picture 4" descr="http://blog.iloveallaah.com/wp-content/uploads/2012/12/Financial-Technolog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3810000"/>
            <a:ext cx="2983845" cy="2057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4" name="Picture 6" descr="http://premiereconsulting-jo.com/wp-content/uploads/2013/04/consultant-sui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3886200"/>
            <a:ext cx="2540000" cy="1905000"/>
          </a:xfrm>
          <a:prstGeom prst="rect">
            <a:avLst/>
          </a:prstGeom>
          <a:ln>
            <a:noFill/>
          </a:ln>
          <a:effectLst>
            <a:softEdge rad="31750"/>
          </a:effectLst>
          <a:extLst>
            <a:ext uri="{909E8E84-426E-40DD-AFC4-6F175D3DCCD1}">
              <a14:hiddenFill xmlns:a14="http://schemas.microsoft.com/office/drawing/2010/main">
                <a:solidFill>
                  <a:srgbClr val="FFFFFF"/>
                </a:solidFill>
              </a14:hiddenFill>
            </a:ext>
          </a:extLst>
        </p:spPr>
      </p:pic>
      <p:pic>
        <p:nvPicPr>
          <p:cNvPr id="2056" name="Picture 8" descr="http://waysandhow.waysandhow.netdna-cdn.com/wp-content/uploads/2011/08/dreamstime_xxl_1004245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9737" y="3886199"/>
            <a:ext cx="2857501" cy="1905001"/>
          </a:xfrm>
          <a:prstGeom prst="rect">
            <a:avLst/>
          </a:prstGeom>
          <a:ln>
            <a:noFill/>
          </a:ln>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819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609600"/>
            <a:ext cx="3328155" cy="707886"/>
          </a:xfrm>
          <a:prstGeom prst="rect">
            <a:avLst/>
          </a:prstGeom>
        </p:spPr>
        <p:txBody>
          <a:bodyPr wrap="none">
            <a:spAutoFit/>
          </a:bodyPr>
          <a:lstStyle/>
          <a:p>
            <a:r>
              <a:rPr lang="en-US" sz="4000" dirty="0" smtClean="0">
                <a:latin typeface="Andalus" pitchFamily="18" charset="-78"/>
                <a:cs typeface="Andalus" pitchFamily="18" charset="-78"/>
              </a:rPr>
              <a:t>Marketing</a:t>
            </a:r>
            <a:r>
              <a:rPr lang="en-US" sz="4000" i="1" dirty="0">
                <a:solidFill>
                  <a:srgbClr val="FF0000"/>
                </a:solidFill>
                <a:latin typeface="Andalus" pitchFamily="18" charset="-78"/>
                <a:cs typeface="Andalus" pitchFamily="18" charset="-78"/>
              </a:rPr>
              <a:t>20%</a:t>
            </a:r>
          </a:p>
        </p:txBody>
      </p:sp>
      <p:sp>
        <p:nvSpPr>
          <p:cNvPr id="5" name="Content Placeholder 2"/>
          <p:cNvSpPr>
            <a:spLocks noGrp="1"/>
          </p:cNvSpPr>
          <p:nvPr>
            <p:ph idx="1"/>
          </p:nvPr>
        </p:nvSpPr>
        <p:spPr>
          <a:xfrm>
            <a:off x="762000" y="1371600"/>
            <a:ext cx="8229600" cy="4525963"/>
          </a:xfrm>
        </p:spPr>
        <p:txBody>
          <a:bodyPr>
            <a:normAutofit/>
          </a:bodyPr>
          <a:lstStyle/>
          <a:p>
            <a:pPr>
              <a:buFont typeface="Wingdings" pitchFamily="2" charset="2"/>
              <a:buChar char="Ø"/>
            </a:pPr>
            <a:r>
              <a:rPr lang="en-US" sz="3500" i="1" dirty="0" smtClean="0">
                <a:latin typeface="Andalus" pitchFamily="18" charset="-78"/>
                <a:cs typeface="Andalus" pitchFamily="18" charset="-78"/>
              </a:rPr>
              <a:t>Analysis</a:t>
            </a:r>
          </a:p>
          <a:p>
            <a:pPr lvl="1">
              <a:buFont typeface="Courier New" pitchFamily="49" charset="0"/>
              <a:buChar char="o"/>
            </a:pPr>
            <a:r>
              <a:rPr lang="en-US" sz="3100" i="1" dirty="0" smtClean="0">
                <a:latin typeface="Andalus" pitchFamily="18" charset="-78"/>
                <a:cs typeface="Andalus" pitchFamily="18" charset="-78"/>
              </a:rPr>
              <a:t>User Needs</a:t>
            </a:r>
          </a:p>
          <a:p>
            <a:pPr lvl="1">
              <a:buFont typeface="Courier New" pitchFamily="49" charset="0"/>
              <a:buChar char="o"/>
            </a:pPr>
            <a:r>
              <a:rPr lang="en-US" sz="3100" i="1" dirty="0" smtClean="0">
                <a:latin typeface="Andalus" pitchFamily="18" charset="-78"/>
                <a:cs typeface="Andalus" pitchFamily="18" charset="-78"/>
              </a:rPr>
              <a:t>Market Trends</a:t>
            </a:r>
          </a:p>
          <a:p>
            <a:pPr>
              <a:buFont typeface="Wingdings" pitchFamily="2" charset="2"/>
              <a:buChar char="Ø"/>
            </a:pPr>
            <a:r>
              <a:rPr lang="en-US" sz="3500" i="1" dirty="0" smtClean="0">
                <a:latin typeface="Andalus" pitchFamily="18" charset="-78"/>
                <a:cs typeface="Andalus" pitchFamily="18" charset="-78"/>
              </a:rPr>
              <a:t>Promotion</a:t>
            </a:r>
          </a:p>
          <a:p>
            <a:pPr lvl="1">
              <a:buFont typeface="Courier New" pitchFamily="49" charset="0"/>
              <a:buChar char="o"/>
            </a:pPr>
            <a:r>
              <a:rPr lang="en-US" sz="3100" i="1" dirty="0" smtClean="0">
                <a:latin typeface="Andalus" pitchFamily="18" charset="-78"/>
                <a:cs typeface="Andalus" pitchFamily="18" charset="-78"/>
              </a:rPr>
              <a:t>Advertisement</a:t>
            </a:r>
          </a:p>
          <a:p>
            <a:pPr lvl="1">
              <a:buFont typeface="Courier New" pitchFamily="49" charset="0"/>
              <a:buChar char="o"/>
            </a:pPr>
            <a:r>
              <a:rPr lang="en-US" sz="3100" i="1" dirty="0" smtClean="0">
                <a:latin typeface="Andalus" pitchFamily="18" charset="-78"/>
                <a:cs typeface="Andalus" pitchFamily="18" charset="-78"/>
              </a:rPr>
              <a:t>Viral Video</a:t>
            </a:r>
          </a:p>
          <a:p>
            <a:pPr lvl="1">
              <a:buFont typeface="Courier New" pitchFamily="49" charset="0"/>
              <a:buChar char="o"/>
            </a:pPr>
            <a:r>
              <a:rPr lang="en-US" sz="3100" i="1" dirty="0" smtClean="0">
                <a:latin typeface="Andalus" pitchFamily="18" charset="-78"/>
                <a:cs typeface="Andalus" pitchFamily="18" charset="-78"/>
              </a:rPr>
              <a:t>Leaflet</a:t>
            </a:r>
          </a:p>
          <a:p>
            <a:pPr>
              <a:buFont typeface="Wingdings" pitchFamily="2" charset="2"/>
              <a:buChar char="Ø"/>
            </a:pPr>
            <a:endParaRPr lang="en-US" sz="3500" i="1" dirty="0" smtClean="0">
              <a:latin typeface="Andalus" pitchFamily="18" charset="-78"/>
              <a:cs typeface="Andalus" pitchFamily="18" charset="-78"/>
            </a:endParaRPr>
          </a:p>
        </p:txBody>
      </p:sp>
      <p:pic>
        <p:nvPicPr>
          <p:cNvPr id="4098" name="Picture 2" descr="http://1.bp.blogspot.com/-byc5aMFix4w/UGIQCy4EkkI/AAAAAAAAA4M/kM-qx2aOd9g/s1600/Analys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770878"/>
            <a:ext cx="3848963" cy="288672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cf.ltkcdn.net/jobs/images/std/31760-425x272-Job_promo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818" y="3733800"/>
            <a:ext cx="40481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3496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609600"/>
            <a:ext cx="5133136" cy="707886"/>
          </a:xfrm>
          <a:prstGeom prst="rect">
            <a:avLst/>
          </a:prstGeom>
        </p:spPr>
        <p:txBody>
          <a:bodyPr wrap="none">
            <a:spAutoFit/>
          </a:bodyPr>
          <a:lstStyle/>
          <a:p>
            <a:r>
              <a:rPr lang="en-US" sz="4000" dirty="0" smtClean="0">
                <a:latin typeface="Andalus" pitchFamily="18" charset="-78"/>
                <a:cs typeface="Andalus" pitchFamily="18" charset="-78"/>
              </a:rPr>
              <a:t>Public Relationship</a:t>
            </a:r>
            <a:r>
              <a:rPr lang="en-US" sz="4000" i="1" dirty="0">
                <a:solidFill>
                  <a:srgbClr val="FF0000"/>
                </a:solidFill>
                <a:latin typeface="Andalus" pitchFamily="18" charset="-78"/>
                <a:cs typeface="Andalus" pitchFamily="18" charset="-78"/>
              </a:rPr>
              <a:t>15</a:t>
            </a:r>
            <a:r>
              <a:rPr lang="en-US" sz="4000" i="1" dirty="0" smtClean="0">
                <a:solidFill>
                  <a:srgbClr val="FF0000"/>
                </a:solidFill>
                <a:latin typeface="Andalus" pitchFamily="18" charset="-78"/>
                <a:cs typeface="Andalus" pitchFamily="18" charset="-78"/>
              </a:rPr>
              <a:t>%</a:t>
            </a:r>
            <a:endParaRPr lang="en-US" sz="4000" i="1" dirty="0">
              <a:solidFill>
                <a:srgbClr val="FF0000"/>
              </a:solidFill>
              <a:latin typeface="Andalus" pitchFamily="18" charset="-78"/>
              <a:cs typeface="Andalus" pitchFamily="18" charset="-78"/>
            </a:endParaRPr>
          </a:p>
        </p:txBody>
      </p:sp>
      <p:sp>
        <p:nvSpPr>
          <p:cNvPr id="5" name="Content Placeholder 2"/>
          <p:cNvSpPr>
            <a:spLocks noGrp="1"/>
          </p:cNvSpPr>
          <p:nvPr>
            <p:ph idx="1"/>
          </p:nvPr>
        </p:nvSpPr>
        <p:spPr>
          <a:xfrm>
            <a:off x="762000" y="1371600"/>
            <a:ext cx="8229600" cy="4525963"/>
          </a:xfrm>
        </p:spPr>
        <p:txBody>
          <a:bodyPr>
            <a:normAutofit/>
          </a:bodyPr>
          <a:lstStyle/>
          <a:p>
            <a:pPr>
              <a:buFont typeface="Wingdings" pitchFamily="2" charset="2"/>
              <a:buChar char="Ø"/>
            </a:pPr>
            <a:r>
              <a:rPr lang="en-US" sz="3500" i="1" dirty="0" smtClean="0">
                <a:latin typeface="Andalus" pitchFamily="18" charset="-78"/>
                <a:cs typeface="Andalus" pitchFamily="18" charset="-78"/>
              </a:rPr>
              <a:t>Inter-Company Communication</a:t>
            </a:r>
          </a:p>
          <a:p>
            <a:pPr lvl="1">
              <a:buFont typeface="Courier New" pitchFamily="49" charset="0"/>
              <a:buChar char="o"/>
            </a:pPr>
            <a:r>
              <a:rPr lang="en-US" sz="3100" i="1" dirty="0" smtClean="0">
                <a:latin typeface="Andalus" pitchFamily="18" charset="-78"/>
                <a:cs typeface="Andalus" pitchFamily="18" charset="-78"/>
              </a:rPr>
              <a:t>Cooperative Company</a:t>
            </a:r>
          </a:p>
          <a:p>
            <a:pPr lvl="1">
              <a:buFont typeface="Courier New" pitchFamily="49" charset="0"/>
              <a:buChar char="o"/>
            </a:pPr>
            <a:r>
              <a:rPr lang="en-US" sz="3100" i="1" dirty="0" smtClean="0">
                <a:latin typeface="Andalus" pitchFamily="18" charset="-78"/>
                <a:cs typeface="Andalus" pitchFamily="18" charset="-78"/>
              </a:rPr>
              <a:t>Competitive Company</a:t>
            </a:r>
          </a:p>
          <a:p>
            <a:pPr>
              <a:buFont typeface="Wingdings" pitchFamily="2" charset="2"/>
              <a:buChar char="Ø"/>
            </a:pPr>
            <a:r>
              <a:rPr lang="en-US" sz="3500" i="1" dirty="0" smtClean="0">
                <a:latin typeface="Andalus" pitchFamily="18" charset="-78"/>
                <a:cs typeface="Andalus" pitchFamily="18" charset="-78"/>
              </a:rPr>
              <a:t>Intra-Company Communication</a:t>
            </a:r>
          </a:p>
          <a:p>
            <a:pPr lvl="1">
              <a:buFont typeface="Courier New" pitchFamily="49" charset="0"/>
              <a:buChar char="o"/>
            </a:pPr>
            <a:r>
              <a:rPr lang="en-US" sz="3100" i="1" dirty="0" smtClean="0">
                <a:latin typeface="Andalus" pitchFamily="18" charset="-78"/>
                <a:cs typeface="Andalus" pitchFamily="18" charset="-78"/>
              </a:rPr>
              <a:t>Staff Welfare</a:t>
            </a:r>
            <a:endParaRPr lang="en-US" sz="3100" i="1" dirty="0">
              <a:latin typeface="Andalus" pitchFamily="18" charset="-78"/>
              <a:cs typeface="Andalus" pitchFamily="18" charset="-78"/>
            </a:endParaRPr>
          </a:p>
          <a:p>
            <a:pPr lvl="1">
              <a:buFont typeface="Courier New" pitchFamily="49" charset="0"/>
              <a:buChar char="o"/>
            </a:pPr>
            <a:r>
              <a:rPr lang="en-US" sz="3100" i="1" dirty="0" smtClean="0">
                <a:latin typeface="Andalus" pitchFamily="18" charset="-78"/>
                <a:cs typeface="Andalus" pitchFamily="18" charset="-78"/>
              </a:rPr>
              <a:t>Organization Optimization</a:t>
            </a:r>
          </a:p>
          <a:p>
            <a:pPr marL="0" indent="0">
              <a:buNone/>
            </a:pPr>
            <a:endParaRPr lang="en-US" sz="3500" i="1" dirty="0" smtClean="0">
              <a:latin typeface="Andalus" pitchFamily="18" charset="-78"/>
              <a:cs typeface="Andalus" pitchFamily="18" charset="-78"/>
            </a:endParaRPr>
          </a:p>
        </p:txBody>
      </p:sp>
      <p:pic>
        <p:nvPicPr>
          <p:cNvPr id="5122" name="Picture 2" descr="http://www.relationalcapitalgroup.com/wp-content/uploads/2010/07/colleagu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57200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pic9.nipic.com/20100825/2457331_073425311314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0" y="4572000"/>
            <a:ext cx="18288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img.7808.cn/10/2012/0820/1345437832107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532709"/>
            <a:ext cx="1674595" cy="167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22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ppt_x</p:attrName>
                                        </p:attrNameLst>
                                      </p:cBhvr>
                                      <p:tavLst>
                                        <p:tav tm="0">
                                          <p:val>
                                            <p:strVal val="#ppt_x"/>
                                          </p:val>
                                        </p:tav>
                                        <p:tav tm="100000">
                                          <p:val>
                                            <p:strVal val="#ppt_x"/>
                                          </p:val>
                                        </p:tav>
                                      </p:tavLst>
                                    </p:anim>
                                    <p:anim calcmode="lin" valueType="num">
                                      <p:cBhvr>
                                        <p:cTn id="9" dur="1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xit" presetSubtype="0" fill="hold" nodeType="afterEffect">
                                  <p:stCondLst>
                                    <p:cond delay="1000"/>
                                  </p:stCondLst>
                                  <p:childTnLst>
                                    <p:animEffect transition="out" filter="fade">
                                      <p:cBhvr>
                                        <p:cTn id="12" dur="1000"/>
                                        <p:tgtEl>
                                          <p:spTgt spid="6"/>
                                        </p:tgtEl>
                                      </p:cBhvr>
                                    </p:animEffect>
                                    <p:set>
                                      <p:cBhvr>
                                        <p:cTn id="13"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609600"/>
            <a:ext cx="2414444" cy="707886"/>
          </a:xfrm>
          <a:prstGeom prst="rect">
            <a:avLst/>
          </a:prstGeom>
        </p:spPr>
        <p:txBody>
          <a:bodyPr wrap="none">
            <a:spAutoFit/>
          </a:bodyPr>
          <a:lstStyle/>
          <a:p>
            <a:r>
              <a:rPr lang="en-US" sz="4000" dirty="0" smtClean="0">
                <a:latin typeface="Andalus" pitchFamily="18" charset="-78"/>
                <a:cs typeface="Andalus" pitchFamily="18" charset="-78"/>
              </a:rPr>
              <a:t>Salary</a:t>
            </a:r>
            <a:r>
              <a:rPr lang="en-US" sz="4000" i="1" dirty="0">
                <a:solidFill>
                  <a:srgbClr val="FF0000"/>
                </a:solidFill>
                <a:latin typeface="Andalus" pitchFamily="18" charset="-78"/>
                <a:cs typeface="Andalus" pitchFamily="18" charset="-78"/>
              </a:rPr>
              <a:t>10</a:t>
            </a:r>
            <a:r>
              <a:rPr lang="en-US" sz="4000" i="1" dirty="0" smtClean="0">
                <a:solidFill>
                  <a:srgbClr val="FF0000"/>
                </a:solidFill>
                <a:latin typeface="Andalus" pitchFamily="18" charset="-78"/>
                <a:cs typeface="Andalus" pitchFamily="18" charset="-78"/>
              </a:rPr>
              <a:t>%</a:t>
            </a:r>
            <a:endParaRPr lang="en-US" sz="4000" dirty="0"/>
          </a:p>
        </p:txBody>
      </p:sp>
      <p:sp>
        <p:nvSpPr>
          <p:cNvPr id="5" name="Content Placeholder 2"/>
          <p:cNvSpPr>
            <a:spLocks noGrp="1"/>
          </p:cNvSpPr>
          <p:nvPr>
            <p:ph idx="1"/>
          </p:nvPr>
        </p:nvSpPr>
        <p:spPr>
          <a:xfrm>
            <a:off x="762000" y="1371600"/>
            <a:ext cx="8229600" cy="4525963"/>
          </a:xfrm>
        </p:spPr>
        <p:txBody>
          <a:bodyPr>
            <a:normAutofit/>
          </a:bodyPr>
          <a:lstStyle/>
          <a:p>
            <a:pPr>
              <a:buFont typeface="Wingdings" pitchFamily="2" charset="2"/>
              <a:buChar char="Ø"/>
            </a:pPr>
            <a:r>
              <a:rPr lang="en-US" sz="3500" i="1" dirty="0" smtClean="0">
                <a:latin typeface="Andalus" pitchFamily="18" charset="-78"/>
                <a:cs typeface="Andalus" pitchFamily="18" charset="-78"/>
              </a:rPr>
              <a:t>Technology</a:t>
            </a:r>
          </a:p>
          <a:p>
            <a:pPr>
              <a:buFont typeface="Wingdings" pitchFamily="2" charset="2"/>
              <a:buChar char="Ø"/>
            </a:pPr>
            <a:r>
              <a:rPr lang="en-US" sz="3500" i="1" dirty="0" smtClean="0">
                <a:latin typeface="Andalus" pitchFamily="18" charset="-78"/>
                <a:cs typeface="Andalus" pitchFamily="18" charset="-78"/>
              </a:rPr>
              <a:t>Finance</a:t>
            </a:r>
          </a:p>
          <a:p>
            <a:pPr>
              <a:buFont typeface="Wingdings" pitchFamily="2" charset="2"/>
              <a:buChar char="Ø"/>
            </a:pPr>
            <a:r>
              <a:rPr lang="en-US" sz="3500" i="1" dirty="0" smtClean="0">
                <a:latin typeface="Andalus" pitchFamily="18" charset="-78"/>
                <a:cs typeface="Andalus" pitchFamily="18" charset="-78"/>
              </a:rPr>
              <a:t>Marketing</a:t>
            </a:r>
          </a:p>
          <a:p>
            <a:pPr>
              <a:buFont typeface="Wingdings" pitchFamily="2" charset="2"/>
              <a:buChar char="Ø"/>
            </a:pPr>
            <a:r>
              <a:rPr lang="en-US" sz="3500" i="1" dirty="0" smtClean="0">
                <a:latin typeface="Andalus" pitchFamily="18" charset="-78"/>
                <a:cs typeface="Andalus" pitchFamily="18" charset="-78"/>
              </a:rPr>
              <a:t>Public Relationship</a:t>
            </a:r>
          </a:p>
          <a:p>
            <a:pPr>
              <a:buFont typeface="Wingdings" pitchFamily="2" charset="2"/>
              <a:buChar char="Ø"/>
            </a:pPr>
            <a:endParaRPr lang="en-US" sz="3500" i="1" dirty="0" smtClean="0">
              <a:latin typeface="Andalus" pitchFamily="18" charset="-78"/>
              <a:cs typeface="Andalus" pitchFamily="18" charset="-78"/>
            </a:endParaRPr>
          </a:p>
        </p:txBody>
      </p:sp>
      <p:pic>
        <p:nvPicPr>
          <p:cNvPr id="6146" name="Picture 2" descr="http://comerecommended.com/wp-content/uploads/2012/04/negotiating-sala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962400"/>
            <a:ext cx="358953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879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026" y="533400"/>
            <a:ext cx="4915128" cy="707886"/>
          </a:xfrm>
          <a:prstGeom prst="rect">
            <a:avLst/>
          </a:prstGeom>
        </p:spPr>
        <p:txBody>
          <a:bodyPr wrap="none">
            <a:spAutoFit/>
          </a:bodyPr>
          <a:lstStyle/>
          <a:p>
            <a:r>
              <a:rPr lang="en-US" sz="4000" dirty="0" smtClean="0">
                <a:latin typeface="Andalus" pitchFamily="18" charset="-78"/>
                <a:cs typeface="Andalus" pitchFamily="18" charset="-78"/>
              </a:rPr>
              <a:t>Expendable Funds</a:t>
            </a:r>
            <a:r>
              <a:rPr lang="en-US" sz="4000" i="1" dirty="0">
                <a:solidFill>
                  <a:srgbClr val="FF0000"/>
                </a:solidFill>
                <a:latin typeface="Andalus" pitchFamily="18" charset="-78"/>
                <a:cs typeface="Andalus" pitchFamily="18" charset="-78"/>
              </a:rPr>
              <a:t>25</a:t>
            </a:r>
            <a:r>
              <a:rPr lang="en-US" sz="4000" i="1" dirty="0" smtClean="0">
                <a:solidFill>
                  <a:srgbClr val="FF0000"/>
                </a:solidFill>
                <a:latin typeface="Andalus" pitchFamily="18" charset="-78"/>
                <a:cs typeface="Andalus" pitchFamily="18" charset="-78"/>
              </a:rPr>
              <a:t>%</a:t>
            </a:r>
            <a:endParaRPr lang="en-US" sz="4000" i="1" dirty="0">
              <a:solidFill>
                <a:srgbClr val="FF0000"/>
              </a:solidFill>
              <a:latin typeface="Andalus" pitchFamily="18" charset="-78"/>
              <a:cs typeface="Andalus" pitchFamily="18" charset="-78"/>
            </a:endParaRPr>
          </a:p>
        </p:txBody>
      </p:sp>
      <p:pic>
        <p:nvPicPr>
          <p:cNvPr id="3074" name="Picture 2" descr="http://pic.pimg.tw/weisue/4a0ce372f094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790" y="2208858"/>
            <a:ext cx="4133849" cy="27441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4577055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87375"/>
            <a:ext cx="7772400" cy="1470025"/>
          </a:xfrm>
        </p:spPr>
        <p:txBody>
          <a:bodyPr>
            <a:normAutofit/>
          </a:bodyPr>
          <a:lstStyle/>
          <a:p>
            <a:r>
              <a:rPr lang="en-US" altLang="zh-CN" sz="4800" b="1" i="1" dirty="0" smtClean="0"/>
              <a:t>Implementation</a:t>
            </a:r>
            <a:endParaRPr lang="en-US" sz="4800" b="1" i="1" dirty="0"/>
          </a:p>
        </p:txBody>
      </p:sp>
      <p:sp>
        <p:nvSpPr>
          <p:cNvPr id="5" name="Subtitle 2"/>
          <p:cNvSpPr>
            <a:spLocks noGrp="1"/>
          </p:cNvSpPr>
          <p:nvPr>
            <p:ph type="subTitle" idx="1"/>
          </p:nvPr>
        </p:nvSpPr>
        <p:spPr>
          <a:xfrm>
            <a:off x="533400" y="3886200"/>
            <a:ext cx="8382000" cy="2667000"/>
          </a:xfrm>
        </p:spPr>
        <p:txBody>
          <a:bodyPr>
            <a:normAutofit/>
          </a:bodyPr>
          <a:lstStyle/>
          <a:p>
            <a:pPr marL="806958" indent="-742950">
              <a:buAutoNum type="arabicPeriod"/>
            </a:pPr>
            <a:endParaRPr lang="en-US" altLang="zh-CN" sz="4000" b="1" dirty="0" smtClean="0">
              <a:solidFill>
                <a:schemeClr val="tx2">
                  <a:lumMod val="60000"/>
                  <a:lumOff val="40000"/>
                </a:schemeClr>
              </a:solidFill>
              <a:latin typeface="Berlin Sans FB Demi" pitchFamily="34" charset="0"/>
            </a:endParaRPr>
          </a:p>
          <a:p>
            <a:pPr marL="806958" indent="-742950">
              <a:buAutoNum type="arabicPeriod"/>
            </a:pPr>
            <a:r>
              <a:rPr lang="en-US" altLang="zh-CN" sz="4000" b="1" dirty="0" smtClean="0">
                <a:solidFill>
                  <a:schemeClr val="tx2">
                    <a:lumMod val="60000"/>
                    <a:lumOff val="40000"/>
                  </a:schemeClr>
                </a:solidFill>
                <a:latin typeface="Berlin Sans FB Demi" pitchFamily="34" charset="0"/>
              </a:rPr>
              <a:t>Short Term</a:t>
            </a:r>
          </a:p>
          <a:p>
            <a:pPr marL="806958" indent="-742950">
              <a:buAutoNum type="arabicPeriod"/>
            </a:pPr>
            <a:r>
              <a:rPr lang="en-US" altLang="zh-CN" sz="4000" b="1" dirty="0" smtClean="0">
                <a:solidFill>
                  <a:schemeClr val="tx2">
                    <a:lumMod val="60000"/>
                    <a:lumOff val="40000"/>
                  </a:schemeClr>
                </a:solidFill>
                <a:latin typeface="Berlin Sans FB Demi" pitchFamily="34" charset="0"/>
              </a:rPr>
              <a:t>Long Term</a:t>
            </a:r>
            <a:endParaRPr lang="en-US" sz="4000" b="1" dirty="0">
              <a:solidFill>
                <a:schemeClr val="tx2">
                  <a:lumMod val="60000"/>
                  <a:lumOff val="40000"/>
                </a:schemeClr>
              </a:solidFill>
              <a:latin typeface="Berlin Sans FB Demi" pitchFamily="34" charset="0"/>
            </a:endParaRPr>
          </a:p>
        </p:txBody>
      </p:sp>
    </p:spTree>
    <p:extLst>
      <p:ext uri="{BB962C8B-B14F-4D97-AF65-F5344CB8AC3E}">
        <p14:creationId xmlns:p14="http://schemas.microsoft.com/office/powerpoint/2010/main" val="383194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20000" y="120000"/>
                                    </p:animScale>
                                  </p:childTnLst>
                                </p:cTn>
                              </p:par>
                            </p:childTnLst>
                          </p:cTn>
                        </p:par>
                      </p:childTnLst>
                    </p:cTn>
                  </p:par>
                  <p:par>
                    <p:cTn id="7" fill="hold">
                      <p:stCondLst>
                        <p:cond delay="indefinite"/>
                      </p:stCondLst>
                      <p:childTnLst>
                        <p:par>
                          <p:cTn id="8" fill="hold">
                            <p:stCondLst>
                              <p:cond delay="0"/>
                            </p:stCondLst>
                            <p:childTnLst>
                              <p:par>
                                <p:cTn id="9" presetID="52" presetClass="entr" presetSubtype="0" fill="hold" grpId="0" nodeType="clickEffect">
                                  <p:stCondLst>
                                    <p:cond delay="0"/>
                                  </p:stCondLst>
                                  <p:iterate type="lt">
                                    <p:tmPct val="0"/>
                                  </p:iterate>
                                  <p:childTnLst>
                                    <p:set>
                                      <p:cBhvr>
                                        <p:cTn id="10" dur="1" fill="hold">
                                          <p:stCondLst>
                                            <p:cond delay="0"/>
                                          </p:stCondLst>
                                        </p:cTn>
                                        <p:tgtEl>
                                          <p:spTgt spid="5">
                                            <p:txEl>
                                              <p:pRg st="1" end="1"/>
                                            </p:txEl>
                                          </p:spTgt>
                                        </p:tgtEl>
                                        <p:attrNameLst>
                                          <p:attrName>style.visibility</p:attrName>
                                        </p:attrNameLst>
                                      </p:cBhvr>
                                      <p:to>
                                        <p:strVal val="visible"/>
                                      </p:to>
                                    </p:set>
                                    <p:animScale>
                                      <p:cBhvr>
                                        <p:cTn id="11" dur="1000" decel="50000" fill="hold">
                                          <p:stCondLst>
                                            <p:cond delay="0"/>
                                          </p:stCondLst>
                                        </p:cTn>
                                        <p:tgtEl>
                                          <p:spTgt spid="5">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5">
                                            <p:txEl>
                                              <p:pRg st="1" end="1"/>
                                            </p:txEl>
                                          </p:spTgt>
                                        </p:tgtEl>
                                        <p:attrNameLst>
                                          <p:attrName>ppt_x</p:attrName>
                                          <p:attrName>ppt_y</p:attrName>
                                        </p:attrNameLst>
                                      </p:cBhvr>
                                    </p:animMotion>
                                    <p:animEffect transition="in" filter="fade">
                                      <p:cBhvr>
                                        <p:cTn id="13" dur="1000"/>
                                        <p:tgtEl>
                                          <p:spTgt spid="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2" presetClass="entr" presetSubtype="0" fill="hold" grpId="0"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Scale>
                                      <p:cBhvr>
                                        <p:cTn id="18" dur="1000" decel="50000" fill="hold">
                                          <p:stCondLst>
                                            <p:cond delay="0"/>
                                          </p:stCondLst>
                                        </p:cTn>
                                        <p:tgtEl>
                                          <p:spTgt spid="5">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5">
                                            <p:txEl>
                                              <p:pRg st="2" end="2"/>
                                            </p:txEl>
                                          </p:spTgt>
                                        </p:tgtEl>
                                        <p:attrNameLst>
                                          <p:attrName>ppt_x</p:attrName>
                                          <p:attrName>ppt_y</p:attrName>
                                        </p:attrNameLst>
                                      </p:cBhvr>
                                    </p:animMotion>
                                    <p:animEffect transition="in" filter="fade">
                                      <p:cBhvr>
                                        <p:cTn id="20" dur="1000"/>
                                        <p:tgtEl>
                                          <p:spTgt spid="5">
                                            <p:txEl>
                                              <p:pRg st="2" end="2"/>
                                            </p:txEl>
                                          </p:spTgt>
                                        </p:tgtEl>
                                      </p:cBhvr>
                                    </p:animEffect>
                                  </p:childTnLst>
                                </p:cTn>
                              </p:par>
                            </p:childTnLst>
                          </p:cTn>
                        </p:par>
                        <p:par>
                          <p:cTn id="21" fill="hold">
                            <p:stCondLst>
                              <p:cond delay="1000"/>
                            </p:stCondLst>
                            <p:childTnLst>
                              <p:par>
                                <p:cTn id="22" presetID="16" presetClass="emph" presetSubtype="0" fill="hold" nodeType="afterEffect">
                                  <p:stCondLst>
                                    <p:cond delay="0"/>
                                  </p:stCondLst>
                                  <p:iterate type="lt">
                                    <p:tmPct val="4000"/>
                                  </p:iterate>
                                  <p:childTnLst>
                                    <p:set>
                                      <p:cBhvr override="childStyle">
                                        <p:cTn id="23" dur="500" fill="hold"/>
                                        <p:tgtEl>
                                          <p:spTgt spid="5">
                                            <p:txEl>
                                              <p:pRg st="1" end="1"/>
                                            </p:txEl>
                                          </p:spTgt>
                                        </p:tgtEl>
                                        <p:attrNameLst>
                                          <p:attrName>style.color</p:attrName>
                                        </p:attrNameLst>
                                      </p:cBhvr>
                                      <p:to>
                                        <p:clrVal>
                                          <a:schemeClr val="accent2"/>
                                        </p:clrVal>
                                      </p:to>
                                    </p:set>
                                    <p:set>
                                      <p:cBhvr>
                                        <p:cTn id="24" dur="500" fill="hold"/>
                                        <p:tgtEl>
                                          <p:spTgt spid="5">
                                            <p:txEl>
                                              <p:pRg st="1" end="1"/>
                                            </p:txEl>
                                          </p:spTgt>
                                        </p:tgtEl>
                                        <p:attrNameLst>
                                          <p:attrName>fillcolor</p:attrName>
                                        </p:attrNameLst>
                                      </p:cBhvr>
                                      <p:to>
                                        <p:clrVal>
                                          <a:schemeClr val="accent2"/>
                                        </p:clrVal>
                                      </p:to>
                                    </p:set>
                                    <p:set>
                                      <p:cBhvr>
                                        <p:cTn id="25" dur="500" fill="hold"/>
                                        <p:tgtEl>
                                          <p:spTgt spid="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Market Analysis</a:t>
            </a:r>
            <a:endParaRPr lang="zh-HK" altLang="en-US" dirty="0"/>
          </a:p>
        </p:txBody>
      </p:sp>
      <p:sp>
        <p:nvSpPr>
          <p:cNvPr id="3" name="内容占位符 2"/>
          <p:cNvSpPr>
            <a:spLocks noGrp="1"/>
          </p:cNvSpPr>
          <p:nvPr>
            <p:ph idx="1"/>
          </p:nvPr>
        </p:nvSpPr>
        <p:spPr/>
        <p:txBody>
          <a:bodyPr/>
          <a:lstStyle/>
          <a:p>
            <a:r>
              <a:rPr lang="en-US" altLang="zh-HK" dirty="0" smtClean="0"/>
              <a:t>1. </a:t>
            </a:r>
            <a:r>
              <a:rPr lang="en-US" altLang="zh-CN" dirty="0" smtClean="0"/>
              <a:t>Potential Clients</a:t>
            </a:r>
            <a:r>
              <a:rPr lang="zh-CN" altLang="en-US" dirty="0" smtClean="0"/>
              <a:t>：</a:t>
            </a:r>
            <a:endParaRPr lang="en-US" altLang="zh-CN" dirty="0" smtClean="0"/>
          </a:p>
          <a:p>
            <a:r>
              <a:rPr lang="en-US" altLang="zh-HK" dirty="0"/>
              <a:t> </a:t>
            </a:r>
            <a:r>
              <a:rPr lang="en-US" altLang="zh-HK" dirty="0" smtClean="0"/>
              <a:t>     </a:t>
            </a:r>
            <a:r>
              <a:rPr lang="en-US" altLang="zh-CN" sz="2000" dirty="0" smtClean="0"/>
              <a:t>Age</a:t>
            </a:r>
            <a:r>
              <a:rPr lang="zh-CN" altLang="en-US" sz="2000" dirty="0" smtClean="0"/>
              <a:t>？ </a:t>
            </a:r>
            <a:r>
              <a:rPr lang="en-US" altLang="zh-CN" sz="2000" dirty="0" smtClean="0"/>
              <a:t>Gender</a:t>
            </a:r>
            <a:r>
              <a:rPr lang="zh-CN" altLang="en-US" sz="2000" dirty="0" smtClean="0"/>
              <a:t>？ </a:t>
            </a:r>
            <a:r>
              <a:rPr lang="en-US" altLang="zh-CN" sz="2000" dirty="0" smtClean="0"/>
              <a:t>Education</a:t>
            </a:r>
            <a:r>
              <a:rPr lang="zh-CN" altLang="en-US" sz="2000" dirty="0" smtClean="0"/>
              <a:t>？</a:t>
            </a:r>
            <a:r>
              <a:rPr lang="en-US" altLang="zh-CN" sz="2000" dirty="0" smtClean="0"/>
              <a:t>Occupation</a:t>
            </a:r>
            <a:r>
              <a:rPr lang="zh-CN" altLang="en-US" sz="2000" dirty="0" smtClean="0"/>
              <a:t>？ </a:t>
            </a:r>
            <a:r>
              <a:rPr lang="en-US" altLang="zh-CN" sz="2000" dirty="0" smtClean="0"/>
              <a:t>Expectation</a:t>
            </a:r>
            <a:r>
              <a:rPr lang="zh-CN" altLang="en-US" sz="2000" dirty="0" smtClean="0"/>
              <a:t>？</a:t>
            </a:r>
            <a:endParaRPr lang="en-US" altLang="zh-CN" sz="2000" dirty="0" smtClean="0"/>
          </a:p>
          <a:p>
            <a:endParaRPr lang="en-US" altLang="zh-HK" sz="2000" dirty="0"/>
          </a:p>
          <a:p>
            <a:r>
              <a:rPr lang="en-US" altLang="zh-HK" dirty="0" smtClean="0"/>
              <a:t>2. </a:t>
            </a:r>
            <a:r>
              <a:rPr lang="en-US" altLang="zh-CN" dirty="0" smtClean="0"/>
              <a:t>Potential Markets</a:t>
            </a:r>
            <a:r>
              <a:rPr lang="zh-CN" altLang="en-US" dirty="0" smtClean="0"/>
              <a:t>：</a:t>
            </a:r>
            <a:endParaRPr lang="en-US" altLang="zh-CN" dirty="0" smtClean="0"/>
          </a:p>
          <a:p>
            <a:r>
              <a:rPr lang="en-US" altLang="zh-CN" dirty="0"/>
              <a:t> </a:t>
            </a:r>
            <a:r>
              <a:rPr lang="en-US" altLang="zh-CN" dirty="0" smtClean="0"/>
              <a:t>     </a:t>
            </a:r>
            <a:r>
              <a:rPr lang="en-US" altLang="zh-CN" sz="2000" dirty="0" smtClean="0"/>
              <a:t>Public</a:t>
            </a:r>
            <a:r>
              <a:rPr lang="zh-CN" altLang="en-US" sz="2000" dirty="0" smtClean="0"/>
              <a:t>？</a:t>
            </a:r>
            <a:r>
              <a:rPr lang="en-US" altLang="zh-CN" sz="2000" dirty="0" smtClean="0"/>
              <a:t>  Tourism</a:t>
            </a:r>
            <a:r>
              <a:rPr lang="zh-CN" altLang="en-US" sz="2000" dirty="0" smtClean="0"/>
              <a:t>？  </a:t>
            </a:r>
            <a:r>
              <a:rPr lang="en-US" altLang="zh-CN" sz="2000" dirty="0" smtClean="0"/>
              <a:t>Photography</a:t>
            </a:r>
            <a:r>
              <a:rPr lang="zh-CN" altLang="en-US" sz="2000" dirty="0" smtClean="0"/>
              <a:t>？</a:t>
            </a:r>
            <a:endParaRPr lang="en-US" altLang="zh-CN" sz="2000" dirty="0" smtClean="0"/>
          </a:p>
          <a:p>
            <a:endParaRPr lang="en-US" altLang="zh-HK" dirty="0"/>
          </a:p>
          <a:p>
            <a:r>
              <a:rPr lang="en-US" altLang="zh-HK" dirty="0" smtClean="0"/>
              <a:t>3. </a:t>
            </a:r>
            <a:r>
              <a:rPr lang="en-US" altLang="zh-CN" dirty="0" smtClean="0"/>
              <a:t>Competitors</a:t>
            </a:r>
            <a:r>
              <a:rPr lang="zh-CN" altLang="en-US" dirty="0" smtClean="0"/>
              <a:t>：</a:t>
            </a:r>
            <a:endParaRPr lang="en-US" altLang="zh-CN" dirty="0" smtClean="0"/>
          </a:p>
          <a:p>
            <a:r>
              <a:rPr lang="en-US" altLang="zh-HK" dirty="0"/>
              <a:t> </a:t>
            </a:r>
            <a:r>
              <a:rPr lang="en-US" altLang="zh-HK" dirty="0" smtClean="0"/>
              <a:t>     </a:t>
            </a:r>
            <a:r>
              <a:rPr lang="en-US" altLang="zh-CN" sz="2000" dirty="0" smtClean="0"/>
              <a:t>Advantages</a:t>
            </a:r>
            <a:r>
              <a:rPr lang="zh-CN" altLang="en-US" sz="2000" dirty="0" smtClean="0"/>
              <a:t>？  </a:t>
            </a:r>
            <a:r>
              <a:rPr lang="en-US" altLang="zh-CN" sz="2000" dirty="0" smtClean="0"/>
              <a:t>Disadvantages</a:t>
            </a:r>
            <a:r>
              <a:rPr lang="zh-CN" altLang="en-US" sz="2000" dirty="0" smtClean="0"/>
              <a:t>？</a:t>
            </a:r>
            <a:endParaRPr lang="zh-HK" altLang="en-US" sz="2000" dirty="0"/>
          </a:p>
        </p:txBody>
      </p:sp>
      <p:grpSp>
        <p:nvGrpSpPr>
          <p:cNvPr id="4" name="组合 3"/>
          <p:cNvGrpSpPr/>
          <p:nvPr/>
        </p:nvGrpSpPr>
        <p:grpSpPr>
          <a:xfrm>
            <a:off x="381000" y="533400"/>
            <a:ext cx="1828800" cy="599040"/>
            <a:chOff x="0" y="2"/>
            <a:chExt cx="1828800" cy="599040"/>
          </a:xfrm>
        </p:grpSpPr>
        <p:sp>
          <p:nvSpPr>
            <p:cNvPr id="5" name="圆角矩形 4"/>
            <p:cNvSpPr/>
            <p:nvPr/>
          </p:nvSpPr>
          <p:spPr>
            <a:xfrm>
              <a:off x="0" y="2"/>
              <a:ext cx="1828800" cy="5990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圆角矩形 4"/>
            <p:cNvSpPr/>
            <p:nvPr/>
          </p:nvSpPr>
          <p:spPr>
            <a:xfrm>
              <a:off x="29243" y="29245"/>
              <a:ext cx="1770314" cy="540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kern="1200" dirty="0" smtClean="0"/>
                <a:t>Short Term</a:t>
              </a:r>
              <a:endParaRPr lang="zh-HK" altLang="en-US" sz="2400" kern="1200" dirty="0"/>
            </a:p>
          </p:txBody>
        </p:sp>
      </p:grpSp>
      <p:graphicFrame>
        <p:nvGraphicFramePr>
          <p:cNvPr id="7" name="图示 6"/>
          <p:cNvGraphicFramePr/>
          <p:nvPr>
            <p:extLst>
              <p:ext uri="{D42A27DB-BD31-4B8C-83A1-F6EECF244321}">
                <p14:modId xmlns:p14="http://schemas.microsoft.com/office/powerpoint/2010/main" val="918414963"/>
              </p:ext>
            </p:extLst>
          </p:nvPr>
        </p:nvGraphicFramePr>
        <p:xfrm>
          <a:off x="5715000" y="821988"/>
          <a:ext cx="3124200" cy="1006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130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wd">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2" presetClass="entr" presetSubtype="2"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p:tgtEl>
                                          <p:spTgt spid="7"/>
                                        </p:tgtEl>
                                        <p:attrNameLst>
                                          <p:attrName>ppt_x</p:attrName>
                                        </p:attrNameLst>
                                      </p:cBhvr>
                                      <p:tavLst>
                                        <p:tav tm="0">
                                          <p:val>
                                            <p:strVal val="#ppt_x+#ppt_w*1.125000"/>
                                          </p:val>
                                        </p:tav>
                                        <p:tav tm="100000">
                                          <p:val>
                                            <p:strVal val="#ppt_x"/>
                                          </p:val>
                                        </p:tav>
                                      </p:tavLst>
                                    </p:anim>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1000"/>
                                        <p:tgtEl>
                                          <p:spTgt spid="3">
                                            <p:txEl>
                                              <p:pRg st="0" end="0"/>
                                            </p:txEl>
                                          </p:spTgt>
                                        </p:tgtEl>
                                      </p:cBhvr>
                                    </p:animEffect>
                                    <p:anim calcmode="lin" valueType="num">
                                      <p:cBhvr>
                                        <p:cTn id="2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1000"/>
                                        <p:tgtEl>
                                          <p:spTgt spid="3">
                                            <p:txEl>
                                              <p:pRg st="1" end="1"/>
                                            </p:txEl>
                                          </p:spTgt>
                                        </p:tgtEl>
                                      </p:cBhvr>
                                    </p:animEffect>
                                    <p:anim calcmode="lin" valueType="num">
                                      <p:cBhvr>
                                        <p:cTn id="2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1000"/>
                                        <p:tgtEl>
                                          <p:spTgt spid="3">
                                            <p:txEl>
                                              <p:pRg st="7" end="7"/>
                                            </p:txEl>
                                          </p:spTgt>
                                        </p:tgtEl>
                                      </p:cBhvr>
                                    </p:animEffect>
                                    <p:anim calcmode="lin" valueType="num">
                                      <p:cBhvr>
                                        <p:cTn id="5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Design &amp; Coding</a:t>
            </a:r>
            <a:endParaRPr lang="zh-HK" altLang="en-US" dirty="0"/>
          </a:p>
        </p:txBody>
      </p:sp>
      <p:sp>
        <p:nvSpPr>
          <p:cNvPr id="3" name="内容占位符 2"/>
          <p:cNvSpPr>
            <a:spLocks noGrp="1"/>
          </p:cNvSpPr>
          <p:nvPr>
            <p:ph idx="1"/>
          </p:nvPr>
        </p:nvSpPr>
        <p:spPr/>
        <p:txBody>
          <a:bodyPr/>
          <a:lstStyle/>
          <a:p>
            <a:endParaRPr lang="en-US" altLang="zh-HK" dirty="0" smtClean="0"/>
          </a:p>
          <a:p>
            <a:r>
              <a:rPr lang="en-US" altLang="zh-HK" dirty="0" smtClean="0"/>
              <a:t>1. Meeting users’ requirements.</a:t>
            </a:r>
          </a:p>
          <a:p>
            <a:endParaRPr lang="en-US" altLang="zh-HK" dirty="0" smtClean="0"/>
          </a:p>
          <a:p>
            <a:r>
              <a:rPr lang="en-US" altLang="zh-HK" dirty="0" smtClean="0"/>
              <a:t>2. Leading a new fashion of picture processing.</a:t>
            </a:r>
            <a:endParaRPr lang="zh-HK" altLang="en-US" dirty="0"/>
          </a:p>
        </p:txBody>
      </p:sp>
      <p:grpSp>
        <p:nvGrpSpPr>
          <p:cNvPr id="4" name="组合 3"/>
          <p:cNvGrpSpPr/>
          <p:nvPr/>
        </p:nvGrpSpPr>
        <p:grpSpPr>
          <a:xfrm>
            <a:off x="381000" y="533400"/>
            <a:ext cx="1828800" cy="599040"/>
            <a:chOff x="0" y="2"/>
            <a:chExt cx="1828800" cy="599040"/>
          </a:xfrm>
        </p:grpSpPr>
        <p:sp>
          <p:nvSpPr>
            <p:cNvPr id="5" name="圆角矩形 4"/>
            <p:cNvSpPr/>
            <p:nvPr/>
          </p:nvSpPr>
          <p:spPr>
            <a:xfrm>
              <a:off x="0" y="2"/>
              <a:ext cx="1828800" cy="5990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圆角矩形 4"/>
            <p:cNvSpPr/>
            <p:nvPr/>
          </p:nvSpPr>
          <p:spPr>
            <a:xfrm>
              <a:off x="29243" y="29245"/>
              <a:ext cx="1770314" cy="540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kern="1200" dirty="0" smtClean="0"/>
                <a:t>Short Term</a:t>
              </a:r>
              <a:endParaRPr lang="zh-HK" altLang="en-US" sz="2400" kern="1200" dirty="0"/>
            </a:p>
          </p:txBody>
        </p:sp>
      </p:grpSp>
      <p:graphicFrame>
        <p:nvGraphicFramePr>
          <p:cNvPr id="7" name="图示 6"/>
          <p:cNvGraphicFramePr/>
          <p:nvPr>
            <p:extLst>
              <p:ext uri="{D42A27DB-BD31-4B8C-83A1-F6EECF244321}">
                <p14:modId xmlns:p14="http://schemas.microsoft.com/office/powerpoint/2010/main" val="2250863587"/>
              </p:ext>
            </p:extLst>
          </p:nvPr>
        </p:nvGraphicFramePr>
        <p:xfrm>
          <a:off x="5715000" y="821988"/>
          <a:ext cx="3124200" cy="1006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853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wd">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2" presetClass="entr" presetSubtype="2"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p:tgtEl>
                                          <p:spTgt spid="7"/>
                                        </p:tgtEl>
                                        <p:attrNameLst>
                                          <p:attrName>ppt_x</p:attrName>
                                        </p:attrNameLst>
                                      </p:cBhvr>
                                      <p:tavLst>
                                        <p:tav tm="0">
                                          <p:val>
                                            <p:strVal val="#ppt_x+#ppt_w*1.125000"/>
                                          </p:val>
                                        </p:tav>
                                        <p:tav tm="100000">
                                          <p:val>
                                            <p:strVal val="#ppt_x"/>
                                          </p:val>
                                        </p:tav>
                                      </p:tavLst>
                                    </p:anim>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066800"/>
          </a:xfrm>
        </p:spPr>
        <p:txBody>
          <a:bodyPr/>
          <a:lstStyle/>
          <a:p>
            <a:pPr algn="ctr"/>
            <a:r>
              <a:rPr lang="en-US" dirty="0" smtClean="0">
                <a:solidFill>
                  <a:srgbClr val="FF0000"/>
                </a:solidFill>
                <a:latin typeface="Andalus" pitchFamily="18" charset="-78"/>
                <a:cs typeface="Andalus" pitchFamily="18" charset="-78"/>
              </a:rPr>
              <a:t>Why</a:t>
            </a:r>
            <a:r>
              <a:rPr lang="en-US" dirty="0" smtClean="0">
                <a:latin typeface="Andalus" pitchFamily="18" charset="-78"/>
                <a:cs typeface="Andalus" pitchFamily="18" charset="-78"/>
              </a:rPr>
              <a:t> we </a:t>
            </a:r>
            <a:r>
              <a:rPr lang="en-US" dirty="0" smtClean="0">
                <a:latin typeface="Andalus" pitchFamily="18" charset="-78"/>
                <a:cs typeface="Andalus" pitchFamily="18" charset="-78"/>
              </a:rPr>
              <a:t>produce </a:t>
            </a:r>
            <a:r>
              <a:rPr lang="en-US" dirty="0" smtClean="0">
                <a:latin typeface="Andalus" pitchFamily="18" charset="-78"/>
                <a:cs typeface="Andalus" pitchFamily="18" charset="-78"/>
              </a:rPr>
              <a:t>this product?</a:t>
            </a:r>
            <a:endParaRPr lang="en-US" dirty="0">
              <a:latin typeface="Andalus" pitchFamily="18" charset="-78"/>
              <a:cs typeface="Andalus" pitchFamily="18" charset="-78"/>
            </a:endParaRPr>
          </a:p>
        </p:txBody>
      </p:sp>
      <p:sp>
        <p:nvSpPr>
          <p:cNvPr id="3" name="Content Placeholder 2"/>
          <p:cNvSpPr>
            <a:spLocks noGrp="1"/>
          </p:cNvSpPr>
          <p:nvPr>
            <p:ph idx="1"/>
          </p:nvPr>
        </p:nvSpPr>
        <p:spPr>
          <a:xfrm>
            <a:off x="467544" y="2420888"/>
            <a:ext cx="8229600" cy="4325112"/>
          </a:xfrm>
        </p:spPr>
        <p:txBody>
          <a:bodyPr>
            <a:normAutofit/>
          </a:bodyPr>
          <a:lstStyle/>
          <a:p>
            <a:pPr marL="0" indent="0">
              <a:buNone/>
            </a:pPr>
            <a:r>
              <a:rPr lang="en-US" dirty="0" smtClean="0"/>
              <a:t>1.Social network </a:t>
            </a:r>
            <a:r>
              <a:rPr lang="en-US" dirty="0"/>
              <a:t>is </a:t>
            </a:r>
            <a:r>
              <a:rPr lang="en-US" dirty="0" smtClean="0">
                <a:solidFill>
                  <a:srgbClr val="FF0000"/>
                </a:solidFill>
              </a:rPr>
              <a:t>hot</a:t>
            </a:r>
          </a:p>
          <a:p>
            <a:pPr marL="0" indent="0">
              <a:buNone/>
            </a:pPr>
            <a:endParaRPr lang="en-US" dirty="0" smtClean="0"/>
          </a:p>
          <a:p>
            <a:pPr marL="0" indent="0">
              <a:buNone/>
            </a:pPr>
            <a:r>
              <a:rPr lang="en-US" dirty="0" smtClean="0"/>
              <a:t>2.</a:t>
            </a:r>
            <a:r>
              <a:rPr lang="en-US" dirty="0" smtClean="0">
                <a:solidFill>
                  <a:srgbClr val="FF0000"/>
                </a:solidFill>
              </a:rPr>
              <a:t>Lack</a:t>
            </a:r>
            <a:r>
              <a:rPr lang="en-US" dirty="0" smtClean="0"/>
              <a:t> of </a:t>
            </a:r>
            <a:r>
              <a:rPr lang="en-US" dirty="0" smtClean="0">
                <a:solidFill>
                  <a:srgbClr val="FF0000"/>
                </a:solidFill>
              </a:rPr>
              <a:t>high quality </a:t>
            </a:r>
            <a:r>
              <a:rPr lang="en-US" dirty="0" smtClean="0"/>
              <a:t>photo editing functionality</a:t>
            </a:r>
          </a:p>
          <a:p>
            <a:pPr marL="0" indent="0">
              <a:buNone/>
            </a:pPr>
            <a:endParaRPr lang="en-US" dirty="0" smtClean="0"/>
          </a:p>
          <a:p>
            <a:pPr marL="0" indent="0">
              <a:buNone/>
            </a:pPr>
            <a:r>
              <a:rPr lang="en-US" dirty="0" smtClean="0"/>
              <a:t>3.Many people </a:t>
            </a:r>
            <a:r>
              <a:rPr lang="en-US" dirty="0" smtClean="0">
                <a:solidFill>
                  <a:srgbClr val="FF0000"/>
                </a:solidFill>
              </a:rPr>
              <a:t>can not handle </a:t>
            </a:r>
            <a:r>
              <a:rPr lang="en-US" dirty="0" smtClean="0"/>
              <a:t>high level photo   editing techniques</a:t>
            </a:r>
          </a:p>
          <a:p>
            <a:pPr marL="0" indent="0">
              <a:buNone/>
            </a:pPr>
            <a:endParaRPr lang="en-US" dirty="0"/>
          </a:p>
        </p:txBody>
      </p:sp>
    </p:spTree>
    <p:extLst>
      <p:ext uri="{BB962C8B-B14F-4D97-AF65-F5344CB8AC3E}">
        <p14:creationId xmlns:p14="http://schemas.microsoft.com/office/powerpoint/2010/main" val="249588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Test &amp; Adjustment</a:t>
            </a:r>
            <a:endParaRPr lang="zh-HK" altLang="en-US" dirty="0"/>
          </a:p>
        </p:txBody>
      </p:sp>
      <p:sp>
        <p:nvSpPr>
          <p:cNvPr id="3" name="内容占位符 2"/>
          <p:cNvSpPr>
            <a:spLocks noGrp="1"/>
          </p:cNvSpPr>
          <p:nvPr>
            <p:ph idx="1"/>
          </p:nvPr>
        </p:nvSpPr>
        <p:spPr/>
        <p:txBody>
          <a:bodyPr/>
          <a:lstStyle/>
          <a:p>
            <a:endParaRPr lang="en-US" altLang="zh-HK" dirty="0" smtClean="0"/>
          </a:p>
          <a:p>
            <a:r>
              <a:rPr lang="en-US" altLang="zh-HK" dirty="0" smtClean="0"/>
              <a:t>1. </a:t>
            </a:r>
            <a:r>
              <a:rPr lang="en-US" altLang="zh-CN" dirty="0" smtClean="0"/>
              <a:t>Closed Test (2 weeks)</a:t>
            </a:r>
          </a:p>
          <a:p>
            <a:endParaRPr lang="en-US" altLang="zh-CN" dirty="0" smtClean="0"/>
          </a:p>
          <a:p>
            <a:r>
              <a:rPr lang="en-US" altLang="zh-HK" dirty="0" smtClean="0"/>
              <a:t>2. </a:t>
            </a:r>
            <a:r>
              <a:rPr lang="en-US" altLang="zh-CN" dirty="0" smtClean="0"/>
              <a:t>Open Beta Test (6 weeks)</a:t>
            </a:r>
            <a:endParaRPr lang="zh-HK" altLang="en-US" dirty="0"/>
          </a:p>
        </p:txBody>
      </p:sp>
      <p:grpSp>
        <p:nvGrpSpPr>
          <p:cNvPr id="4" name="组合 3"/>
          <p:cNvGrpSpPr/>
          <p:nvPr/>
        </p:nvGrpSpPr>
        <p:grpSpPr>
          <a:xfrm>
            <a:off x="381000" y="533400"/>
            <a:ext cx="1828800" cy="599040"/>
            <a:chOff x="0" y="2"/>
            <a:chExt cx="1828800" cy="599040"/>
          </a:xfrm>
        </p:grpSpPr>
        <p:sp>
          <p:nvSpPr>
            <p:cNvPr id="5" name="圆角矩形 4"/>
            <p:cNvSpPr/>
            <p:nvPr/>
          </p:nvSpPr>
          <p:spPr>
            <a:xfrm>
              <a:off x="0" y="2"/>
              <a:ext cx="1828800" cy="5990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圆角矩形 4"/>
            <p:cNvSpPr/>
            <p:nvPr/>
          </p:nvSpPr>
          <p:spPr>
            <a:xfrm>
              <a:off x="29243" y="29245"/>
              <a:ext cx="1770314" cy="540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kern="1200" dirty="0" smtClean="0"/>
                <a:t>Short Term</a:t>
              </a:r>
              <a:endParaRPr lang="zh-HK" altLang="en-US" sz="2400" kern="1200" dirty="0"/>
            </a:p>
          </p:txBody>
        </p:sp>
      </p:grpSp>
      <p:graphicFrame>
        <p:nvGraphicFramePr>
          <p:cNvPr id="7" name="图示 6"/>
          <p:cNvGraphicFramePr/>
          <p:nvPr>
            <p:extLst>
              <p:ext uri="{D42A27DB-BD31-4B8C-83A1-F6EECF244321}">
                <p14:modId xmlns:p14="http://schemas.microsoft.com/office/powerpoint/2010/main" val="312418552"/>
              </p:ext>
            </p:extLst>
          </p:nvPr>
        </p:nvGraphicFramePr>
        <p:xfrm>
          <a:off x="5715000" y="821988"/>
          <a:ext cx="3124200" cy="1006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597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wd">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2" presetClass="entr" presetSubtype="2"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p:tgtEl>
                                          <p:spTgt spid="7"/>
                                        </p:tgtEl>
                                        <p:attrNameLst>
                                          <p:attrName>ppt_x</p:attrName>
                                        </p:attrNameLst>
                                      </p:cBhvr>
                                      <p:tavLst>
                                        <p:tav tm="0">
                                          <p:val>
                                            <p:strVal val="#ppt_x+#ppt_w*1.125000"/>
                                          </p:val>
                                        </p:tav>
                                        <p:tav tm="100000">
                                          <p:val>
                                            <p:strVal val="#ppt_x"/>
                                          </p:val>
                                        </p:tav>
                                      </p:tavLst>
                                    </p:anim>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87375"/>
            <a:ext cx="7772400" cy="1470025"/>
          </a:xfrm>
        </p:spPr>
        <p:txBody>
          <a:bodyPr>
            <a:normAutofit/>
          </a:bodyPr>
          <a:lstStyle/>
          <a:p>
            <a:r>
              <a:rPr lang="en-US" altLang="zh-CN" sz="4800" b="1" i="1" dirty="0" smtClean="0"/>
              <a:t>Implementation</a:t>
            </a:r>
            <a:endParaRPr lang="en-US" sz="4800" b="1" i="1" dirty="0"/>
          </a:p>
        </p:txBody>
      </p:sp>
      <p:sp>
        <p:nvSpPr>
          <p:cNvPr id="5" name="Subtitle 2"/>
          <p:cNvSpPr>
            <a:spLocks noGrp="1"/>
          </p:cNvSpPr>
          <p:nvPr>
            <p:ph type="subTitle" idx="1"/>
          </p:nvPr>
        </p:nvSpPr>
        <p:spPr>
          <a:xfrm>
            <a:off x="533400" y="3886200"/>
            <a:ext cx="8382000" cy="2667000"/>
          </a:xfrm>
        </p:spPr>
        <p:txBody>
          <a:bodyPr>
            <a:normAutofit/>
          </a:bodyPr>
          <a:lstStyle/>
          <a:p>
            <a:pPr marL="806958" indent="-742950">
              <a:buAutoNum type="arabicPeriod"/>
            </a:pPr>
            <a:endParaRPr lang="en-US" altLang="zh-CN" sz="4000" b="1" dirty="0" smtClean="0">
              <a:solidFill>
                <a:schemeClr val="tx2">
                  <a:lumMod val="60000"/>
                  <a:lumOff val="40000"/>
                </a:schemeClr>
              </a:solidFill>
              <a:latin typeface="Berlin Sans FB Demi" pitchFamily="34" charset="0"/>
            </a:endParaRPr>
          </a:p>
          <a:p>
            <a:pPr marL="806958" indent="-742950">
              <a:buAutoNum type="arabicPeriod"/>
            </a:pPr>
            <a:r>
              <a:rPr lang="en-US" altLang="zh-CN" sz="4000" b="1" dirty="0" smtClean="0">
                <a:solidFill>
                  <a:schemeClr val="tx2">
                    <a:lumMod val="60000"/>
                    <a:lumOff val="40000"/>
                  </a:schemeClr>
                </a:solidFill>
                <a:latin typeface="Berlin Sans FB Demi" pitchFamily="34" charset="0"/>
              </a:rPr>
              <a:t>Short Term</a:t>
            </a:r>
          </a:p>
          <a:p>
            <a:pPr marL="806958" indent="-742950">
              <a:buAutoNum type="arabicPeriod"/>
            </a:pPr>
            <a:r>
              <a:rPr lang="en-US" altLang="zh-CN" sz="4000" b="1" dirty="0" smtClean="0">
                <a:solidFill>
                  <a:schemeClr val="tx2">
                    <a:lumMod val="60000"/>
                    <a:lumOff val="40000"/>
                  </a:schemeClr>
                </a:solidFill>
                <a:latin typeface="Berlin Sans FB Demi" pitchFamily="34" charset="0"/>
              </a:rPr>
              <a:t>Long Term</a:t>
            </a:r>
            <a:endParaRPr lang="en-US" sz="4000" b="1" dirty="0">
              <a:solidFill>
                <a:schemeClr val="tx2">
                  <a:lumMod val="60000"/>
                  <a:lumOff val="40000"/>
                </a:schemeClr>
              </a:solidFill>
              <a:latin typeface="Berlin Sans FB Demi" pitchFamily="34" charset="0"/>
            </a:endParaRPr>
          </a:p>
        </p:txBody>
      </p:sp>
    </p:spTree>
    <p:extLst>
      <p:ext uri="{BB962C8B-B14F-4D97-AF65-F5344CB8AC3E}">
        <p14:creationId xmlns:p14="http://schemas.microsoft.com/office/powerpoint/2010/main" val="114810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20000" y="120000"/>
                                    </p:animScale>
                                  </p:childTnLst>
                                </p:cTn>
                              </p:par>
                            </p:childTnLst>
                          </p:cTn>
                        </p:par>
                      </p:childTnLst>
                    </p:cTn>
                  </p:par>
                  <p:par>
                    <p:cTn id="7" fill="hold">
                      <p:stCondLst>
                        <p:cond delay="indefinite"/>
                      </p:stCondLst>
                      <p:childTnLst>
                        <p:par>
                          <p:cTn id="8" fill="hold">
                            <p:stCondLst>
                              <p:cond delay="0"/>
                            </p:stCondLst>
                            <p:childTnLst>
                              <p:par>
                                <p:cTn id="9" presetID="52" presetClass="entr" presetSubtype="0" fill="hold" grpId="0" nodeType="clickEffect">
                                  <p:stCondLst>
                                    <p:cond delay="0"/>
                                  </p:stCondLst>
                                  <p:iterate type="lt">
                                    <p:tmPct val="0"/>
                                  </p:iterate>
                                  <p:childTnLst>
                                    <p:set>
                                      <p:cBhvr>
                                        <p:cTn id="10" dur="1" fill="hold">
                                          <p:stCondLst>
                                            <p:cond delay="0"/>
                                          </p:stCondLst>
                                        </p:cTn>
                                        <p:tgtEl>
                                          <p:spTgt spid="5">
                                            <p:txEl>
                                              <p:pRg st="1" end="1"/>
                                            </p:txEl>
                                          </p:spTgt>
                                        </p:tgtEl>
                                        <p:attrNameLst>
                                          <p:attrName>style.visibility</p:attrName>
                                        </p:attrNameLst>
                                      </p:cBhvr>
                                      <p:to>
                                        <p:strVal val="visible"/>
                                      </p:to>
                                    </p:set>
                                    <p:animScale>
                                      <p:cBhvr>
                                        <p:cTn id="11" dur="1000" decel="50000" fill="hold">
                                          <p:stCondLst>
                                            <p:cond delay="0"/>
                                          </p:stCondLst>
                                        </p:cTn>
                                        <p:tgtEl>
                                          <p:spTgt spid="5">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5">
                                            <p:txEl>
                                              <p:pRg st="1" end="1"/>
                                            </p:txEl>
                                          </p:spTgt>
                                        </p:tgtEl>
                                        <p:attrNameLst>
                                          <p:attrName>ppt_x</p:attrName>
                                          <p:attrName>ppt_y</p:attrName>
                                        </p:attrNameLst>
                                      </p:cBhvr>
                                    </p:animMotion>
                                    <p:animEffect transition="in" filter="fade">
                                      <p:cBhvr>
                                        <p:cTn id="13" dur="1000"/>
                                        <p:tgtEl>
                                          <p:spTgt spid="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2" presetClass="entr" presetSubtype="0" fill="hold" grpId="0" nodeType="clickEffect">
                                  <p:stCondLst>
                                    <p:cond delay="0"/>
                                  </p:stCondLst>
                                  <p:iterate type="lt">
                                    <p:tmPct val="0"/>
                                  </p:iterate>
                                  <p:childTnLst>
                                    <p:set>
                                      <p:cBhvr>
                                        <p:cTn id="17" dur="1" fill="hold">
                                          <p:stCondLst>
                                            <p:cond delay="0"/>
                                          </p:stCondLst>
                                        </p:cTn>
                                        <p:tgtEl>
                                          <p:spTgt spid="5">
                                            <p:txEl>
                                              <p:pRg st="2" end="2"/>
                                            </p:txEl>
                                          </p:spTgt>
                                        </p:tgtEl>
                                        <p:attrNameLst>
                                          <p:attrName>style.visibility</p:attrName>
                                        </p:attrNameLst>
                                      </p:cBhvr>
                                      <p:to>
                                        <p:strVal val="visible"/>
                                      </p:to>
                                    </p:set>
                                    <p:animScale>
                                      <p:cBhvr>
                                        <p:cTn id="18" dur="1000" decel="50000" fill="hold">
                                          <p:stCondLst>
                                            <p:cond delay="0"/>
                                          </p:stCondLst>
                                        </p:cTn>
                                        <p:tgtEl>
                                          <p:spTgt spid="5">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5">
                                            <p:txEl>
                                              <p:pRg st="2" end="2"/>
                                            </p:txEl>
                                          </p:spTgt>
                                        </p:tgtEl>
                                        <p:attrNameLst>
                                          <p:attrName>ppt_x</p:attrName>
                                          <p:attrName>ppt_y</p:attrName>
                                        </p:attrNameLst>
                                      </p:cBhvr>
                                    </p:animMotion>
                                    <p:animEffect transition="in" filter="fade">
                                      <p:cBhvr>
                                        <p:cTn id="20" dur="1000"/>
                                        <p:tgtEl>
                                          <p:spTgt spid="5">
                                            <p:txEl>
                                              <p:pRg st="2" end="2"/>
                                            </p:txEl>
                                          </p:spTgt>
                                        </p:tgtEl>
                                      </p:cBhvr>
                                    </p:animEffect>
                                  </p:childTnLst>
                                </p:cTn>
                              </p:par>
                            </p:childTnLst>
                          </p:cTn>
                        </p:par>
                        <p:par>
                          <p:cTn id="21" fill="hold">
                            <p:stCondLst>
                              <p:cond delay="1000"/>
                            </p:stCondLst>
                            <p:childTnLst>
                              <p:par>
                                <p:cTn id="22" presetID="16" presetClass="emph" presetSubtype="0" fill="hold" nodeType="afterEffect">
                                  <p:stCondLst>
                                    <p:cond delay="0"/>
                                  </p:stCondLst>
                                  <p:iterate type="lt">
                                    <p:tmPct val="4000"/>
                                  </p:iterate>
                                  <p:childTnLst>
                                    <p:set>
                                      <p:cBhvr override="childStyle">
                                        <p:cTn id="23" dur="500" fill="hold"/>
                                        <p:tgtEl>
                                          <p:spTgt spid="5">
                                            <p:txEl>
                                              <p:pRg st="2" end="2"/>
                                            </p:txEl>
                                          </p:spTgt>
                                        </p:tgtEl>
                                        <p:attrNameLst>
                                          <p:attrName>style.color</p:attrName>
                                        </p:attrNameLst>
                                      </p:cBhvr>
                                      <p:to>
                                        <p:clrVal>
                                          <a:schemeClr val="accent2"/>
                                        </p:clrVal>
                                      </p:to>
                                    </p:set>
                                    <p:set>
                                      <p:cBhvr>
                                        <p:cTn id="24" dur="500" fill="hold"/>
                                        <p:tgtEl>
                                          <p:spTgt spid="5">
                                            <p:txEl>
                                              <p:pRg st="2" end="2"/>
                                            </p:txEl>
                                          </p:spTgt>
                                        </p:tgtEl>
                                        <p:attrNameLst>
                                          <p:attrName>fillcolor</p:attrName>
                                        </p:attrNameLst>
                                      </p:cBhvr>
                                      <p:to>
                                        <p:clrVal>
                                          <a:schemeClr val="accent2"/>
                                        </p:clrVal>
                                      </p:to>
                                    </p:set>
                                    <p:set>
                                      <p:cBhvr>
                                        <p:cTn id="25" dur="500" fill="hold"/>
                                        <p:tgtEl>
                                          <p:spTgt spid="5">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HK" dirty="0" smtClean="0"/>
              <a:t>Market Promotion</a:t>
            </a:r>
            <a:endParaRPr lang="zh-HK" altLang="en-US" dirty="0"/>
          </a:p>
        </p:txBody>
      </p:sp>
      <p:sp>
        <p:nvSpPr>
          <p:cNvPr id="3" name="内容占位符 2"/>
          <p:cNvSpPr>
            <a:spLocks noGrp="1"/>
          </p:cNvSpPr>
          <p:nvPr>
            <p:ph idx="1"/>
          </p:nvPr>
        </p:nvSpPr>
        <p:spPr/>
        <p:txBody>
          <a:bodyPr/>
          <a:lstStyle/>
          <a:p>
            <a:endParaRPr lang="en-US" altLang="zh-HK" dirty="0" smtClean="0"/>
          </a:p>
          <a:p>
            <a:r>
              <a:rPr lang="en-US" altLang="zh-HK" dirty="0" smtClean="0"/>
              <a:t>1. One new version very year</a:t>
            </a:r>
          </a:p>
          <a:p>
            <a:endParaRPr lang="en-US" altLang="zh-HK" dirty="0" smtClean="0"/>
          </a:p>
          <a:p>
            <a:r>
              <a:rPr lang="en-US" altLang="zh-HK" dirty="0" smtClean="0"/>
              <a:t>2. Advertisement</a:t>
            </a:r>
          </a:p>
          <a:p>
            <a:endParaRPr lang="en-US" altLang="zh-HK" dirty="0" smtClean="0"/>
          </a:p>
          <a:p>
            <a:r>
              <a:rPr lang="en-US" altLang="zh-HK" dirty="0" smtClean="0"/>
              <a:t>3. Investment Attraction</a:t>
            </a:r>
            <a:endParaRPr lang="zh-HK" altLang="en-US" dirty="0"/>
          </a:p>
        </p:txBody>
      </p:sp>
      <p:grpSp>
        <p:nvGrpSpPr>
          <p:cNvPr id="4" name="组合 3"/>
          <p:cNvGrpSpPr/>
          <p:nvPr/>
        </p:nvGrpSpPr>
        <p:grpSpPr>
          <a:xfrm>
            <a:off x="381000" y="543960"/>
            <a:ext cx="1828800" cy="599040"/>
            <a:chOff x="0" y="2"/>
            <a:chExt cx="1828800" cy="599040"/>
          </a:xfrm>
        </p:grpSpPr>
        <p:sp>
          <p:nvSpPr>
            <p:cNvPr id="5" name="圆角矩形 4"/>
            <p:cNvSpPr/>
            <p:nvPr/>
          </p:nvSpPr>
          <p:spPr>
            <a:xfrm>
              <a:off x="0" y="2"/>
              <a:ext cx="1828800" cy="5990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HK" altLang="en-US"/>
            </a:p>
          </p:txBody>
        </p:sp>
        <p:sp>
          <p:nvSpPr>
            <p:cNvPr id="6" name="圆角矩形 4"/>
            <p:cNvSpPr/>
            <p:nvPr/>
          </p:nvSpPr>
          <p:spPr>
            <a:xfrm>
              <a:off x="29243" y="29245"/>
              <a:ext cx="1770314" cy="5405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defTabSz="1066800">
                <a:lnSpc>
                  <a:spcPct val="90000"/>
                </a:lnSpc>
                <a:spcBef>
                  <a:spcPct val="0"/>
                </a:spcBef>
                <a:spcAft>
                  <a:spcPct val="35000"/>
                </a:spcAft>
              </a:pPr>
              <a:r>
                <a:rPr lang="en-US" altLang="zh-CN" sz="2400" dirty="0" smtClean="0"/>
                <a:t>Long</a:t>
              </a:r>
              <a:r>
                <a:rPr lang="en-US" altLang="zh-CN" sz="2400" kern="1200" dirty="0" smtClean="0"/>
                <a:t> Term</a:t>
              </a:r>
              <a:endParaRPr lang="zh-HK" altLang="en-US" sz="2400" kern="1200" dirty="0"/>
            </a:p>
          </p:txBody>
        </p:sp>
      </p:grpSp>
      <p:graphicFrame>
        <p:nvGraphicFramePr>
          <p:cNvPr id="7" name="图示 6"/>
          <p:cNvGraphicFramePr/>
          <p:nvPr>
            <p:extLst>
              <p:ext uri="{D42A27DB-BD31-4B8C-83A1-F6EECF244321}">
                <p14:modId xmlns:p14="http://schemas.microsoft.com/office/powerpoint/2010/main" val="2407381676"/>
              </p:ext>
            </p:extLst>
          </p:nvPr>
        </p:nvGraphicFramePr>
        <p:xfrm>
          <a:off x="5715000" y="821988"/>
          <a:ext cx="3124200" cy="1006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429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wd">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2" presetClass="entr" presetSubtype="2"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p:tgtEl>
                                          <p:spTgt spid="7"/>
                                        </p:tgtEl>
                                        <p:attrNameLst>
                                          <p:attrName>ppt_x</p:attrName>
                                        </p:attrNameLst>
                                      </p:cBhvr>
                                      <p:tavLst>
                                        <p:tav tm="0">
                                          <p:val>
                                            <p:strVal val="#ppt_x+#ppt_w*1.125000"/>
                                          </p:val>
                                        </p:tav>
                                        <p:tav tm="100000">
                                          <p:val>
                                            <p:strVal val="#ppt_x"/>
                                          </p:val>
                                        </p:tav>
                                      </p:tavLst>
                                    </p:anim>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0688"/>
            <a:ext cx="8229600" cy="1066800"/>
          </a:xfrm>
        </p:spPr>
        <p:txBody>
          <a:bodyPr>
            <a:normAutofit fontScale="90000"/>
          </a:bodyPr>
          <a:lstStyle/>
          <a:p>
            <a:r>
              <a:rPr lang="en-US" dirty="0">
                <a:latin typeface="Andalus" pitchFamily="18" charset="-78"/>
                <a:cs typeface="Andalus" pitchFamily="18" charset="-78"/>
              </a:rPr>
              <a:t>1.Social network is </a:t>
            </a:r>
            <a:r>
              <a:rPr lang="en-US" dirty="0">
                <a:solidFill>
                  <a:srgbClr val="FF0000"/>
                </a:solidFill>
                <a:latin typeface="Andalus" pitchFamily="18" charset="-78"/>
                <a:cs typeface="Andalus" pitchFamily="18" charset="-78"/>
              </a:rPr>
              <a:t>hot</a:t>
            </a:r>
            <a:r>
              <a:rPr lang="en-US" dirty="0">
                <a:latin typeface="Andalus" pitchFamily="18" charset="-78"/>
                <a:cs typeface="Andalus" pitchFamily="18" charset="-78"/>
              </a:rPr>
              <a:t/>
            </a:r>
            <a:br>
              <a:rPr lang="en-US" dirty="0">
                <a:latin typeface="Andalus" pitchFamily="18" charset="-78"/>
                <a:cs typeface="Andalus" pitchFamily="18" charset="-78"/>
              </a:rPr>
            </a:br>
            <a:endParaRPr lang="en-US" dirty="0">
              <a:latin typeface="Andalus" pitchFamily="18" charset="-78"/>
              <a:cs typeface="Andalus" pitchFamily="18" charset="-78"/>
            </a:endParaRPr>
          </a:p>
        </p:txBody>
      </p:sp>
      <p:sp>
        <p:nvSpPr>
          <p:cNvPr id="3" name="Content Placeholder 2"/>
          <p:cNvSpPr>
            <a:spLocks noGrp="1"/>
          </p:cNvSpPr>
          <p:nvPr>
            <p:ph idx="1"/>
          </p:nvPr>
        </p:nvSpPr>
        <p:spPr>
          <a:xfrm>
            <a:off x="323528" y="1556792"/>
            <a:ext cx="7941568" cy="4322195"/>
          </a:xfrm>
        </p:spPr>
        <p:txBody>
          <a:bodyPr/>
          <a:lstStyle/>
          <a:p>
            <a:pPr marL="0" indent="0">
              <a:buNone/>
            </a:pPr>
            <a:r>
              <a:rPr lang="en-US" dirty="0"/>
              <a:t> </a:t>
            </a:r>
            <a:r>
              <a:rPr lang="en-US" dirty="0" smtClean="0"/>
              <a:t>a)Many social network site in the world</a:t>
            </a:r>
          </a:p>
          <a:p>
            <a:pPr marL="0" indent="0">
              <a:buNone/>
            </a:pPr>
            <a:r>
              <a:rPr lang="en-US" dirty="0"/>
              <a:t>	</a:t>
            </a:r>
            <a:endParaRPr lang="en-US" dirty="0" smtClean="0"/>
          </a:p>
          <a:p>
            <a:pPr marL="0" indent="0">
              <a:buNone/>
            </a:pPr>
            <a:endParaRPr lang="en-US" dirty="0" smtClean="0"/>
          </a:p>
          <a:p>
            <a:pPr marL="0" indent="0">
              <a:buNone/>
            </a:pPr>
            <a:endParaRPr lang="en-US" dirty="0" smtClean="0"/>
          </a:p>
          <a:p>
            <a:pPr marL="0" indent="0">
              <a:buNone/>
            </a:pPr>
            <a:r>
              <a:rPr lang="en-US" dirty="0" smtClean="0"/>
              <a:t>b)</a:t>
            </a:r>
            <a:r>
              <a:rPr lang="en-US" dirty="0" smtClean="0">
                <a:solidFill>
                  <a:srgbClr val="FF0000"/>
                </a:solidFill>
              </a:rPr>
              <a:t>Large</a:t>
            </a:r>
            <a:r>
              <a:rPr lang="en-US" dirty="0" smtClean="0"/>
              <a:t> group of</a:t>
            </a:r>
          </a:p>
          <a:p>
            <a:pPr marL="0" indent="0">
              <a:buNone/>
            </a:pPr>
            <a:r>
              <a:rPr lang="en-US" dirty="0">
                <a:solidFill>
                  <a:srgbClr val="FF0000"/>
                </a:solidFill>
              </a:rPr>
              <a:t>p</a:t>
            </a:r>
            <a:r>
              <a:rPr lang="en-US" dirty="0" smtClean="0">
                <a:solidFill>
                  <a:srgbClr val="FF0000"/>
                </a:solidFill>
              </a:rPr>
              <a:t>otential costumers</a:t>
            </a:r>
          </a:p>
          <a:p>
            <a:pPr marL="0" indent="0">
              <a:buNone/>
            </a:pPr>
            <a:endParaRPr lang="en-US" sz="2400" dirty="0" smtClean="0"/>
          </a:p>
          <a:p>
            <a:pPr marL="0" indent="0">
              <a:buNone/>
            </a:pPr>
            <a:r>
              <a:rPr lang="en-US" sz="2400" dirty="0" smtClean="0"/>
              <a:t>In 2011</a:t>
            </a:r>
          </a:p>
          <a:p>
            <a:pPr marL="0" indent="0">
              <a:buNone/>
            </a:pPr>
            <a:r>
              <a:rPr lang="en-US" sz="2400" dirty="0" smtClean="0"/>
              <a:t>850 million users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147" y="2105318"/>
            <a:ext cx="1452115" cy="90031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0996" y="2211827"/>
            <a:ext cx="1826975" cy="68729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8967" y="1997517"/>
            <a:ext cx="1008112" cy="1008112"/>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7971" y="3068960"/>
            <a:ext cx="4666029" cy="3789040"/>
          </a:xfrm>
          <a:prstGeom prst="rect">
            <a:avLst/>
          </a:prstGeom>
        </p:spPr>
      </p:pic>
    </p:spTree>
    <p:extLst>
      <p:ext uri="{BB962C8B-B14F-4D97-AF65-F5344CB8AC3E}">
        <p14:creationId xmlns:p14="http://schemas.microsoft.com/office/powerpoint/2010/main" val="126027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0" y="836712"/>
            <a:ext cx="9144000" cy="1143000"/>
          </a:xfrm>
        </p:spPr>
        <p:txBody>
          <a:bodyPr>
            <a:normAutofit fontScale="90000"/>
          </a:bodyPr>
          <a:lstStyle/>
          <a:p>
            <a:r>
              <a:rPr lang="en-US" dirty="0">
                <a:latin typeface="Andalus" pitchFamily="18" charset="-78"/>
                <a:cs typeface="Andalus" pitchFamily="18" charset="-78"/>
              </a:rPr>
              <a:t>2.</a:t>
            </a:r>
            <a:r>
              <a:rPr lang="en-US" dirty="0">
                <a:solidFill>
                  <a:srgbClr val="FF0000"/>
                </a:solidFill>
                <a:latin typeface="Andalus" pitchFamily="18" charset="-78"/>
                <a:cs typeface="Andalus" pitchFamily="18" charset="-78"/>
              </a:rPr>
              <a:t>Lack</a:t>
            </a:r>
            <a:r>
              <a:rPr lang="en-US" dirty="0">
                <a:latin typeface="Andalus" pitchFamily="18" charset="-78"/>
                <a:cs typeface="Andalus" pitchFamily="18" charset="-78"/>
              </a:rPr>
              <a:t> of high quality photo editing functionality</a:t>
            </a:r>
            <a:br>
              <a:rPr lang="en-US" dirty="0">
                <a:latin typeface="Andalus" pitchFamily="18" charset="-78"/>
                <a:cs typeface="Andalus" pitchFamily="18" charset="-78"/>
              </a:rPr>
            </a:br>
            <a:endParaRPr lang="en-US" dirty="0">
              <a:latin typeface="Andalus" pitchFamily="18" charset="-78"/>
              <a:cs typeface="Andalus" pitchFamily="18" charset="-78"/>
            </a:endParaRPr>
          </a:p>
        </p:txBody>
      </p:sp>
      <p:sp>
        <p:nvSpPr>
          <p:cNvPr id="3" name="Content Placeholder 2"/>
          <p:cNvSpPr>
            <a:spLocks noGrp="1"/>
          </p:cNvSpPr>
          <p:nvPr>
            <p:ph idx="1"/>
          </p:nvPr>
        </p:nvSpPr>
        <p:spPr>
          <a:xfrm>
            <a:off x="467544" y="2060848"/>
            <a:ext cx="8229600" cy="5069160"/>
          </a:xfrm>
        </p:spPr>
        <p:txBody>
          <a:bodyPr/>
          <a:lstStyle/>
          <a:p>
            <a:pPr marL="0" indent="0">
              <a:buNone/>
            </a:pPr>
            <a:r>
              <a:rPr lang="en-US" dirty="0" smtClean="0">
                <a:latin typeface="Andalus" pitchFamily="18" charset="-78"/>
                <a:cs typeface="Andalus" pitchFamily="18" charset="-78"/>
              </a:rPr>
              <a:t>a)Users want to </a:t>
            </a:r>
            <a:r>
              <a:rPr lang="en-US" dirty="0" smtClean="0">
                <a:solidFill>
                  <a:srgbClr val="FF0000"/>
                </a:solidFill>
                <a:latin typeface="Andalus" pitchFamily="18" charset="-78"/>
                <a:cs typeface="Andalus" pitchFamily="18" charset="-78"/>
              </a:rPr>
              <a:t>edit photo before sharing</a:t>
            </a:r>
          </a:p>
          <a:p>
            <a:pPr marL="0" indent="0">
              <a:buNone/>
            </a:pPr>
            <a:r>
              <a:rPr lang="en-US" dirty="0">
                <a:latin typeface="Andalus" pitchFamily="18" charset="-78"/>
                <a:cs typeface="Andalus" pitchFamily="18" charset="-78"/>
              </a:rPr>
              <a:t>	</a:t>
            </a:r>
            <a:r>
              <a:rPr lang="en-US" sz="2400" dirty="0" smtClean="0">
                <a:latin typeface="Andalus" pitchFamily="18" charset="-78"/>
                <a:cs typeface="Andalus" pitchFamily="18" charset="-78"/>
              </a:rPr>
              <a:t>-make the photo look much beautiful</a:t>
            </a:r>
          </a:p>
          <a:p>
            <a:pPr marL="0" indent="0">
              <a:buNone/>
            </a:pPr>
            <a:r>
              <a:rPr lang="en-US" sz="2400" dirty="0">
                <a:latin typeface="Andalus" pitchFamily="18" charset="-78"/>
                <a:cs typeface="Andalus" pitchFamily="18" charset="-78"/>
              </a:rPr>
              <a:t>	</a:t>
            </a:r>
            <a:r>
              <a:rPr lang="en-US" sz="2400" dirty="0" smtClean="0">
                <a:latin typeface="Andalus" pitchFamily="18" charset="-78"/>
                <a:cs typeface="Andalus" pitchFamily="18" charset="-78"/>
              </a:rPr>
              <a:t>-add some characters on the photo</a:t>
            </a:r>
          </a:p>
          <a:p>
            <a:pPr marL="0" indent="0">
              <a:buNone/>
            </a:pPr>
            <a:r>
              <a:rPr lang="en-US" sz="2400" dirty="0">
                <a:latin typeface="Andalus" pitchFamily="18" charset="-78"/>
                <a:cs typeface="Andalus" pitchFamily="18" charset="-78"/>
              </a:rPr>
              <a:t>	</a:t>
            </a:r>
            <a:r>
              <a:rPr lang="en-US" sz="2400" dirty="0" smtClean="0">
                <a:latin typeface="Andalus" pitchFamily="18" charset="-78"/>
                <a:cs typeface="Andalus" pitchFamily="18" charset="-78"/>
              </a:rPr>
              <a:t>-add some mosaic</a:t>
            </a:r>
          </a:p>
          <a:p>
            <a:pPr marL="0" indent="0">
              <a:buNone/>
            </a:pPr>
            <a:r>
              <a:rPr lang="en-US" dirty="0" smtClean="0">
                <a:latin typeface="Andalus" pitchFamily="18" charset="-78"/>
                <a:cs typeface="Andalus" pitchFamily="18" charset="-78"/>
              </a:rPr>
              <a:t>b)</a:t>
            </a:r>
            <a:r>
              <a:rPr lang="en-US" dirty="0" smtClean="0">
                <a:solidFill>
                  <a:srgbClr val="FF0000"/>
                </a:solidFill>
                <a:latin typeface="Andalus" pitchFamily="18" charset="-78"/>
                <a:cs typeface="Andalus" pitchFamily="18" charset="-78"/>
              </a:rPr>
              <a:t>Low quality</a:t>
            </a:r>
          </a:p>
          <a:p>
            <a:pPr marL="0" indent="0">
              <a:buNone/>
            </a:pPr>
            <a:r>
              <a:rPr lang="en-US" dirty="0">
                <a:latin typeface="Andalus" pitchFamily="18" charset="-78"/>
                <a:cs typeface="Andalus" pitchFamily="18" charset="-78"/>
              </a:rPr>
              <a:t>	</a:t>
            </a:r>
            <a:r>
              <a:rPr lang="en-US" sz="2400" dirty="0" smtClean="0">
                <a:latin typeface="Andalus" pitchFamily="18" charset="-78"/>
                <a:cs typeface="Andalus" pitchFamily="18" charset="-78"/>
              </a:rPr>
              <a:t>-adjust the photo size</a:t>
            </a:r>
          </a:p>
          <a:p>
            <a:pPr marL="0" indent="0">
              <a:buNone/>
            </a:pPr>
            <a:r>
              <a:rPr lang="en-US" sz="2400" dirty="0">
                <a:latin typeface="Andalus" pitchFamily="18" charset="-78"/>
                <a:cs typeface="Andalus" pitchFamily="18" charset="-78"/>
              </a:rPr>
              <a:t>	</a:t>
            </a:r>
            <a:r>
              <a:rPr lang="en-US" sz="2400" dirty="0" smtClean="0">
                <a:latin typeface="Andalus" pitchFamily="18" charset="-78"/>
                <a:cs typeface="Andalus" pitchFamily="18" charset="-78"/>
              </a:rPr>
              <a:t>-limited editing templates</a:t>
            </a:r>
          </a:p>
          <a:p>
            <a:pPr marL="0" indent="0">
              <a:buNone/>
            </a:pPr>
            <a:r>
              <a:rPr lang="en-US" dirty="0" smtClean="0">
                <a:latin typeface="Andalus" pitchFamily="18" charset="-78"/>
                <a:cs typeface="Andalus" pitchFamily="18" charset="-78"/>
              </a:rPr>
              <a:t>c)Our product</a:t>
            </a:r>
          </a:p>
          <a:p>
            <a:pPr marL="0" indent="0">
              <a:buNone/>
            </a:pPr>
            <a:r>
              <a:rPr lang="en-US" dirty="0">
                <a:latin typeface="Andalus" pitchFamily="18" charset="-78"/>
                <a:cs typeface="Andalus" pitchFamily="18" charset="-78"/>
              </a:rPr>
              <a:t>	</a:t>
            </a:r>
            <a:r>
              <a:rPr lang="en-US" sz="2400" dirty="0" smtClean="0">
                <a:latin typeface="Andalus" pitchFamily="18" charset="-78"/>
                <a:cs typeface="Andalus" pitchFamily="18" charset="-78"/>
              </a:rPr>
              <a:t>-</a:t>
            </a:r>
            <a:r>
              <a:rPr lang="en-US" sz="2400" dirty="0" smtClean="0">
                <a:solidFill>
                  <a:srgbClr val="FF0000"/>
                </a:solidFill>
                <a:latin typeface="Andalus" pitchFamily="18" charset="-78"/>
                <a:cs typeface="Andalus" pitchFamily="18" charset="-78"/>
              </a:rPr>
              <a:t>professional</a:t>
            </a:r>
            <a:r>
              <a:rPr lang="en-US" sz="2400" dirty="0" smtClean="0">
                <a:latin typeface="Andalus" pitchFamily="18" charset="-78"/>
                <a:cs typeface="Andalus" pitchFamily="18" charset="-78"/>
              </a:rPr>
              <a:t> and </a:t>
            </a:r>
            <a:r>
              <a:rPr lang="en-US" sz="2400" dirty="0" smtClean="0">
                <a:solidFill>
                  <a:srgbClr val="FF0000"/>
                </a:solidFill>
                <a:latin typeface="Andalus" pitchFamily="18" charset="-78"/>
                <a:cs typeface="Andalus" pitchFamily="18" charset="-78"/>
              </a:rPr>
              <a:t>advanced</a:t>
            </a:r>
            <a:r>
              <a:rPr lang="en-US" sz="2400" dirty="0" smtClean="0">
                <a:latin typeface="Andalus" pitchFamily="18" charset="-78"/>
                <a:cs typeface="Andalus" pitchFamily="18" charset="-78"/>
              </a:rPr>
              <a:t> functionality</a:t>
            </a:r>
          </a:p>
        </p:txBody>
      </p:sp>
    </p:spTree>
    <p:extLst>
      <p:ext uri="{BB962C8B-B14F-4D97-AF65-F5344CB8AC3E}">
        <p14:creationId xmlns:p14="http://schemas.microsoft.com/office/powerpoint/2010/main" val="394942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8720"/>
            <a:ext cx="9144000" cy="1143000"/>
          </a:xfrm>
        </p:spPr>
        <p:txBody>
          <a:bodyPr>
            <a:normAutofit fontScale="90000"/>
          </a:bodyPr>
          <a:lstStyle/>
          <a:p>
            <a:r>
              <a:rPr lang="en-US" dirty="0">
                <a:latin typeface="Andalus" pitchFamily="18" charset="-78"/>
                <a:cs typeface="Andalus" pitchFamily="18" charset="-78"/>
              </a:rPr>
              <a:t>3.Many people </a:t>
            </a:r>
            <a:r>
              <a:rPr lang="en-US" dirty="0">
                <a:solidFill>
                  <a:srgbClr val="FF0000"/>
                </a:solidFill>
                <a:latin typeface="Andalus" pitchFamily="18" charset="-78"/>
                <a:cs typeface="Andalus" pitchFamily="18" charset="-78"/>
              </a:rPr>
              <a:t>can not handle </a:t>
            </a:r>
            <a:r>
              <a:rPr lang="en-US" dirty="0">
                <a:latin typeface="Andalus" pitchFamily="18" charset="-78"/>
                <a:cs typeface="Andalus" pitchFamily="18" charset="-78"/>
              </a:rPr>
              <a:t>high level photo editing techniques</a:t>
            </a:r>
            <a:br>
              <a:rPr lang="en-US" dirty="0">
                <a:latin typeface="Andalus" pitchFamily="18" charset="-78"/>
                <a:cs typeface="Andalus" pitchFamily="18" charset="-78"/>
              </a:rPr>
            </a:br>
            <a:endParaRPr lang="en-US" dirty="0">
              <a:latin typeface="Andalus" pitchFamily="18" charset="-78"/>
              <a:cs typeface="Andalus" pitchFamily="18" charset="-78"/>
            </a:endParaRPr>
          </a:p>
        </p:txBody>
      </p:sp>
      <p:sp>
        <p:nvSpPr>
          <p:cNvPr id="3" name="Content Placeholder 2"/>
          <p:cNvSpPr>
            <a:spLocks noGrp="1"/>
          </p:cNvSpPr>
          <p:nvPr>
            <p:ph idx="1"/>
          </p:nvPr>
        </p:nvSpPr>
        <p:spPr>
          <a:xfrm>
            <a:off x="467544" y="2420888"/>
            <a:ext cx="8229600" cy="4325112"/>
          </a:xfrm>
        </p:spPr>
        <p:txBody>
          <a:bodyPr/>
          <a:lstStyle/>
          <a:p>
            <a:pPr marL="0" indent="0">
              <a:buNone/>
            </a:pPr>
            <a:r>
              <a:rPr lang="en-US" dirty="0" smtClean="0">
                <a:latin typeface="Andalus" pitchFamily="18" charset="-78"/>
                <a:cs typeface="Andalus" pitchFamily="18" charset="-78"/>
              </a:rPr>
              <a:t>a)Professional photo editing software</a:t>
            </a:r>
          </a:p>
          <a:p>
            <a:pPr marL="0" indent="0">
              <a:buNone/>
            </a:pPr>
            <a:r>
              <a:rPr lang="en-US" dirty="0">
                <a:latin typeface="Andalus" pitchFamily="18" charset="-78"/>
                <a:cs typeface="Andalus" pitchFamily="18" charset="-78"/>
              </a:rPr>
              <a:t>	</a:t>
            </a:r>
            <a:r>
              <a:rPr lang="en-US" dirty="0" smtClean="0">
                <a:latin typeface="Andalus" pitchFamily="18" charset="-78"/>
                <a:cs typeface="Andalus" pitchFamily="18" charset="-78"/>
              </a:rPr>
              <a:t>-</a:t>
            </a:r>
            <a:r>
              <a:rPr lang="en-US" dirty="0" smtClean="0">
                <a:solidFill>
                  <a:srgbClr val="FF0000"/>
                </a:solidFill>
                <a:latin typeface="Andalus" pitchFamily="18" charset="-78"/>
                <a:cs typeface="Andalus" pitchFamily="18" charset="-78"/>
              </a:rPr>
              <a:t>Hard </a:t>
            </a:r>
            <a:r>
              <a:rPr lang="en-US" dirty="0" smtClean="0">
                <a:latin typeface="Andalus" pitchFamily="18" charset="-78"/>
                <a:cs typeface="Andalus" pitchFamily="18" charset="-78"/>
              </a:rPr>
              <a:t>to handle and </a:t>
            </a:r>
            <a:r>
              <a:rPr lang="en-US" dirty="0" smtClean="0">
                <a:solidFill>
                  <a:srgbClr val="FF0000"/>
                </a:solidFill>
                <a:latin typeface="Andalus" pitchFamily="18" charset="-78"/>
                <a:cs typeface="Andalus" pitchFamily="18" charset="-78"/>
              </a:rPr>
              <a:t>time consuming</a:t>
            </a:r>
          </a:p>
          <a:p>
            <a:pPr marL="0" indent="0">
              <a:buNone/>
            </a:pPr>
            <a:r>
              <a:rPr lang="en-US" dirty="0">
                <a:latin typeface="Andalus" pitchFamily="18" charset="-78"/>
                <a:cs typeface="Andalus" pitchFamily="18" charset="-78"/>
              </a:rPr>
              <a:t>	</a:t>
            </a:r>
            <a:r>
              <a:rPr lang="en-US" dirty="0" smtClean="0">
                <a:latin typeface="Andalus" pitchFamily="18" charset="-78"/>
                <a:cs typeface="Andalus" pitchFamily="18" charset="-78"/>
              </a:rPr>
              <a:t>-</a:t>
            </a:r>
            <a:r>
              <a:rPr lang="en-US" dirty="0" smtClean="0">
                <a:solidFill>
                  <a:srgbClr val="FF0000"/>
                </a:solidFill>
                <a:latin typeface="Andalus" pitchFamily="18" charset="-78"/>
                <a:cs typeface="Andalus" pitchFamily="18" charset="-78"/>
              </a:rPr>
              <a:t>No sharing </a:t>
            </a:r>
            <a:r>
              <a:rPr lang="en-US" dirty="0" smtClean="0">
                <a:latin typeface="Andalus" pitchFamily="18" charset="-78"/>
                <a:cs typeface="Andalus" pitchFamily="18" charset="-78"/>
              </a:rPr>
              <a:t>property</a:t>
            </a:r>
          </a:p>
          <a:p>
            <a:pPr marL="0" indent="0">
              <a:buNone/>
            </a:pPr>
            <a:endParaRPr lang="en-US" dirty="0" smtClean="0">
              <a:latin typeface="Andalus" pitchFamily="18" charset="-78"/>
              <a:cs typeface="Andalus" pitchFamily="18" charset="-78"/>
            </a:endParaRPr>
          </a:p>
          <a:p>
            <a:pPr marL="0" indent="0">
              <a:buNone/>
            </a:pPr>
            <a:r>
              <a:rPr lang="en-US" dirty="0" smtClean="0">
                <a:latin typeface="Andalus" pitchFamily="18" charset="-78"/>
                <a:cs typeface="Andalus" pitchFamily="18" charset="-78"/>
              </a:rPr>
              <a:t>b)Our product</a:t>
            </a:r>
          </a:p>
          <a:p>
            <a:pPr marL="0" indent="0">
              <a:buNone/>
            </a:pPr>
            <a:r>
              <a:rPr lang="en-US" dirty="0">
                <a:latin typeface="Andalus" pitchFamily="18" charset="-78"/>
                <a:cs typeface="Andalus" pitchFamily="18" charset="-78"/>
              </a:rPr>
              <a:t>	</a:t>
            </a:r>
            <a:r>
              <a:rPr lang="en-US" dirty="0" smtClean="0">
                <a:latin typeface="Andalus" pitchFamily="18" charset="-78"/>
                <a:cs typeface="Andalus" pitchFamily="18" charset="-78"/>
              </a:rPr>
              <a:t>-</a:t>
            </a:r>
            <a:r>
              <a:rPr lang="en-US" dirty="0" smtClean="0">
                <a:solidFill>
                  <a:srgbClr val="FF0000"/>
                </a:solidFill>
                <a:latin typeface="Andalus" pitchFamily="18" charset="-78"/>
                <a:cs typeface="Andalus" pitchFamily="18" charset="-78"/>
              </a:rPr>
              <a:t>easy</a:t>
            </a:r>
            <a:r>
              <a:rPr lang="en-US" dirty="0" smtClean="0">
                <a:latin typeface="Andalus" pitchFamily="18" charset="-78"/>
                <a:cs typeface="Andalus" pitchFamily="18" charset="-78"/>
              </a:rPr>
              <a:t> to handle and </a:t>
            </a:r>
            <a:r>
              <a:rPr lang="en-US" dirty="0" smtClean="0">
                <a:solidFill>
                  <a:srgbClr val="FF0000"/>
                </a:solidFill>
                <a:latin typeface="Andalus" pitchFamily="18" charset="-78"/>
                <a:cs typeface="Andalus" pitchFamily="18" charset="-78"/>
              </a:rPr>
              <a:t>convenient</a:t>
            </a:r>
            <a:r>
              <a:rPr lang="en-US" dirty="0" smtClean="0">
                <a:latin typeface="Andalus" pitchFamily="18" charset="-78"/>
                <a:cs typeface="Andalus" pitchFamily="18" charset="-78"/>
              </a:rPr>
              <a:t> to use</a:t>
            </a:r>
          </a:p>
          <a:p>
            <a:pPr marL="0" indent="0">
              <a:buNone/>
            </a:pPr>
            <a:r>
              <a:rPr lang="en-US" dirty="0">
                <a:latin typeface="Andalus" pitchFamily="18" charset="-78"/>
                <a:cs typeface="Andalus" pitchFamily="18" charset="-78"/>
              </a:rPr>
              <a:t>	</a:t>
            </a:r>
            <a:r>
              <a:rPr lang="en-US" dirty="0" smtClean="0">
                <a:latin typeface="Andalus" pitchFamily="18" charset="-78"/>
                <a:cs typeface="Andalus" pitchFamily="18" charset="-78"/>
              </a:rPr>
              <a:t>-sharing photo through social network</a:t>
            </a:r>
            <a:endParaRPr lang="en-US" dirty="0">
              <a:latin typeface="Andalus" pitchFamily="18" charset="-78"/>
              <a:cs typeface="Andalus" pitchFamily="18" charset="-78"/>
            </a:endParaRPr>
          </a:p>
        </p:txBody>
      </p:sp>
    </p:spTree>
    <p:extLst>
      <p:ext uri="{BB962C8B-B14F-4D97-AF65-F5344CB8AC3E}">
        <p14:creationId xmlns:p14="http://schemas.microsoft.com/office/powerpoint/2010/main" val="243960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87375"/>
            <a:ext cx="7772400" cy="1470025"/>
          </a:xfrm>
        </p:spPr>
        <p:txBody>
          <a:bodyPr>
            <a:normAutofit/>
          </a:bodyPr>
          <a:lstStyle/>
          <a:p>
            <a:r>
              <a:rPr lang="en-US" sz="4800" b="1" i="1" dirty="0" smtClean="0"/>
              <a:t>How to </a:t>
            </a:r>
            <a:r>
              <a:rPr lang="en-US" sz="8000" b="1" i="1" dirty="0" smtClean="0">
                <a:solidFill>
                  <a:srgbClr val="FF0000"/>
                </a:solidFill>
              </a:rPr>
              <a:t>win</a:t>
            </a:r>
            <a:r>
              <a:rPr lang="en-US" sz="4800" b="1" i="1" dirty="0" smtClean="0"/>
              <a:t> competition</a:t>
            </a:r>
            <a:endParaRPr lang="en-US" sz="4800" b="1" i="1" dirty="0"/>
          </a:p>
        </p:txBody>
      </p:sp>
      <p:sp>
        <p:nvSpPr>
          <p:cNvPr id="3" name="Subtitle 2"/>
          <p:cNvSpPr>
            <a:spLocks noGrp="1"/>
          </p:cNvSpPr>
          <p:nvPr>
            <p:ph type="subTitle" idx="1"/>
          </p:nvPr>
        </p:nvSpPr>
        <p:spPr>
          <a:xfrm>
            <a:off x="533400" y="3886200"/>
            <a:ext cx="8382000" cy="2667000"/>
          </a:xfrm>
        </p:spPr>
        <p:txBody>
          <a:bodyPr>
            <a:normAutofit/>
          </a:bodyPr>
          <a:lstStyle/>
          <a:p>
            <a:r>
              <a:rPr lang="en-US" sz="3600" b="1" dirty="0" smtClean="0">
                <a:solidFill>
                  <a:srgbClr val="0070C0"/>
                </a:solidFill>
                <a:latin typeface="Berlin Sans FB Demi" pitchFamily="34" charset="0"/>
              </a:rPr>
              <a:t>1.Who are our competitors?</a:t>
            </a:r>
          </a:p>
          <a:p>
            <a:r>
              <a:rPr lang="en-US" sz="4000" b="1" dirty="0" smtClean="0">
                <a:solidFill>
                  <a:schemeClr val="tx2">
                    <a:lumMod val="60000"/>
                    <a:lumOff val="40000"/>
                  </a:schemeClr>
                </a:solidFill>
                <a:latin typeface="Berlin Sans FB Demi" pitchFamily="34" charset="0"/>
              </a:rPr>
              <a:t>2. How can we compete with them?</a:t>
            </a:r>
          </a:p>
          <a:p>
            <a:r>
              <a:rPr lang="en-US" sz="4000" b="1" dirty="0" smtClean="0">
                <a:solidFill>
                  <a:schemeClr val="tx2">
                    <a:lumMod val="60000"/>
                    <a:lumOff val="40000"/>
                  </a:schemeClr>
                </a:solidFill>
                <a:latin typeface="Berlin Sans FB Demi" pitchFamily="34" charset="0"/>
              </a:rPr>
              <a:t>3. How can we earn money</a:t>
            </a:r>
            <a:endParaRPr lang="en-US" sz="4000" b="1" dirty="0">
              <a:solidFill>
                <a:schemeClr val="tx2">
                  <a:lumMod val="60000"/>
                  <a:lumOff val="40000"/>
                </a:schemeClr>
              </a:solidFill>
              <a:latin typeface="Berlin Sans FB Demi" pitchFamily="34" charset="0"/>
            </a:endParaRPr>
          </a:p>
        </p:txBody>
      </p:sp>
    </p:spTree>
    <p:extLst>
      <p:ext uri="{BB962C8B-B14F-4D97-AF65-F5344CB8AC3E}">
        <p14:creationId xmlns:p14="http://schemas.microsoft.com/office/powerpoint/2010/main" val="3709927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erlin Sans FB Demi" pitchFamily="34" charset="0"/>
              </a:rPr>
              <a:t>1.Who are our competitors?</a:t>
            </a:r>
            <a:endParaRPr lang="en-US" b="1" dirty="0">
              <a:latin typeface="Berlin Sans FB Demi" pitchFamily="34" charset="0"/>
            </a:endParaRPr>
          </a:p>
        </p:txBody>
      </p:sp>
      <p:sp>
        <p:nvSpPr>
          <p:cNvPr id="3" name="Content Placeholder 2"/>
          <p:cNvSpPr>
            <a:spLocks noGrp="1"/>
          </p:cNvSpPr>
          <p:nvPr>
            <p:ph idx="1"/>
          </p:nvPr>
        </p:nvSpPr>
        <p:spPr/>
        <p:txBody>
          <a:bodyPr/>
          <a:lstStyle/>
          <a:p>
            <a:r>
              <a:rPr lang="en-US" sz="4000" b="1" dirty="0" smtClean="0"/>
              <a:t>Existing:</a:t>
            </a:r>
          </a:p>
          <a:p>
            <a:pPr marL="0" indent="0">
              <a:buNone/>
            </a:pPr>
            <a:endParaRPr lang="en-US" dirty="0" smtClean="0"/>
          </a:p>
          <a:p>
            <a:endParaRPr lang="en-US" dirty="0"/>
          </a:p>
          <a:p>
            <a:pPr marL="0" indent="0">
              <a:buNone/>
            </a:pPr>
            <a:endParaRPr lang="en-US" dirty="0"/>
          </a:p>
          <a:p>
            <a:r>
              <a:rPr lang="en-US" sz="4000" b="1" dirty="0" smtClean="0"/>
              <a:t>Potential:</a:t>
            </a:r>
            <a:endParaRPr lang="en-US" sz="4000" b="1" dirty="0"/>
          </a:p>
        </p:txBody>
      </p:sp>
      <p:pic>
        <p:nvPicPr>
          <p:cNvPr id="1029" name="Picture 5" descr="腾讯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333999"/>
            <a:ext cx="2381250" cy="30480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h.hiphotos.baidu.com/baike/s%3D250/sign=7b245a6df01f3a295ec8d2cba924bce3/f9dcd100baa1cd1185fb8993b912c8fcc3ce2d3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291138"/>
            <a:ext cx="1618713" cy="576262"/>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Facebook.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0293" y="2441632"/>
            <a:ext cx="2763363" cy="10410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zlhuang2\Desktop\6a010535893544970c017d3ef41caa970c-800w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8492" y="3286160"/>
            <a:ext cx="1272591" cy="116919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新浪微博"/>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1838" y="1914423"/>
            <a:ext cx="2095500" cy="20955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zlhuang2\Desktop\b58f8c5494eef01f1a3b5d1be0fe9925bd315c6035a85dfc.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29026" y="3252585"/>
            <a:ext cx="1381124" cy="1381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07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par>
                                <p:cTn id="8" presetID="21" presetClass="entr" presetSubtype="1" fill="hold" nodeType="withEffect">
                                  <p:stCondLst>
                                    <p:cond delay="0"/>
                                  </p:stCondLst>
                                  <p:childTnLst>
                                    <p:set>
                                      <p:cBhvr>
                                        <p:cTn id="9" dur="1" fill="hold">
                                          <p:stCondLst>
                                            <p:cond delay="0"/>
                                          </p:stCondLst>
                                        </p:cTn>
                                        <p:tgtEl>
                                          <p:spTgt spid="1035"/>
                                        </p:tgtEl>
                                        <p:attrNameLst>
                                          <p:attrName>style.visibility</p:attrName>
                                        </p:attrNameLst>
                                      </p:cBhvr>
                                      <p:to>
                                        <p:strVal val="visible"/>
                                      </p:to>
                                    </p:set>
                                    <p:animEffect transition="in" filter="wheel(1)">
                                      <p:cBhvr>
                                        <p:cTn id="10" dur="2000"/>
                                        <p:tgtEl>
                                          <p:spTgt spid="103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33"/>
                                        </p:tgtEl>
                                        <p:attrNameLst>
                                          <p:attrName>style.visibility</p:attrName>
                                        </p:attrNameLst>
                                      </p:cBhvr>
                                      <p:to>
                                        <p:strVal val="visible"/>
                                      </p:to>
                                    </p:set>
                                    <p:animEffect transition="in" filter="fade">
                                      <p:cBhvr>
                                        <p:cTn id="15" dur="1000"/>
                                        <p:tgtEl>
                                          <p:spTgt spid="1033"/>
                                        </p:tgtEl>
                                      </p:cBhvr>
                                    </p:animEffect>
                                    <p:anim calcmode="lin" valueType="num">
                                      <p:cBhvr>
                                        <p:cTn id="16" dur="1000" fill="hold"/>
                                        <p:tgtEl>
                                          <p:spTgt spid="1033"/>
                                        </p:tgtEl>
                                        <p:attrNameLst>
                                          <p:attrName>ppt_x</p:attrName>
                                        </p:attrNameLst>
                                      </p:cBhvr>
                                      <p:tavLst>
                                        <p:tav tm="0">
                                          <p:val>
                                            <p:strVal val="#ppt_x"/>
                                          </p:val>
                                        </p:tav>
                                        <p:tav tm="100000">
                                          <p:val>
                                            <p:strVal val="#ppt_x"/>
                                          </p:val>
                                        </p:tav>
                                      </p:tavLst>
                                    </p:anim>
                                    <p:anim calcmode="lin" valueType="num">
                                      <p:cBhvr>
                                        <p:cTn id="17" dur="1000" fill="hold"/>
                                        <p:tgtEl>
                                          <p:spTgt spid="1033"/>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029"/>
                                        </p:tgtEl>
                                        <p:attrNameLst>
                                          <p:attrName>style.visibility</p:attrName>
                                        </p:attrNameLst>
                                      </p:cBhvr>
                                      <p:to>
                                        <p:strVal val="visible"/>
                                      </p:to>
                                    </p:set>
                                    <p:anim calcmode="lin" valueType="num">
                                      <p:cBhvr>
                                        <p:cTn id="35" dur="500" fill="hold"/>
                                        <p:tgtEl>
                                          <p:spTgt spid="1029"/>
                                        </p:tgtEl>
                                        <p:attrNameLst>
                                          <p:attrName>ppt_w</p:attrName>
                                        </p:attrNameLst>
                                      </p:cBhvr>
                                      <p:tavLst>
                                        <p:tav tm="0">
                                          <p:val>
                                            <p:fltVal val="0"/>
                                          </p:val>
                                        </p:tav>
                                        <p:tav tm="100000">
                                          <p:val>
                                            <p:strVal val="#ppt_w"/>
                                          </p:val>
                                        </p:tav>
                                      </p:tavLst>
                                    </p:anim>
                                    <p:anim calcmode="lin" valueType="num">
                                      <p:cBhvr>
                                        <p:cTn id="36" dur="500" fill="hold"/>
                                        <p:tgtEl>
                                          <p:spTgt spid="1029"/>
                                        </p:tgtEl>
                                        <p:attrNameLst>
                                          <p:attrName>ppt_h</p:attrName>
                                        </p:attrNameLst>
                                      </p:cBhvr>
                                      <p:tavLst>
                                        <p:tav tm="0">
                                          <p:val>
                                            <p:fltVal val="0"/>
                                          </p:val>
                                        </p:tav>
                                        <p:tav tm="100000">
                                          <p:val>
                                            <p:strVal val="#ppt_h"/>
                                          </p:val>
                                        </p:tav>
                                      </p:tavLst>
                                    </p:anim>
                                    <p:animEffect transition="in" filter="fade">
                                      <p:cBhvr>
                                        <p:cTn id="37" dur="500"/>
                                        <p:tgtEl>
                                          <p:spTgt spid="1029"/>
                                        </p:tgtEl>
                                      </p:cBhvr>
                                    </p:animEffect>
                                  </p:childTnLst>
                                </p:cTn>
                              </p:par>
                              <p:par>
                                <p:cTn id="38" presetID="53" presetClass="entr" presetSubtype="16" fill="hold" nodeType="withEffect">
                                  <p:stCondLst>
                                    <p:cond delay="0"/>
                                  </p:stCondLst>
                                  <p:childTnLst>
                                    <p:set>
                                      <p:cBhvr>
                                        <p:cTn id="39" dur="1" fill="hold">
                                          <p:stCondLst>
                                            <p:cond delay="0"/>
                                          </p:stCondLst>
                                        </p:cTn>
                                        <p:tgtEl>
                                          <p:spTgt spid="1031"/>
                                        </p:tgtEl>
                                        <p:attrNameLst>
                                          <p:attrName>style.visibility</p:attrName>
                                        </p:attrNameLst>
                                      </p:cBhvr>
                                      <p:to>
                                        <p:strVal val="visible"/>
                                      </p:to>
                                    </p:set>
                                    <p:anim calcmode="lin" valueType="num">
                                      <p:cBhvr>
                                        <p:cTn id="40" dur="500" fill="hold"/>
                                        <p:tgtEl>
                                          <p:spTgt spid="1031"/>
                                        </p:tgtEl>
                                        <p:attrNameLst>
                                          <p:attrName>ppt_w</p:attrName>
                                        </p:attrNameLst>
                                      </p:cBhvr>
                                      <p:tavLst>
                                        <p:tav tm="0">
                                          <p:val>
                                            <p:fltVal val="0"/>
                                          </p:val>
                                        </p:tav>
                                        <p:tav tm="100000">
                                          <p:val>
                                            <p:strVal val="#ppt_w"/>
                                          </p:val>
                                        </p:tav>
                                      </p:tavLst>
                                    </p:anim>
                                    <p:anim calcmode="lin" valueType="num">
                                      <p:cBhvr>
                                        <p:cTn id="41" dur="500" fill="hold"/>
                                        <p:tgtEl>
                                          <p:spTgt spid="1031"/>
                                        </p:tgtEl>
                                        <p:attrNameLst>
                                          <p:attrName>ppt_h</p:attrName>
                                        </p:attrNameLst>
                                      </p:cBhvr>
                                      <p:tavLst>
                                        <p:tav tm="0">
                                          <p:val>
                                            <p:fltVal val="0"/>
                                          </p:val>
                                        </p:tav>
                                        <p:tav tm="100000">
                                          <p:val>
                                            <p:strVal val="#ppt_h"/>
                                          </p:val>
                                        </p:tav>
                                      </p:tavLst>
                                    </p:anim>
                                    <p:animEffect transition="in" filter="fade">
                                      <p:cBhvr>
                                        <p:cTn id="42"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Berlin Sans FB Demi" pitchFamily="34" charset="0"/>
              </a:rPr>
              <a:t>2. How can we compete with them?</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4400" b="1" dirty="0" smtClean="0"/>
              <a:t>By</a:t>
            </a:r>
            <a:r>
              <a:rPr lang="en-US" sz="4400" b="1" i="1" dirty="0" smtClean="0"/>
              <a:t> </a:t>
            </a:r>
            <a:r>
              <a:rPr lang="en-US" sz="4400" b="1" i="1" dirty="0" smtClean="0">
                <a:solidFill>
                  <a:srgbClr val="FF0000"/>
                </a:solidFill>
              </a:rPr>
              <a:t>Technology</a:t>
            </a:r>
            <a:r>
              <a:rPr lang="en-US" sz="4400" b="1" i="1" dirty="0" smtClean="0"/>
              <a:t>?</a:t>
            </a:r>
          </a:p>
          <a:p>
            <a:r>
              <a:rPr lang="en-US" sz="4400" b="1" dirty="0" smtClean="0"/>
              <a:t>By</a:t>
            </a:r>
            <a:r>
              <a:rPr lang="en-US" sz="4400" b="1" i="1" dirty="0" smtClean="0"/>
              <a:t> </a:t>
            </a:r>
            <a:r>
              <a:rPr lang="en-US" sz="4400" b="1" i="1" dirty="0" smtClean="0">
                <a:solidFill>
                  <a:srgbClr val="FF0000"/>
                </a:solidFill>
              </a:rPr>
              <a:t>Propaganda</a:t>
            </a:r>
            <a:r>
              <a:rPr lang="en-US" sz="4400" b="1" i="1" dirty="0" smtClean="0"/>
              <a:t>?</a:t>
            </a:r>
          </a:p>
          <a:p>
            <a:endParaRPr lang="en-US" dirty="0"/>
          </a:p>
        </p:txBody>
      </p:sp>
    </p:spTree>
    <p:extLst>
      <p:ext uri="{BB962C8B-B14F-4D97-AF65-F5344CB8AC3E}">
        <p14:creationId xmlns:p14="http://schemas.microsoft.com/office/powerpoint/2010/main" val="156930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331</TotalTime>
  <Words>1205</Words>
  <Application>Microsoft Office PowerPoint</Application>
  <PresentationFormat>On-screen Show (4:3)</PresentationFormat>
  <Paragraphs>265</Paragraphs>
  <Slides>32</Slides>
  <Notes>13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Urban</vt:lpstr>
      <vt:lpstr>PhotoBar</vt:lpstr>
      <vt:lpstr>What is the product?</vt:lpstr>
      <vt:lpstr>Why we produce this product?</vt:lpstr>
      <vt:lpstr>1.Social network is hot </vt:lpstr>
      <vt:lpstr>2.Lack of high quality photo editing functionality </vt:lpstr>
      <vt:lpstr>3.Many people can not handle high level photo editing techniques </vt:lpstr>
      <vt:lpstr>How to win competition</vt:lpstr>
      <vt:lpstr>1.Who are our competitors?</vt:lpstr>
      <vt:lpstr>2. How can we compete with them? </vt:lpstr>
      <vt:lpstr>2. How can we compete with them?</vt:lpstr>
      <vt:lpstr>2. How can we compete with them?</vt:lpstr>
      <vt:lpstr>3. How can we earn money?</vt:lpstr>
      <vt:lpstr>Team Organization</vt:lpstr>
      <vt:lpstr>PowerPoint Presentation</vt:lpstr>
      <vt:lpstr>PowerPoint Presentation</vt:lpstr>
      <vt:lpstr>PowerPoint Presentation</vt:lpstr>
      <vt:lpstr>PowerPoint Presentation</vt:lpstr>
      <vt:lpstr>PowerPoint Presentation</vt:lpstr>
      <vt:lpstr>Cash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Market Analysis</vt:lpstr>
      <vt:lpstr>Design &amp; Coding</vt:lpstr>
      <vt:lpstr>Test &amp; Adjustment</vt:lpstr>
      <vt:lpstr>Implementation</vt:lpstr>
      <vt:lpstr>Market Promotion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product?</dc:title>
  <dc:creator>YI Weiying</dc:creator>
  <cp:lastModifiedBy>aastudent</cp:lastModifiedBy>
  <cp:revision>31</cp:revision>
  <dcterms:created xsi:type="dcterms:W3CDTF">2013-04-26T10:32:36Z</dcterms:created>
  <dcterms:modified xsi:type="dcterms:W3CDTF">2013-04-28T11:28:35Z</dcterms:modified>
</cp:coreProperties>
</file>