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0" name="Shape 30"/>
          <p:cNvSpPr/>
          <p:nvPr/>
        </p:nvSpPr>
        <p:spPr>
          <a:xfrm>
            <a:off y="233279" x="372035"/>
            <a:ext cy="3868499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>
            <a:off y="235584" x="372035"/>
            <a:ext cy="4672199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youtube.com/watch?v=lvtfD_rJ2hE" Type="http://schemas.openxmlformats.org/officeDocument/2006/relationships/hyperlink" TargetMode="External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youtube.com/watch?v=X2mXpYzDers" Type="http://schemas.openxmlformats.org/officeDocument/2006/relationships/hyperlink" TargetMode="External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8.jp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4"/><Relationship Target="../media/image03.png" Type="http://schemas.openxmlformats.org/officeDocument/2006/relationships/image" Id="rId3"/><Relationship Target="../media/image12.pn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4"/><Relationship Target="../media/image10.jpg" Type="http://schemas.openxmlformats.org/officeDocument/2006/relationships/image" Id="rId3"/><Relationship Target="../media/image09.jp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http://www.youtube.com/watch?v=GpmKq_qg3Tk" Type="http://schemas.openxmlformats.org/officeDocument/2006/relationships/hyperlink" TargetMode="External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http://baike.baidu.com/link?url=cnnBJmKW2ajmVC1mNRwUR-qrbo2kxQqjR7-DDnMcDJECqoiRWdkvc-o_3Ve9k-2CTDOSqrWQO2Q5pampij3WKq" Type="http://schemas.openxmlformats.org/officeDocument/2006/relationships/hyperlink" TargetMode="External" Id="rId3"/><Relationship Target="../media/image02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youtube.com/watch?v=zqRtMfAfg8Q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youtube.com/watch?v=24yIl8tPvfU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youtube.com/watch?v=j1wIzDoMJ9w" Type="http://schemas.openxmlformats.org/officeDocument/2006/relationships/hyperlink" TargetMode="External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Intel Cup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Topic Proposal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1.导航、路线规划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2.障碍物提醒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3.家人监控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4.寻找盲道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demo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1.模拟道路现场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2.video辅助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Discussion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Display for the blind 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1.Background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2.Similar product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3.Device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4.Features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5.How to demo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>
                <a:solidFill>
                  <a:schemeClr val="dk1"/>
                </a:solidFill>
              </a:rPr>
              <a:t>Background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    视障人士失去了视觉，有什么方法能让他们重新“看”到这个世界呢？听觉、嗅觉、触觉、味觉...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   如果以触觉代替视觉，也可以感受到世界的轮廓。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Similar product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725699" cx="3719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1.浮点眼镜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rPr sz="1400" lang="en"/>
              <a:t>对于盲人来说，有时盲文指示跟不上他们的需求，能实时翻译盲文的产品才更实用。这款眼镜看起来和普通眼镜没有区别，但是它却能让盲人用手“看”到图像。这款眼镜的特别之处是镜架能拍下图像，而后将图像和眼镜片同步，眼镜片是一个盲文触摸垫，盲人用手一摸，就能“看到”图像的内容。别以为这款眼镜看起来没什么稀奇，它可是获得过有“设计界奥斯卡奖”之称的“红点设计奖”的殊荣。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38025" x="4176400"/>
            <a:ext cy="3725699" cx="496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420902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Similar product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2.tangible media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sz="1600" lang="en">
                <a:solidFill>
                  <a:srgbClr val="000000"/>
                </a:solidFill>
              </a:rPr>
              <a:t>Amazing Technology Invented By MIT - Tangible Media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http://www.youtube.com/watch?v=lvtfD_rJ2hE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3.</a:t>
            </a:r>
            <a:r>
              <a:rPr sz="2400" lang="en">
                <a:solidFill>
                  <a:srgbClr val="000000"/>
                </a:solidFill>
              </a:rPr>
              <a:t>Flip Dot Camera</a:t>
            </a:r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http://www.youtube.com/watch?v=X2mXpYzDers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101300" x="652825"/>
            <a:ext cy="922799" cx="5132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chemeClr val="dk2"/>
                </a:solidFill>
              </a:rPr>
              <a:t>Similar product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Device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1.intel board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2.Senz3d or kinect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3.flip dot matrix display(add height to replace color)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1.可以实时“翻译”所看到的的图像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2.通过flip board触觉显示图像轮廓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457200">
              <a:spcBef>
                <a:spcPts val="0"/>
              </a:spcBef>
              <a:buNone/>
            </a:pPr>
            <a:r>
              <a:rPr lang="en"/>
              <a:t>Navigation for the blind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1.Background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2.Similar product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3.Device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4.Features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5.How to demo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demo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1.制作一些道具模拟场景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2.把场景轮廓display出来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Discussion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Combine the above two idea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手势控制三脚架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1.Background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2.Similar product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3.Device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4.Features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5.How to demo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>
                <a:solidFill>
                  <a:schemeClr val="dk1"/>
                </a:solidFill>
              </a:rPr>
              <a:t>Background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旅游的时候，想找人帮忙拍照？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有没有办法可以站在拍照的位置调整三脚架？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Similar product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31900" x="2397212"/>
            <a:ext cy="3262199" cx="43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Similar product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电子快门线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83075" x="2437125"/>
            <a:ext cy="2857500" cx="36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Similar product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Haven’t found any remote control tripod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>
                <a:solidFill>
                  <a:schemeClr val="dk1"/>
                </a:solidFill>
              </a:rPr>
              <a:t>Device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1.手机端实时显示（部分单反相机有此功能）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2.置于三脚架上的手势识别摄像头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3.支持云台旋转、地面平移、高度伸缩等支持摄像角度调节功能的三脚架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1.实现实时拍照调整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2.无需他人协助完成旅行拍照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10577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demo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可以直接demo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    </a:t>
            </a:r>
            <a:r>
              <a:rPr sz="2000" lang="en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白色拐杖是盲人最普遍使用的行进辅助工具，借着一根拐杖盲人可以察觉出地上的障碍物、路面的不平坦、坑洞与台阶等环境中的状况，然而要具有此能力必须经历相当长久的训练与学习，二导盲犬提供盲人行进辅助的另一选择，然而训练的不易、耗时及高昂成本使得导盲犬的使用率在各国普遍都不高。</a:t>
            </a:r>
            <a:r>
              <a:rPr sz="2000" lang="en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导盲犬作为视障人士的眼睛，带领主人走盲道、识别主要交通标志、引导主人避开障碍物等等，而且导盲犬只对熟悉的道路有较高的判断准确性。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	 现今导航技术成熟，许多公共场所也不允许携带宠物进入，有必要为视障人士创造除了导盲犬外的其他导航可能性。</a:t>
            </a: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衍生想法--飞行器搭载照相机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1.飞行器可以从更高角度拍摄，移动灵活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2.飞行器不稳定容易摔坏摄像机，续航能力差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3000374" x="372025"/>
            <a:ext cy="1060500" cx="82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數字布袋戯(Digital Budai Puppet Show)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數字布袋戯(Digital Budai Puppet Show)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Background：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It’s kind of entertainment, and it’s part of traditional Chinese Culture. It can help to attract people’s attention to this culture.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數字布袋戯(Digital Budai Puppet Show)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Features: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1. Traditional Chinese Culture.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2. Gesture Controlled Character, more flexibility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3. Could combine with Computer Generated Special Visual Effect to make the show more morden.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數字布袋戯(Digital Budai Puppet Show)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Device: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Sens3D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Intel Board: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25425" x="945575"/>
            <a:ext cy="2307575" cx="26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337758" x="4761350"/>
            <a:ext cy="2216990" cx="392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92575" x="838000"/>
            <a:ext cy="1705174" cx="23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86762" x="4857449"/>
            <a:ext cy="1610976" cx="2852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03900" x="6774225"/>
            <a:ext cy="1847850" cx="247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Shape 257"/>
          <p:cNvCxnSpPr/>
          <p:nvPr/>
        </p:nvCxnSpPr>
        <p:spPr>
          <a:xfrm rot="10800000" flipH="1">
            <a:off y="2085450" x="6719850"/>
            <a:ext cy="1069499" cx="971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258" name="Shape 2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200149" x="525899"/>
            <a:ext cy="1129800" cx="117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Shape 259"/>
          <p:cNvCxnSpPr>
            <a:stCxn id="258" idx="2"/>
          </p:cNvCxnSpPr>
          <p:nvPr/>
        </p:nvCxnSpPr>
        <p:spPr>
          <a:xfrm>
            <a:off y="2329950" x="1114562"/>
            <a:ext cy="931800" cx="730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0" name="Shape 260"/>
          <p:cNvCxnSpPr/>
          <p:nvPr/>
        </p:nvCxnSpPr>
        <p:spPr>
          <a:xfrm rot="10800000" flipH="1">
            <a:off y="3627375" x="3190600"/>
            <a:ext cy="53399" cx="1514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61" name="Shape 261"/>
          <p:cNvSpPr txBox="1"/>
          <p:nvPr/>
        </p:nvSpPr>
        <p:spPr>
          <a:xfrm>
            <a:off y="2236975" x="1459400"/>
            <a:ext cy="561599" cx="11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Gesture Input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y="3056900" x="3368850"/>
            <a:ext cy="392100" cx="84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 Signal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y="2531075" x="6194900"/>
            <a:ext cy="347700" cx="151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Generated show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Mind-control wheelchair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1.Background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/>
              <a:t>For disable people, many of them take wheelchair instead of walking. Nowadays, we have hand-control, eye-balls-control and tongue-control wheelchairs. None of them is able to help the disable with restricted-mobility or make the user feel tire with a long run. However, mind-control solves all the problems mentioned above and provides a new option for the user.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2.Device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</a:rPr>
              <a:t>Wheelchair, Servo Motors, Intel Board, Brain wave detector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Mind-control wheelchair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3.Why embedded systems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1) portable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2) energy consumption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3) computational power 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Mind-control wheelchair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4. Methodology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34525" x="1077249"/>
            <a:ext cy="982749" cx="1406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Shape 283"/>
          <p:cNvCxnSpPr>
            <a:stCxn id="282" idx="3"/>
          </p:cNvCxnSpPr>
          <p:nvPr/>
        </p:nvCxnSpPr>
        <p:spPr>
          <a:xfrm>
            <a:off y="2325899" x="2483399"/>
            <a:ext cy="0" cx="2230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834525" x="4711350"/>
            <a:ext cy="982748" cx="174011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y="2019000" x="2485950"/>
            <a:ext cy="306900" cx="222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 signal from user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078599" x="7065952"/>
            <a:ext cy="1515249" cx="1495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Shape 287"/>
          <p:cNvCxnSpPr>
            <a:stCxn id="284" idx="3"/>
          </p:cNvCxnSpPr>
          <p:nvPr/>
        </p:nvCxnSpPr>
        <p:spPr>
          <a:xfrm>
            <a:off y="2325899" x="6451461"/>
            <a:ext cy="752700" cx="924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88" name="Shape 288"/>
          <p:cNvSpPr txBox="1"/>
          <p:nvPr/>
        </p:nvSpPr>
        <p:spPr>
          <a:xfrm>
            <a:off y="1916025" x="6678175"/>
            <a:ext cy="1162499" cx="2046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 some filtering and convert the EEG signal to wheelchair’s 		real action</a:t>
            </a:r>
          </a:p>
        </p:txBody>
      </p:sp>
      <p:cxnSp>
        <p:nvCxnSpPr>
          <p:cNvPr id="289" name="Shape 289"/>
          <p:cNvCxnSpPr>
            <a:stCxn id="286" idx="1"/>
          </p:cNvCxnSpPr>
          <p:nvPr/>
        </p:nvCxnSpPr>
        <p:spPr>
          <a:xfrm rot="10800000">
            <a:off y="3836224" x="5134252"/>
            <a:ext cy="0" cx="193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y="2827649" x="5143500"/>
            <a:ext cy="10137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91" name="Shape 291"/>
          <p:cNvSpPr txBox="1"/>
          <p:nvPr/>
        </p:nvSpPr>
        <p:spPr>
          <a:xfrm>
            <a:off y="4055275" x="5041200"/>
            <a:ext cy="538499" cx="2024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Speed and angle feedback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>
                <a:solidFill>
                  <a:schemeClr val="dk1"/>
                </a:solidFill>
              </a:rPr>
              <a:t>Similar product 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88750" x="749825"/>
            <a:ext cy="3725699" cx="369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204545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1 </a:t>
            </a:r>
            <a:r>
              <a:rPr b="1" sz="1400" lang="en"/>
              <a:t>盲人拐杖</a:t>
            </a:r>
          </a:p>
          <a:p>
            <a:pPr rtl="0" lvl="0" indent="330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b="1" sz="1400" lang="en">
                <a:solidFill>
                  <a:schemeClr val="dk2"/>
                </a:solidFill>
              </a:rPr>
              <a:t>听觉触觉导航、蓝牙耳机、方向定位……</a:t>
            </a:r>
          </a:p>
          <a:p>
            <a:pPr rtl="0" lvl="0" indent="330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b="1" sz="1400" lang="en">
                <a:solidFill>
                  <a:schemeClr val="dk2"/>
                </a:solidFill>
              </a:rPr>
              <a:t>盲人使用这个拐杖行走时，系统会根据路上遇到的实际，用蓝牙耳机提示盲人该转弯、出现紧急情况等。而且，一旦添加了探测传感器后，即使前方突然出现障碍物，盲人也能提前避开。此外，如果把这个电子拐杖安上SD卡，还能下载世界地图，这样的话，即使盲人来到一个陌生的地方也不会迷路了。</a:t>
            </a:r>
          </a:p>
          <a:p>
            <a:pPr rtl="0" lvl="0">
              <a:lnSpc>
                <a:spcPct val="204545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09712" x="4574800"/>
            <a:ext cy="3483774" cx="41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 other topics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http://www.youtube.com/watch?v=GpmKq_qg3Tk</a:t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35000" x="2106800"/>
            <a:ext cy="2990850" cx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Topic 6: 裁判手势识别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Device: Intel Board, Creative Camera.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Topic 7: 音乐指挥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Device: Intel Board, Creative Camera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Topic 8: 手势与沙画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Device: Intel Board, Creative Camera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Topic 9: 手势与雕刻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Device: Intel Board, Creative Camera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Topic 10:虚拟钢琴，创作模式，演奏模式（琴键预亮）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Device: Intel Board, Creative Camera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Similar product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2.</a:t>
            </a:r>
            <a:r>
              <a:rPr sz="1800" lang="en">
                <a:solidFill>
                  <a:srgbClr val="000000"/>
                </a:solidFill>
              </a:rPr>
              <a:t>移動式機器人，由於安全與自動化的要求，移動式機器人或自走式機器人一般都具備有多種感測器、計算能力強大之控制電腦及高度之智慧能力，使得機器人可以在複雜的環境中進行自主性的導航，例如: 位置估測、路徑規劃、軌跡追蹤、障礙物閃避等等複雜的功能。</a:t>
            </a:r>
            <a:r>
              <a:rPr sz="1200" lang="en">
                <a:solidFill>
                  <a:srgbClr val="000000"/>
                </a:solidFill>
              </a:rPr>
              <a:t>(</a:t>
            </a:r>
            <a:r>
              <a:rPr u="sng" sz="1200" lang="en">
                <a:solidFill>
                  <a:schemeClr val="hlink"/>
                </a:solidFill>
                <a:latin typeface="SimSun"/>
                <a:ea typeface="SimSun"/>
                <a:cs typeface="SimSun"/>
                <a:sym typeface="SimSun"/>
                <a:hlinkClick r:id="rId3"/>
              </a:rPr>
              <a:t>http://baike.baidu.com/link?url=cnnBJmKW2ajmVC1mNRwUR-qrbo2kxQqjR7-DDnMcDJECqoiRWdkvc-o_3Ve9k-2CTDOSqrWQO2Q5pampij3WKq</a:t>
            </a:r>
            <a:r>
              <a:rPr sz="1200" lang="en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05075" x="367175"/>
            <a:ext cy="2562225" cx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581275" x="3779700"/>
            <a:ext cy="2611625" cx="51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Similar product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3048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/>
              <a:t>3  </a:t>
            </a:r>
            <a:r>
              <a:rPr sz="1800" lang="en">
                <a:solidFill>
                  <a:srgbClr val="000000"/>
                </a:solidFill>
              </a:rPr>
              <a:t>PrimeSight - Navigational Aids for the Visually Impaired</a:t>
            </a:r>
          </a:p>
          <a:p>
            <a:pPr rtl="0" lvl="0" indent="3048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/>
              <a:t>National Taipei University of Technology (Taipei Tech) </a:t>
            </a:r>
          </a:p>
          <a:p>
            <a:pPr rtl="0" lvl="0" indent="304800">
              <a:lnSpc>
                <a:spcPct val="115000"/>
              </a:lnSpc>
              <a:spcBef>
                <a:spcPts val="0"/>
              </a:spcBef>
              <a:buNone/>
            </a:pPr>
            <a:r>
              <a:rPr u="sng" b="1" sz="3600" lang="en">
                <a:solidFill>
                  <a:schemeClr val="hlink"/>
                </a:solidFill>
                <a:hlinkClick r:id="rId3"/>
              </a:rPr>
              <a:t>http://www.youtube.com/watch?v=zqRtMfAfg8Q</a:t>
            </a:r>
          </a:p>
          <a:p>
            <a:pPr rtl="0" lvl="0" indent="3048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/>
              <a:t>Important reference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510952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Similar product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4</a:t>
            </a:r>
            <a:r>
              <a:rPr sz="2400" lang="en"/>
              <a:t>.</a:t>
            </a:r>
            <a:r>
              <a:rPr sz="2400" lang="en">
                <a:solidFill>
                  <a:srgbClr val="000000"/>
                </a:solidFill>
              </a:rPr>
              <a:t>Life-changing glasses for the visually impaired to help navigate the world</a:t>
            </a:r>
          </a:p>
          <a:p>
            <a:pPr>
              <a:spcBef>
                <a:spcPts val="0"/>
              </a:spcBef>
              <a:buNone/>
            </a:pPr>
            <a:r>
              <a:rPr u="sng" b="1" sz="3600" lang="en">
                <a:solidFill>
                  <a:schemeClr val="hlink"/>
                </a:solidFill>
                <a:hlinkClick r:id="rId3"/>
              </a:rPr>
              <a:t>http://www.youtube.com/watch?v=24yIl8tPvfU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477802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similar product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5.</a:t>
            </a:r>
            <a:r>
              <a:rPr sz="2400" lang="en">
                <a:solidFill>
                  <a:srgbClr val="000000"/>
                </a:solidFill>
              </a:rPr>
              <a:t>Kinect Hack - Using the Kinect To Help The Visually Impaired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http://www.youtube.com/watch?v=j1wIzDoMJ9w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>
                <a:solidFill>
                  <a:schemeClr val="dk1"/>
                </a:solidFill>
              </a:rPr>
              <a:t>Device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0988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1.intel board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2.声波测距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3.GPS导航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4.Senz3d 路况分析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5.震动提醒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6.数据库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7.无线耳机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