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E362-1601-42DB-87F7-D0465AC9659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8443D-11E2-4C8F-9C25-2E451EF9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43D-11E2-4C8F-9C25-2E451EF96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6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43D-11E2-4C8F-9C25-2E451EF96D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43D-11E2-4C8F-9C25-2E451EF96D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43D-11E2-4C8F-9C25-2E451EF96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43D-11E2-4C8F-9C25-2E451EF96D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43D-11E2-4C8F-9C25-2E451EF96D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43D-11E2-4C8F-9C25-2E451EF96D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13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43D-11E2-4C8F-9C25-2E451EF96D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3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43D-11E2-4C8F-9C25-2E451EF96D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43D-11E2-4C8F-9C25-2E451EF96D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43D-11E2-4C8F-9C25-2E451EF96D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9BAE-0A48-4E78-99A5-80E9F8446FA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4389C-6D95-46EB-BF8F-B0AEABF41B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5C87-19DF-4BAA-9E3C-AD3AC43995F3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4040-7F63-4F74-AA6A-BAB6E4DB5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FBE0-C132-422A-89E5-8F9323DEC0B1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4040-7F63-4F74-AA6A-BAB6E4DB5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D19-D242-4257-81D8-B9EB8E71C3A5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4040-7F63-4F74-AA6A-BAB6E4DB5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0EFE-F9A6-47D8-8D0B-EBAC1028D32D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4040-7F63-4F74-AA6A-BAB6E4DB53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C7A5-1284-41DD-AEAD-76A631749DF2}" type="datetime1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4040-7F63-4F74-AA6A-BAB6E4DB53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68EF-CFA5-4CEC-BF6E-77489975AA6C}" type="datetime1">
              <a:rPr lang="en-US" smtClean="0"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4040-7F63-4F74-AA6A-BAB6E4DB53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C13E-1438-4687-8CF5-06192112241F}" type="datetime1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4040-7F63-4F74-AA6A-BAB6E4DB5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9A99-9D02-45B1-B59E-91D45514B108}" type="datetime1">
              <a:rPr lang="en-US" smtClean="0"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4040-7F63-4F74-AA6A-BAB6E4DB5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D030-29F9-49BC-9822-F9E56437698F}" type="datetime1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4040-7F63-4F74-AA6A-BAB6E4DB5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FF9-E91E-47D1-83B8-C9CC4A937260}" type="datetime1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33E0-1A25-4567-9373-F2CC495AD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628563-4F80-472B-B938-5A49FC6D6C7B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4184040-7F63-4F74-AA6A-BAB6E4DB53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wzong@cse.cuhk.edu.h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Lab1 of CENG4480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CSE CUHK</a:t>
            </a:r>
          </a:p>
          <a:p>
            <a:pPr algn="l"/>
            <a:r>
              <a:rPr lang="en-US" altLang="zh-CN" dirty="0" smtClean="0"/>
              <a:t>Lecture: Terrence Mak</a:t>
            </a:r>
          </a:p>
          <a:p>
            <a:pPr algn="l"/>
            <a:r>
              <a:rPr lang="en-US" dirty="0" smtClean="0"/>
              <a:t>TA: </a:t>
            </a:r>
            <a:r>
              <a:rPr lang="en-US" dirty="0" err="1" smtClean="0"/>
              <a:t>Zong</a:t>
            </a:r>
            <a:r>
              <a:rPr lang="en-US" dirty="0" smtClean="0"/>
              <a:t> Wen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Oct. 3 6:00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2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1005 HSH Engineering Building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wzong@cse.cuhk.edu.hk</a:t>
            </a:r>
            <a:endParaRPr lang="en-US" dirty="0" smtClean="0"/>
          </a:p>
          <a:p>
            <a:r>
              <a:rPr lang="en-US" dirty="0" smtClean="0"/>
              <a:t>Mobile: 59886697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7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Learn to use </a:t>
            </a:r>
            <a:r>
              <a:rPr lang="en-US" dirty="0" err="1" smtClean="0"/>
              <a:t>mbed</a:t>
            </a:r>
            <a:r>
              <a:rPr lang="en-US" dirty="0" smtClean="0"/>
              <a:t> chip</a:t>
            </a:r>
          </a:p>
          <a:p>
            <a:r>
              <a:rPr lang="en-US" dirty="0" smtClean="0"/>
              <a:t>2. Try to use accelerometer ADXL332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Show me your system works</a:t>
            </a:r>
          </a:p>
          <a:p>
            <a:r>
              <a:rPr lang="en-US" dirty="0" smtClean="0"/>
              <a:t>A) Print the input voltage on the serial port terminal</a:t>
            </a:r>
          </a:p>
          <a:p>
            <a:r>
              <a:rPr lang="en-US" dirty="0" smtClean="0"/>
              <a:t>B) Calculate and print the tilt</a:t>
            </a:r>
          </a:p>
          <a:p>
            <a:endParaRPr lang="en-US" dirty="0" smtClean="0"/>
          </a:p>
          <a:p>
            <a:r>
              <a:rPr lang="en-US" dirty="0" smtClean="0"/>
              <a:t>2. Hand in the answers of the questions in the lab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ADXL332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Description: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ADXL322 is a small, thin, low power, complete, </a:t>
            </a:r>
            <a:r>
              <a:rPr lang="en-US" dirty="0" smtClean="0"/>
              <a:t>dual-axis accelerometer </a:t>
            </a:r>
            <a:r>
              <a:rPr lang="en-US" dirty="0"/>
              <a:t>with signal conditioned voltage outputs, which </a:t>
            </a:r>
            <a:r>
              <a:rPr lang="en-US" dirty="0" smtClean="0"/>
              <a:t>are </a:t>
            </a:r>
            <a:r>
              <a:rPr lang="en-US" dirty="0"/>
              <a:t>all on a single monolithic IC. The product measures </a:t>
            </a:r>
            <a:r>
              <a:rPr lang="en-US" dirty="0" smtClean="0"/>
              <a:t>acceleration </a:t>
            </a:r>
            <a:r>
              <a:rPr lang="en-US" dirty="0"/>
              <a:t>with a full-scale range of ±2 g(typical). It can also </a:t>
            </a:r>
            <a:r>
              <a:rPr lang="en-US" dirty="0" smtClean="0"/>
              <a:t>measure </a:t>
            </a:r>
            <a:r>
              <a:rPr lang="en-US" dirty="0"/>
              <a:t>both dynamic acceleration (vibration) and </a:t>
            </a:r>
            <a:r>
              <a:rPr lang="en-US" dirty="0" smtClean="0"/>
              <a:t>static acceleration </a:t>
            </a:r>
            <a:r>
              <a:rPr lang="en-US" dirty="0"/>
              <a:t>(gravity). </a:t>
            </a:r>
          </a:p>
        </p:txBody>
      </p:sp>
    </p:spTree>
    <p:extLst>
      <p:ext uri="{BB962C8B-B14F-4D97-AF65-F5344CB8AC3E}">
        <p14:creationId xmlns:p14="http://schemas.microsoft.com/office/powerpoint/2010/main" val="39550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ADXL332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block diagram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114550"/>
            <a:ext cx="55911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voltage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while(1)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tempX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X_axis</a:t>
            </a:r>
            <a:r>
              <a:rPr lang="en-US" dirty="0"/>
              <a:t> * 3.3;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tempY</a:t>
            </a:r>
            <a:r>
              <a:rPr lang="en-US" dirty="0"/>
              <a:t> = </a:t>
            </a:r>
            <a:r>
              <a:rPr lang="en-US" dirty="0" err="1"/>
              <a:t>Y_axis</a:t>
            </a:r>
            <a:r>
              <a:rPr lang="en-US" dirty="0"/>
              <a:t> * 3.3;</a:t>
            </a:r>
          </a:p>
          <a:p>
            <a:pPr marL="0" indent="0">
              <a:buNone/>
            </a:pPr>
            <a:r>
              <a:rPr lang="en-US" dirty="0"/>
              <a:t>        //print current temp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/>
              <a:t>printf</a:t>
            </a:r>
            <a:r>
              <a:rPr lang="en-US" dirty="0"/>
              <a:t>("X = %5.2F ; Y = %5.2F \n\r", </a:t>
            </a:r>
            <a:r>
              <a:rPr lang="en-US" dirty="0" err="1"/>
              <a:t>tempX</a:t>
            </a:r>
            <a:r>
              <a:rPr lang="en-US" dirty="0"/>
              <a:t>, </a:t>
            </a:r>
            <a:r>
              <a:rPr lang="en-US" dirty="0" err="1"/>
              <a:t>tempY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wait(.5);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076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voltage-tilt curve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190" y="1715562"/>
            <a:ext cx="5247619" cy="42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7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Amplifier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ideal op-amps there are two very important rules to remember about inverting amplifiers, these are: "no current flows into the input terminal" and that "V1 equals V2", (in real world op-amps both of these rules are broken).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676400"/>
            <a:ext cx="40290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3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voltage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</a:t>
            </a:r>
            <a:r>
              <a:rPr lang="en-US" dirty="0" err="1" smtClean="0"/>
              <a:t>vmin</a:t>
            </a:r>
            <a:r>
              <a:rPr lang="en-US" dirty="0" smtClean="0"/>
              <a:t>, v0 and </a:t>
            </a:r>
            <a:r>
              <a:rPr lang="en-US" altLang="zh-CN" dirty="0" err="1" smtClean="0"/>
              <a:t>vmax</a:t>
            </a:r>
            <a:r>
              <a:rPr lang="en-US" altLang="zh-CN" dirty="0" smtClean="0"/>
              <a:t> are the value of voltages we get at -90, 0, and +90 degree.</a:t>
            </a:r>
          </a:p>
          <a:p>
            <a:r>
              <a:rPr lang="en-US" dirty="0" smtClean="0"/>
              <a:t>Inversely we can get the angle with this formula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= </a:t>
            </a:r>
            <a:r>
              <a:rPr lang="en-US" dirty="0" err="1" smtClean="0"/>
              <a:t>asin</a:t>
            </a:r>
            <a:r>
              <a:rPr lang="en-US" dirty="0" smtClean="0"/>
              <a:t>( 2*(v – v0)/(</a:t>
            </a:r>
            <a:r>
              <a:rPr lang="en-US" dirty="0" err="1" smtClean="0"/>
              <a:t>vmax</a:t>
            </a:r>
            <a:r>
              <a:rPr lang="en-US" dirty="0" smtClean="0"/>
              <a:t> – </a:t>
            </a:r>
            <a:r>
              <a:rPr lang="en-US" dirty="0" err="1" smtClean="0"/>
              <a:t>vmin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895</TotalTime>
  <Words>320</Words>
  <Application>Microsoft Office PowerPoint</Application>
  <PresentationFormat>On-screen Show (4:3)</PresentationFormat>
  <Paragraphs>58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Lab1 of CENG4480</vt:lpstr>
      <vt:lpstr>Objectives</vt:lpstr>
      <vt:lpstr>Scores</vt:lpstr>
      <vt:lpstr>ADXL332 introduction</vt:lpstr>
      <vt:lpstr>ADXL332 introduction</vt:lpstr>
      <vt:lpstr>Printing the voltage </vt:lpstr>
      <vt:lpstr>The voltage-tilt curve</vt:lpstr>
      <vt:lpstr>Operational Amplifier </vt:lpstr>
      <vt:lpstr>From voltage to angle</vt:lpstr>
      <vt:lpstr>Deadline</vt:lpstr>
      <vt:lpstr>Contact information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of CENG4480</dc:title>
  <dc:creator>CSE</dc:creator>
  <cp:lastModifiedBy>CSE</cp:lastModifiedBy>
  <cp:revision>19</cp:revision>
  <dcterms:created xsi:type="dcterms:W3CDTF">2012-09-25T09:01:41Z</dcterms:created>
  <dcterms:modified xsi:type="dcterms:W3CDTF">2012-09-26T10:45:10Z</dcterms:modified>
</cp:coreProperties>
</file>