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handoutMasterIdLst>
    <p:handoutMasterId r:id="rId8"/>
  </p:handoutMasterIdLst>
  <p:sldIdLst>
    <p:sldId id="256" r:id="rId2"/>
    <p:sldId id="336" r:id="rId3"/>
    <p:sldId id="308" r:id="rId4"/>
    <p:sldId id="334" r:id="rId5"/>
    <p:sldId id="33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0452" autoAdjust="0"/>
  </p:normalViewPr>
  <p:slideViewPr>
    <p:cSldViewPr snapToGrid="0">
      <p:cViewPr>
        <p:scale>
          <a:sx n="75" d="100"/>
          <a:sy n="75" d="100"/>
        </p:scale>
        <p:origin x="37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90B12-49FD-446D-9AED-1DFC993C206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2975-F89A-477F-9FEC-DE788E598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6696-0707-40F7-BA04-887F5EE3CB5E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69454-E8FE-40BE-A7DE-91CD0CD17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是否需要支持货到付款、公司转账、邮局汇款等业务？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参考京东</a:t>
            </a:r>
            <a:r>
              <a:rPr lang="en-US" altLang="zh-CN" dirty="0" smtClean="0"/>
              <a:t>】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69454-E8FE-40BE-A7DE-91CD0CD17F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9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1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.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369" y="369331"/>
            <a:ext cx="11233248" cy="56339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425269" cy="4896544"/>
          </a:xfr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17069" y="0"/>
            <a:ext cx="25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Architecture</a:t>
            </a:r>
            <a:r>
              <a:rPr lang="en-US" altLang="zh-CN" baseline="0" dirty="0" smtClean="0"/>
              <a:t> Overview</a:t>
            </a:r>
            <a:endParaRPr lang="zh-CN" altLang="en-US" dirty="0"/>
          </a:p>
        </p:txBody>
      </p:sp>
      <p:sp>
        <p:nvSpPr>
          <p:cNvPr id="5" name="右箭头 4"/>
          <p:cNvSpPr/>
          <p:nvPr userDrawn="1"/>
        </p:nvSpPr>
        <p:spPr>
          <a:xfrm>
            <a:off x="9402384" y="109128"/>
            <a:ext cx="214685" cy="151075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4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.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369" y="369331"/>
            <a:ext cx="11233248" cy="56339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425269" cy="4896544"/>
          </a:xfr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17069" y="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4.Service</a:t>
            </a:r>
            <a:r>
              <a:rPr lang="en-US" altLang="zh-CN" baseline="0" dirty="0" smtClean="0"/>
              <a:t> Framework</a:t>
            </a:r>
            <a:endParaRPr lang="zh-CN" altLang="en-US" dirty="0"/>
          </a:p>
        </p:txBody>
      </p:sp>
      <p:sp>
        <p:nvSpPr>
          <p:cNvPr id="5" name="右箭头 4"/>
          <p:cNvSpPr/>
          <p:nvPr userDrawn="1"/>
        </p:nvSpPr>
        <p:spPr>
          <a:xfrm>
            <a:off x="9402384" y="109128"/>
            <a:ext cx="214685" cy="151075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2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1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4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1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支付系统设计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2016-4-26</a:t>
            </a:r>
          </a:p>
        </p:txBody>
      </p:sp>
    </p:spTree>
    <p:extLst>
      <p:ext uri="{BB962C8B-B14F-4D97-AF65-F5344CB8AC3E}">
        <p14:creationId xmlns:p14="http://schemas.microsoft.com/office/powerpoint/2010/main" val="24507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账户生命周期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33075" y="2961686"/>
            <a:ext cx="1510719" cy="85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账户开立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2017-06-22 19:57: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967" y="651026"/>
            <a:ext cx="3381001" cy="54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838393" y="1616980"/>
            <a:ext cx="1510719" cy="85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账户变更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38393" y="2961686"/>
            <a:ext cx="1510719" cy="8588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资金划转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38392" y="4508097"/>
            <a:ext cx="1510719" cy="8588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38812" y="2961686"/>
            <a:ext cx="1510719" cy="85882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账户注销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曲线连接符 8"/>
          <p:cNvCxnSpPr>
            <a:stCxn id="3" idx="6"/>
            <a:endCxn id="5" idx="2"/>
          </p:cNvCxnSpPr>
          <p:nvPr/>
        </p:nvCxnSpPr>
        <p:spPr>
          <a:xfrm flipV="1">
            <a:off x="2143794" y="2046393"/>
            <a:ext cx="694599" cy="1344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3" idx="6"/>
            <a:endCxn id="6" idx="2"/>
          </p:cNvCxnSpPr>
          <p:nvPr/>
        </p:nvCxnSpPr>
        <p:spPr>
          <a:xfrm>
            <a:off x="2143794" y="3391099"/>
            <a:ext cx="69459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3" idx="6"/>
            <a:endCxn id="7" idx="2"/>
          </p:cNvCxnSpPr>
          <p:nvPr/>
        </p:nvCxnSpPr>
        <p:spPr>
          <a:xfrm>
            <a:off x="2143794" y="3391099"/>
            <a:ext cx="694598" cy="15464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6"/>
            <a:endCxn id="8" idx="2"/>
          </p:cNvCxnSpPr>
          <p:nvPr/>
        </p:nvCxnSpPr>
        <p:spPr>
          <a:xfrm>
            <a:off x="4349112" y="2046393"/>
            <a:ext cx="789700" cy="1344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6"/>
            <a:endCxn id="8" idx="2"/>
          </p:cNvCxnSpPr>
          <p:nvPr/>
        </p:nvCxnSpPr>
        <p:spPr>
          <a:xfrm>
            <a:off x="4349112" y="3391099"/>
            <a:ext cx="7897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7" idx="6"/>
            <a:endCxn id="8" idx="2"/>
          </p:cNvCxnSpPr>
          <p:nvPr/>
        </p:nvCxnSpPr>
        <p:spPr>
          <a:xfrm flipV="1">
            <a:off x="4349111" y="3391099"/>
            <a:ext cx="789701" cy="15464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1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、通用收银台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5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Payment architect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2737" y="1324740"/>
            <a:ext cx="6178164" cy="1135821"/>
          </a:xfrm>
          <a:prstGeom prst="roundRect">
            <a:avLst>
              <a:gd name="adj" fmla="val 1961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3655" y="198322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</a:p>
        </p:txBody>
      </p:sp>
      <p:sp>
        <p:nvSpPr>
          <p:cNvPr id="8" name="矩形 7"/>
          <p:cNvSpPr/>
          <p:nvPr/>
        </p:nvSpPr>
        <p:spPr>
          <a:xfrm>
            <a:off x="2549342" y="198322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众筹</a:t>
            </a:r>
          </a:p>
        </p:txBody>
      </p:sp>
      <p:sp>
        <p:nvSpPr>
          <p:cNvPr id="10" name="矩形 9"/>
          <p:cNvSpPr/>
          <p:nvPr/>
        </p:nvSpPr>
        <p:spPr>
          <a:xfrm>
            <a:off x="5357968" y="1962713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打赏</a:t>
            </a:r>
          </a:p>
        </p:txBody>
      </p:sp>
      <p:sp>
        <p:nvSpPr>
          <p:cNvPr id="11" name="矩形 10"/>
          <p:cNvSpPr/>
          <p:nvPr/>
        </p:nvSpPr>
        <p:spPr>
          <a:xfrm>
            <a:off x="1119965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消费购物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7968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3655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信用卡返款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9965" y="195127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16" name="矩形 15"/>
          <p:cNvSpPr/>
          <p:nvPr/>
        </p:nvSpPr>
        <p:spPr>
          <a:xfrm>
            <a:off x="2549342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32737" y="2654673"/>
            <a:ext cx="6178164" cy="1138099"/>
          </a:xfrm>
          <a:prstGeom prst="roundRect">
            <a:avLst>
              <a:gd name="adj" fmla="val 1961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9965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7607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15249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12891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9965" y="328058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7699" y="328058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话费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15433" y="328058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余额支付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2737" y="3986884"/>
            <a:ext cx="6178164" cy="2187238"/>
          </a:xfrm>
          <a:prstGeom prst="roundRect">
            <a:avLst>
              <a:gd name="adj" fmla="val 1961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9965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银联</a:t>
            </a:r>
          </a:p>
        </p:txBody>
      </p:sp>
      <p:sp>
        <p:nvSpPr>
          <p:cNvPr id="36" name="矩形 35"/>
          <p:cNvSpPr/>
          <p:nvPr/>
        </p:nvSpPr>
        <p:spPr>
          <a:xfrm>
            <a:off x="2224414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2244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百付宝</a:t>
            </a:r>
          </a:p>
        </p:txBody>
      </p:sp>
      <p:sp>
        <p:nvSpPr>
          <p:cNvPr id="38" name="矩形 37"/>
          <p:cNvSpPr/>
          <p:nvPr/>
        </p:nvSpPr>
        <p:spPr>
          <a:xfrm>
            <a:off x="222120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24414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Pay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9965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Apple IAP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28863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工商银行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24427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19965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Paypal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1996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22196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宝全球购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19965" y="57160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虹软</a:t>
            </a:r>
          </a:p>
        </p:txBody>
      </p:sp>
      <p:sp>
        <p:nvSpPr>
          <p:cNvPr id="47" name="矩形 46"/>
          <p:cNvSpPr/>
          <p:nvPr/>
        </p:nvSpPr>
        <p:spPr>
          <a:xfrm>
            <a:off x="5312891" y="3290684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21205" y="5722550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移动阅读基地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2368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钱支付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33312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4927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7761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26658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GlobalCollect</a:t>
            </a:r>
            <a:endParaRPr lang="zh-CN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8891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Google Checkout</a:t>
            </a:r>
            <a:endParaRPr lang="zh-CN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28863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Pay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33312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Samsung Pay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37761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 Pay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7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2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19510</TotalTime>
  <Words>135</Words>
  <Application>Microsoft Office PowerPoint</Application>
  <PresentationFormat>宽屏</PresentationFormat>
  <Paragraphs>56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Calibri Light</vt:lpstr>
      <vt:lpstr>Office 主题</vt:lpstr>
      <vt:lpstr>支付系统设计</vt:lpstr>
      <vt:lpstr>账户生命周期</vt:lpstr>
      <vt:lpstr>三、通用收银台-前端</vt:lpstr>
      <vt:lpstr>2.2 Payment architect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李雄峰</dc:creator>
  <cp:lastModifiedBy>李雄峰</cp:lastModifiedBy>
  <cp:revision>1627</cp:revision>
  <dcterms:created xsi:type="dcterms:W3CDTF">2015-03-30T00:48:21Z</dcterms:created>
  <dcterms:modified xsi:type="dcterms:W3CDTF">2017-06-26T11:11:05Z</dcterms:modified>
</cp:coreProperties>
</file>