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82" r:id="rId6"/>
    <p:sldId id="283" r:id="rId7"/>
    <p:sldId id="284" r:id="rId8"/>
    <p:sldId id="285" r:id="rId9"/>
    <p:sldId id="286" r:id="rId10"/>
    <p:sldId id="287" r:id="rId11"/>
    <p:sldId id="281" r:id="rId12"/>
    <p:sldId id="259" r:id="rId13"/>
  </p:sldIdLst>
  <p:sldSz cx="16259175" cy="9753600"/>
  <p:notesSz cx="6858000" cy="9144000"/>
  <p:defaultTextStyle>
    <a:defPPr>
      <a:defRPr lang="zh-CN"/>
    </a:defPPr>
    <a:lvl1pPr marL="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0374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0749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1123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1497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1872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2246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262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02995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8" y="54"/>
      </p:cViewPr>
      <p:guideLst>
        <p:guide orient="horz" pos="3072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355" y="3998672"/>
            <a:ext cx="10982045" cy="875090"/>
          </a:xfrm>
        </p:spPr>
        <p:txBody>
          <a:bodyPr anchor="b">
            <a:normAutofit/>
          </a:bodyPr>
          <a:lstStyle>
            <a:lvl1pPr algn="l" rtl="0" eaLnBrk="1" latinLnBrk="0" hangingPunct="1">
              <a:defRPr sz="5600" b="0" u="none" strike="noStrike" kern="1200" cap="none" spc="0" normalizeH="0">
                <a:solidFill>
                  <a:schemeClr val="bg1"/>
                </a:solidFill>
                <a:uFillTx/>
                <a:ea typeface="黑体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39801"/>
            <a:ext cx="16259175" cy="843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186" y="205007"/>
            <a:ext cx="9351284" cy="615922"/>
          </a:xfrm>
        </p:spPr>
        <p:txBody>
          <a:bodyPr/>
          <a:lstStyle>
            <a:lvl1pPr eaLnBrk="1" latinLnBrk="0" hangingPunct="1">
              <a:defRPr sz="3500" b="0" u="none" strike="noStrike" kern="1200" cap="none" spc="0" normalizeH="0">
                <a:solidFill>
                  <a:schemeClr val="bg1"/>
                </a:solidFill>
                <a:uFillTx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2564499"/>
            <a:ext cx="14023560" cy="62205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109115" y="1591736"/>
            <a:ext cx="14085639" cy="8015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990600"/>
            <a:ext cx="11207750" cy="144000"/>
          </a:xfrm>
          <a:custGeom>
            <a:avLst/>
            <a:gdLst>
              <a:gd name="connsiteX0" fmla="*/ 0 w 11264900"/>
              <a:gd name="connsiteY0" fmla="*/ 0 h 152400"/>
              <a:gd name="connsiteX1" fmla="*/ 11264900 w 11264900"/>
              <a:gd name="connsiteY1" fmla="*/ 0 h 152400"/>
              <a:gd name="connsiteX2" fmla="*/ 11264900 w 11264900"/>
              <a:gd name="connsiteY2" fmla="*/ 152400 h 152400"/>
              <a:gd name="connsiteX3" fmla="*/ 0 w 11264900"/>
              <a:gd name="connsiteY3" fmla="*/ 152400 h 152400"/>
              <a:gd name="connsiteX4" fmla="*/ 0 w 11264900"/>
              <a:gd name="connsiteY4" fmla="*/ 0 h 152400"/>
              <a:gd name="connsiteX0" fmla="*/ 0 w 11264900"/>
              <a:gd name="connsiteY0" fmla="*/ 0 h 152400"/>
              <a:gd name="connsiteX1" fmla="*/ 11207750 w 11264900"/>
              <a:gd name="connsiteY1" fmla="*/ 9525 h 152400"/>
              <a:gd name="connsiteX2" fmla="*/ 11264900 w 11264900"/>
              <a:gd name="connsiteY2" fmla="*/ 152400 h 152400"/>
              <a:gd name="connsiteX3" fmla="*/ 0 w 11264900"/>
              <a:gd name="connsiteY3" fmla="*/ 152400 h 152400"/>
              <a:gd name="connsiteX4" fmla="*/ 0 w 11264900"/>
              <a:gd name="connsiteY4" fmla="*/ 0 h 152400"/>
              <a:gd name="connsiteX0" fmla="*/ 0 w 11207750"/>
              <a:gd name="connsiteY0" fmla="*/ 0 h 152400"/>
              <a:gd name="connsiteX1" fmla="*/ 11207750 w 11207750"/>
              <a:gd name="connsiteY1" fmla="*/ 9525 h 152400"/>
              <a:gd name="connsiteX2" fmla="*/ 11102975 w 11207750"/>
              <a:gd name="connsiteY2" fmla="*/ 142875 h 152400"/>
              <a:gd name="connsiteX3" fmla="*/ 0 w 11207750"/>
              <a:gd name="connsiteY3" fmla="*/ 152400 h 152400"/>
              <a:gd name="connsiteX4" fmla="*/ 0 w 11207750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7750" h="152400">
                <a:moveTo>
                  <a:pt x="0" y="0"/>
                </a:moveTo>
                <a:lnTo>
                  <a:pt x="11207750" y="9525"/>
                </a:lnTo>
                <a:lnTo>
                  <a:pt x="11102975" y="142875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10810875" y="0"/>
            <a:ext cx="1409700" cy="13843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820" y="519291"/>
            <a:ext cx="14023560" cy="1885249"/>
          </a:xfrm>
          <a:prstGeom prst="rect">
            <a:avLst/>
          </a:prstGeom>
        </p:spPr>
        <p:txBody>
          <a:bodyPr vert="horz" lIns="160075" tIns="80037" rIns="160075" bIns="8003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820" y="2596449"/>
            <a:ext cx="14023560" cy="6188578"/>
          </a:xfrm>
          <a:prstGeom prst="rect">
            <a:avLst/>
          </a:prstGeom>
        </p:spPr>
        <p:txBody>
          <a:bodyPr vert="horz" lIns="160075" tIns="80037" rIns="160075" bIns="8003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82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85864" y="9040155"/>
            <a:ext cx="548748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8306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600749" rtl="0" eaLnBrk="1" latinLnBrk="0" hangingPunct="1">
        <a:lnSpc>
          <a:spcPct val="90000"/>
        </a:lnSpc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187" indent="-400187" algn="l" defTabSz="1600749" rtl="0" eaLnBrk="1" latinLnBrk="0" hangingPunct="1">
        <a:lnSpc>
          <a:spcPct val="90000"/>
        </a:lnSpc>
        <a:spcBef>
          <a:spcPts val="1751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561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936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1310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1684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02059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02433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02807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803182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0374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749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1123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1497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1872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2246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262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02995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支付系统设计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2025" y="5155659"/>
            <a:ext cx="2316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凤凰牌老熊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2017-5-20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0" y="1591736"/>
            <a:ext cx="14076934" cy="72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60186" y="3084870"/>
            <a:ext cx="14085639" cy="801510"/>
          </a:xfrm>
        </p:spPr>
        <p:txBody>
          <a:bodyPr>
            <a:noAutofit/>
          </a:bodyPr>
          <a:lstStyle/>
          <a:p>
            <a:r>
              <a:rPr lang="zh-CN" altLang="en-US" sz="19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19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87" y="1296366"/>
            <a:ext cx="7368070" cy="736807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956384" y="1388963"/>
            <a:ext cx="0" cy="765086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82786" y="8393497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 凤凰牌老熊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7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7820" y="1504951"/>
            <a:ext cx="13264930" cy="7280078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支付流程分析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支付系统架构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支付核心系统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账务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会计系统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营销支持系统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信用和风控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支付流程分析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0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支付系统架构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05" y="1179418"/>
            <a:ext cx="9475705" cy="81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三、支付核心系统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8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四、账户会计系统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25570" y="3981690"/>
            <a:ext cx="2777924" cy="13889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业务订单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8553" y="3981690"/>
            <a:ext cx="2777924" cy="13889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51535" y="3981690"/>
            <a:ext cx="2777924" cy="13889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4803494" y="4676171"/>
            <a:ext cx="19850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9566477" y="4676171"/>
            <a:ext cx="19850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228127" y="1367757"/>
            <a:ext cx="2372810" cy="1493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91110" y="1401683"/>
            <a:ext cx="2372810" cy="1493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754092" y="1367757"/>
            <a:ext cx="2372810" cy="1493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渠道接口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3" idx="4"/>
            <a:endCxn id="5" idx="0"/>
          </p:cNvCxnSpPr>
          <p:nvPr/>
        </p:nvCxnSpPr>
        <p:spPr>
          <a:xfrm>
            <a:off x="3414532" y="2860891"/>
            <a:ext cx="0" cy="112079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4"/>
            <a:endCxn id="6" idx="0"/>
          </p:cNvCxnSpPr>
          <p:nvPr/>
        </p:nvCxnSpPr>
        <p:spPr>
          <a:xfrm>
            <a:off x="8177515" y="2894817"/>
            <a:ext cx="0" cy="1086873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4"/>
            <a:endCxn id="7" idx="0"/>
          </p:cNvCxnSpPr>
          <p:nvPr/>
        </p:nvCxnSpPr>
        <p:spPr>
          <a:xfrm>
            <a:off x="12940497" y="2860891"/>
            <a:ext cx="0" cy="112079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16200000" flipV="1">
            <a:off x="10686328" y="1606549"/>
            <a:ext cx="12700" cy="4762982"/>
          </a:xfrm>
          <a:prstGeom prst="curvedConnector3">
            <a:avLst>
              <a:gd name="adj1" fmla="val 9455693"/>
            </a:avLst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V="1">
            <a:off x="5610829" y="1584321"/>
            <a:ext cx="12700" cy="4762983"/>
          </a:xfrm>
          <a:prstGeom prst="curvedConnector3">
            <a:avLst>
              <a:gd name="adj1" fmla="val 9637953"/>
            </a:avLst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84792" y="22783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渠道对账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09293" y="21704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文档 30"/>
          <p:cNvSpPr/>
          <p:nvPr/>
        </p:nvSpPr>
        <p:spPr>
          <a:xfrm>
            <a:off x="6788553" y="5930900"/>
            <a:ext cx="2777924" cy="1179796"/>
          </a:xfrm>
          <a:prstGeom prst="flowChartDocumen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记账凭证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7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81" y="1176698"/>
            <a:ext cx="12549508" cy="777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会计科目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068"/>
            <a:ext cx="7620000" cy="5019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11" y="1221068"/>
            <a:ext cx="7620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2619375"/>
            <a:ext cx="7620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0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84</Words>
  <Application>Microsoft Office PowerPoint</Application>
  <PresentationFormat>自定义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支付系统设计</vt:lpstr>
      <vt:lpstr>目录</vt:lpstr>
      <vt:lpstr>一、 支付流程分析</vt:lpstr>
      <vt:lpstr>二、 支付系统架构</vt:lpstr>
      <vt:lpstr>三、支付核心系统</vt:lpstr>
      <vt:lpstr>四、账户会计系统</vt:lpstr>
      <vt:lpstr>PowerPoint 演示文稿</vt:lpstr>
      <vt:lpstr>会计科目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李雄峰</cp:lastModifiedBy>
  <cp:revision>177</cp:revision>
  <dcterms:created xsi:type="dcterms:W3CDTF">2016-03-01T05:36:03Z</dcterms:created>
  <dcterms:modified xsi:type="dcterms:W3CDTF">2017-07-07T05:40:09Z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