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7" r:id="rId9"/>
    <p:sldId id="266" r:id="rId10"/>
    <p:sldId id="268" r:id="rId11"/>
    <p:sldId id="271" r:id="rId12"/>
    <p:sldId id="272" r:id="rId13"/>
    <p:sldId id="275" r:id="rId14"/>
    <p:sldId id="277" r:id="rId15"/>
    <p:sldId id="276" r:id="rId16"/>
    <p:sldId id="278" r:id="rId17"/>
    <p:sldId id="279" r:id="rId18"/>
    <p:sldId id="265" r:id="rId19"/>
    <p:sldId id="269" r:id="rId20"/>
    <p:sldId id="280" r:id="rId21"/>
    <p:sldId id="282" r:id="rId22"/>
    <p:sldId id="281" r:id="rId23"/>
    <p:sldId id="259" r:id="rId24"/>
  </p:sldIdLst>
  <p:sldSz cx="16259175" cy="9753600"/>
  <p:notesSz cx="6858000" cy="9144000"/>
  <p:defaultTextStyle>
    <a:defPPr>
      <a:defRPr lang="zh-CN"/>
    </a:defPPr>
    <a:lvl1pPr marL="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0374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0749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1123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1497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1872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2246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262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02995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84"/>
      </p:cViewPr>
      <p:guideLst>
        <p:guide orient="horz" pos="3072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355" y="3998672"/>
            <a:ext cx="10982045" cy="875090"/>
          </a:xfrm>
        </p:spPr>
        <p:txBody>
          <a:bodyPr anchor="b">
            <a:normAutofit/>
          </a:bodyPr>
          <a:lstStyle>
            <a:lvl1pPr algn="l" rtl="0" eaLnBrk="1" latinLnBrk="0" hangingPunct="1">
              <a:defRPr sz="5600" b="0" u="none" strike="noStrike" kern="1200" cap="none" spc="0" normalizeH="0">
                <a:solidFill>
                  <a:schemeClr val="bg1"/>
                </a:solidFill>
                <a:uFillTx/>
                <a:ea typeface="黑体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186" y="205007"/>
            <a:ext cx="9351284" cy="615922"/>
          </a:xfrm>
        </p:spPr>
        <p:txBody>
          <a:bodyPr/>
          <a:lstStyle>
            <a:lvl1pPr eaLnBrk="1" latinLnBrk="0" hangingPunct="1">
              <a:defRPr sz="3500" b="0" u="none" strike="noStrike" kern="1200" cap="none" spc="0" normalizeH="0">
                <a:solidFill>
                  <a:schemeClr val="bg1"/>
                </a:solidFill>
                <a:uFillTx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2564499"/>
            <a:ext cx="14023560" cy="62205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109115" y="1591736"/>
            <a:ext cx="14085639" cy="8015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820" y="519291"/>
            <a:ext cx="14023560" cy="1885249"/>
          </a:xfrm>
          <a:prstGeom prst="rect">
            <a:avLst/>
          </a:prstGeom>
        </p:spPr>
        <p:txBody>
          <a:bodyPr vert="horz" lIns="160075" tIns="80037" rIns="160075" bIns="8003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820" y="2596449"/>
            <a:ext cx="14023560" cy="6188578"/>
          </a:xfrm>
          <a:prstGeom prst="rect">
            <a:avLst/>
          </a:prstGeom>
        </p:spPr>
        <p:txBody>
          <a:bodyPr vert="horz" lIns="160075" tIns="80037" rIns="160075" bIns="8003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82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85864" y="9040155"/>
            <a:ext cx="548748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8306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600749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187" indent="-400187" algn="l" defTabSz="1600749" rtl="0" eaLnBrk="1" latinLnBrk="0" hangingPunct="1">
        <a:lnSpc>
          <a:spcPct val="90000"/>
        </a:lnSpc>
        <a:spcBef>
          <a:spcPts val="1751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561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936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1310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1684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02059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02433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02807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803182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0374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749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1123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1497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1872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2246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262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02995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支付系统微服务化实践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2025" y="5155659"/>
            <a:ext cx="2316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凤凰牌老熊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2017-5-20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八、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1562101"/>
            <a:ext cx="14023560" cy="7222928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RPC vs Http/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Apache Thrift vs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vs Spring Boot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Couchbase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Zuul</a:t>
            </a:r>
            <a:r>
              <a:rPr lang="en-US" altLang="zh-CN" dirty="0" smtClean="0"/>
              <a:t> vs Zookeeper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 smtClean="0"/>
              <a:t>Zabbix</a:t>
            </a:r>
            <a:r>
              <a:rPr lang="en-US" altLang="zh-CN" dirty="0" smtClean="0"/>
              <a:t> vs 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9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355725"/>
            <a:ext cx="14639926" cy="6957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9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1026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209800"/>
            <a:ext cx="1345882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支付通道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2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曲线连接符 8"/>
          <p:cNvCxnSpPr>
            <a:stCxn id="21" idx="1"/>
            <a:endCxn id="8" idx="0"/>
          </p:cNvCxnSpPr>
          <p:nvPr/>
        </p:nvCxnSpPr>
        <p:spPr>
          <a:xfrm rot="10800000" flipV="1">
            <a:off x="5240655" y="2846567"/>
            <a:ext cx="4933492" cy="2731715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5578283"/>
            <a:ext cx="8797290" cy="266418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136291" y="3752587"/>
            <a:ext cx="2530517" cy="360549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2" y="3351446"/>
            <a:ext cx="7205431" cy="48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50638"/>
            <a:ext cx="12883905" cy="58867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功能下沉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7250" y="2374899"/>
            <a:ext cx="1130300" cy="52070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707531" y="3899539"/>
            <a:ext cx="5148808" cy="31409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397776" y="7164729"/>
            <a:ext cx="7343530" cy="2025579"/>
          </a:xfrm>
          <a:custGeom>
            <a:avLst/>
            <a:gdLst>
              <a:gd name="connsiteX0" fmla="*/ 1687633 w 7343530"/>
              <a:gd name="connsiteY0" fmla="*/ 0 h 2025579"/>
              <a:gd name="connsiteX1" fmla="*/ 4279521 w 7343530"/>
              <a:gd name="connsiteY1" fmla="*/ 0 h 2025579"/>
              <a:gd name="connsiteX2" fmla="*/ 4279521 w 7343530"/>
              <a:gd name="connsiteY2" fmla="*/ 972278 h 2025579"/>
              <a:gd name="connsiteX3" fmla="*/ 7343530 w 7343530"/>
              <a:gd name="connsiteY3" fmla="*/ 972278 h 2025579"/>
              <a:gd name="connsiteX4" fmla="*/ 7343530 w 7343530"/>
              <a:gd name="connsiteY4" fmla="*/ 2025579 h 2025579"/>
              <a:gd name="connsiteX5" fmla="*/ 0 w 7343530"/>
              <a:gd name="connsiteY5" fmla="*/ 2025579 h 2025579"/>
              <a:gd name="connsiteX6" fmla="*/ 0 w 7343530"/>
              <a:gd name="connsiteY6" fmla="*/ 972278 h 2025579"/>
              <a:gd name="connsiteX7" fmla="*/ 1687633 w 7343530"/>
              <a:gd name="connsiteY7" fmla="*/ 972278 h 202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3530" h="2025579">
                <a:moveTo>
                  <a:pt x="1687633" y="0"/>
                </a:moveTo>
                <a:lnTo>
                  <a:pt x="4279521" y="0"/>
                </a:lnTo>
                <a:lnTo>
                  <a:pt x="4279521" y="972278"/>
                </a:lnTo>
                <a:lnTo>
                  <a:pt x="7343530" y="972278"/>
                </a:lnTo>
                <a:lnTo>
                  <a:pt x="7343530" y="2025579"/>
                </a:lnTo>
                <a:lnTo>
                  <a:pt x="0" y="2025579"/>
                </a:lnTo>
                <a:lnTo>
                  <a:pt x="0" y="972278"/>
                </a:lnTo>
                <a:lnTo>
                  <a:pt x="1687633" y="972278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30743"/>
            <a:ext cx="12927448" cy="5906622"/>
          </a:xfrm>
          <a:prstGeom prst="rect">
            <a:avLst/>
          </a:prstGeom>
        </p:spPr>
      </p:pic>
      <p:pic>
        <p:nvPicPr>
          <p:cNvPr id="10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1498389"/>
            <a:ext cx="5701923" cy="2425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进程内继承与进程外接口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392034" y="4442554"/>
            <a:ext cx="4165600" cy="3683000"/>
          </a:xfrm>
          <a:custGeom>
            <a:avLst/>
            <a:gdLst>
              <a:gd name="connsiteX0" fmla="*/ 1981200 w 4165600"/>
              <a:gd name="connsiteY0" fmla="*/ 0 h 3683000"/>
              <a:gd name="connsiteX1" fmla="*/ 4165600 w 4165600"/>
              <a:gd name="connsiteY1" fmla="*/ 0 h 3683000"/>
              <a:gd name="connsiteX2" fmla="*/ 4165600 w 4165600"/>
              <a:gd name="connsiteY2" fmla="*/ 3683000 h 3683000"/>
              <a:gd name="connsiteX3" fmla="*/ 2120900 w 4165600"/>
              <a:gd name="connsiteY3" fmla="*/ 3683000 h 3683000"/>
              <a:gd name="connsiteX4" fmla="*/ 1981200 w 4165600"/>
              <a:gd name="connsiteY4" fmla="*/ 3683000 h 3683000"/>
              <a:gd name="connsiteX5" fmla="*/ 0 w 4165600"/>
              <a:gd name="connsiteY5" fmla="*/ 3683000 h 3683000"/>
              <a:gd name="connsiteX6" fmla="*/ 0 w 4165600"/>
              <a:gd name="connsiteY6" fmla="*/ 2527300 h 3683000"/>
              <a:gd name="connsiteX7" fmla="*/ 1981200 w 4165600"/>
              <a:gd name="connsiteY7" fmla="*/ 25273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5600" h="3683000">
                <a:moveTo>
                  <a:pt x="1981200" y="0"/>
                </a:moveTo>
                <a:lnTo>
                  <a:pt x="4165600" y="0"/>
                </a:lnTo>
                <a:lnTo>
                  <a:pt x="4165600" y="3683000"/>
                </a:lnTo>
                <a:lnTo>
                  <a:pt x="2120900" y="3683000"/>
                </a:lnTo>
                <a:lnTo>
                  <a:pt x="1981200" y="3683000"/>
                </a:lnTo>
                <a:lnTo>
                  <a:pt x="0" y="3683000"/>
                </a:lnTo>
                <a:lnTo>
                  <a:pt x="0" y="2527300"/>
                </a:lnTo>
                <a:lnTo>
                  <a:pt x="1981200" y="25273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10" idx="1"/>
          </p:cNvCxnSpPr>
          <p:nvPr/>
        </p:nvCxnSpPr>
        <p:spPr>
          <a:xfrm rot="10800000" flipV="1">
            <a:off x="9225024" y="2711006"/>
            <a:ext cx="1188977" cy="1731547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6" y="3317277"/>
            <a:ext cx="12956920" cy="5920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内调用与异步通知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曲线连接符 8"/>
          <p:cNvCxnSpPr>
            <a:endCxn id="3" idx="0"/>
          </p:cNvCxnSpPr>
          <p:nvPr/>
        </p:nvCxnSpPr>
        <p:spPr>
          <a:xfrm rot="10800000" flipV="1">
            <a:off x="6838647" y="1856197"/>
            <a:ext cx="3434505" cy="1461080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异步消息模式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9481" y="6875362"/>
            <a:ext cx="5787342" cy="151628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纵向拆分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4" y="1734788"/>
            <a:ext cx="14472536" cy="70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pic>
        <p:nvPicPr>
          <p:cNvPr id="8194" name="Picture 2" descr="http://blog.lixf.cn/img/in-post/rpc-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3" y="2744646"/>
            <a:ext cx="13763746" cy="54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6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7820" y="1504951"/>
            <a:ext cx="13264930" cy="7280078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为什么要重构系统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重构时机选择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基础设施支持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监控与报警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服务演化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zh-CN" altLang="en-US" sz="36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://blog.lixf.cn/img/in-post/rpc-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" y="2589304"/>
            <a:ext cx="14982428" cy="58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十二、 效果评估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9707" y="86467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0186" y="8401050"/>
            <a:ext cx="1529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28610" y="7707900"/>
            <a:ext cx="108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2824247" y="6267900"/>
            <a:ext cx="1080000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74" name="矩形 73"/>
          <p:cNvSpPr/>
          <p:nvPr/>
        </p:nvSpPr>
        <p:spPr>
          <a:xfrm>
            <a:off x="5568247" y="7095900"/>
            <a:ext cx="1080000" cy="13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5" name="矩形 74"/>
          <p:cNvSpPr/>
          <p:nvPr/>
        </p:nvSpPr>
        <p:spPr>
          <a:xfrm>
            <a:off x="6931674" y="2569050"/>
            <a:ext cx="1080000" cy="583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162</a:t>
            </a:r>
            <a:endParaRPr lang="zh-CN" altLang="en-US" sz="28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5591176" y="86198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837946" y="7527900"/>
            <a:ext cx="108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78" name="矩形 77"/>
          <p:cNvSpPr/>
          <p:nvPr/>
        </p:nvSpPr>
        <p:spPr>
          <a:xfrm>
            <a:off x="11295387" y="2127901"/>
            <a:ext cx="1080000" cy="63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9661833" y="8646708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上线频率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60186" y="3084870"/>
            <a:ext cx="14085639" cy="801510"/>
          </a:xfrm>
        </p:spPr>
        <p:txBody>
          <a:bodyPr>
            <a:noAutofit/>
          </a:bodyPr>
          <a:lstStyle/>
          <a:p>
            <a:r>
              <a:rPr lang="zh-CN" altLang="en-US" sz="19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19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87" y="1296366"/>
            <a:ext cx="7368070" cy="736807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56384" y="1388963"/>
            <a:ext cx="0" cy="765086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2786" y="8393497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 凤凰牌老熊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7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6024703" y="1571751"/>
            <a:ext cx="3600000" cy="3600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37" y="2358427"/>
            <a:ext cx="968694" cy="10927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02551" y="2358427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7495" y="2358427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1189" y="4615491"/>
            <a:ext cx="2499360" cy="1112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46331" y="2904784"/>
            <a:ext cx="1156220" cy="990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199" y="2358427"/>
            <a:ext cx="968694" cy="1092714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1339979" y="2914687"/>
            <a:ext cx="1156220" cy="990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22" y="6872555"/>
            <a:ext cx="968694" cy="1092714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9" idx="2"/>
          </p:cNvCxnSpPr>
          <p:nvPr/>
        </p:nvCxnSpPr>
        <p:spPr>
          <a:xfrm flipV="1">
            <a:off x="7820869" y="5728011"/>
            <a:ext cx="0" cy="93900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8388" y="4079037"/>
            <a:ext cx="968694" cy="109271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98063" y="6012009"/>
            <a:ext cx="968694" cy="109271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6278" y="7151022"/>
            <a:ext cx="968694" cy="1092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48035" y="7151022"/>
            <a:ext cx="968694" cy="109271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4697" y="6120661"/>
            <a:ext cx="968694" cy="109271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80546" y="4326585"/>
            <a:ext cx="968694" cy="1092714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2662177" y="3553428"/>
            <a:ext cx="3020993" cy="1152546"/>
          </a:xfrm>
          <a:custGeom>
            <a:avLst/>
            <a:gdLst>
              <a:gd name="connsiteX0" fmla="*/ 0 w 3020993"/>
              <a:gd name="connsiteY0" fmla="*/ 1006997 h 1152546"/>
              <a:gd name="connsiteX1" fmla="*/ 115747 w 3020993"/>
              <a:gd name="connsiteY1" fmla="*/ 925974 h 1152546"/>
              <a:gd name="connsiteX2" fmla="*/ 150471 w 3020993"/>
              <a:gd name="connsiteY2" fmla="*/ 914400 h 1152546"/>
              <a:gd name="connsiteX3" fmla="*/ 231494 w 3020993"/>
              <a:gd name="connsiteY3" fmla="*/ 902825 h 1152546"/>
              <a:gd name="connsiteX4" fmla="*/ 324091 w 3020993"/>
              <a:gd name="connsiteY4" fmla="*/ 868101 h 1152546"/>
              <a:gd name="connsiteX5" fmla="*/ 497712 w 3020993"/>
              <a:gd name="connsiteY5" fmla="*/ 833377 h 1152546"/>
              <a:gd name="connsiteX6" fmla="*/ 555585 w 3020993"/>
              <a:gd name="connsiteY6" fmla="*/ 810228 h 1152546"/>
              <a:gd name="connsiteX7" fmla="*/ 636608 w 3020993"/>
              <a:gd name="connsiteY7" fmla="*/ 787078 h 1152546"/>
              <a:gd name="connsiteX8" fmla="*/ 729205 w 3020993"/>
              <a:gd name="connsiteY8" fmla="*/ 752354 h 1152546"/>
              <a:gd name="connsiteX9" fmla="*/ 868101 w 3020993"/>
              <a:gd name="connsiteY9" fmla="*/ 763929 h 1152546"/>
              <a:gd name="connsiteX10" fmla="*/ 925975 w 3020993"/>
              <a:gd name="connsiteY10" fmla="*/ 821802 h 1152546"/>
              <a:gd name="connsiteX11" fmla="*/ 983848 w 3020993"/>
              <a:gd name="connsiteY11" fmla="*/ 868101 h 1152546"/>
              <a:gd name="connsiteX12" fmla="*/ 1041722 w 3020993"/>
              <a:gd name="connsiteY12" fmla="*/ 937549 h 1152546"/>
              <a:gd name="connsiteX13" fmla="*/ 1030147 w 3020993"/>
              <a:gd name="connsiteY13" fmla="*/ 1145893 h 1152546"/>
              <a:gd name="connsiteX14" fmla="*/ 960699 w 3020993"/>
              <a:gd name="connsiteY14" fmla="*/ 1099595 h 1152546"/>
              <a:gd name="connsiteX15" fmla="*/ 914400 w 3020993"/>
              <a:gd name="connsiteY15" fmla="*/ 1053296 h 1152546"/>
              <a:gd name="connsiteX16" fmla="*/ 856527 w 3020993"/>
              <a:gd name="connsiteY16" fmla="*/ 1006997 h 1152546"/>
              <a:gd name="connsiteX17" fmla="*/ 787079 w 3020993"/>
              <a:gd name="connsiteY17" fmla="*/ 891250 h 1152546"/>
              <a:gd name="connsiteX18" fmla="*/ 775504 w 3020993"/>
              <a:gd name="connsiteY18" fmla="*/ 856526 h 1152546"/>
              <a:gd name="connsiteX19" fmla="*/ 787079 w 3020993"/>
              <a:gd name="connsiteY19" fmla="*/ 706055 h 1152546"/>
              <a:gd name="connsiteX20" fmla="*/ 856527 w 3020993"/>
              <a:gd name="connsiteY20" fmla="*/ 636607 h 1152546"/>
              <a:gd name="connsiteX21" fmla="*/ 925975 w 3020993"/>
              <a:gd name="connsiteY21" fmla="*/ 578734 h 1152546"/>
              <a:gd name="connsiteX22" fmla="*/ 949124 w 3020993"/>
              <a:gd name="connsiteY22" fmla="*/ 544010 h 1152546"/>
              <a:gd name="connsiteX23" fmla="*/ 1053296 w 3020993"/>
              <a:gd name="connsiteY23" fmla="*/ 509286 h 1152546"/>
              <a:gd name="connsiteX24" fmla="*/ 1307939 w 3020993"/>
              <a:gd name="connsiteY24" fmla="*/ 520861 h 1152546"/>
              <a:gd name="connsiteX25" fmla="*/ 1354238 w 3020993"/>
              <a:gd name="connsiteY25" fmla="*/ 532435 h 1152546"/>
              <a:gd name="connsiteX26" fmla="*/ 1435261 w 3020993"/>
              <a:gd name="connsiteY26" fmla="*/ 590309 h 1152546"/>
              <a:gd name="connsiteX27" fmla="*/ 1504709 w 3020993"/>
              <a:gd name="connsiteY27" fmla="*/ 613458 h 1152546"/>
              <a:gd name="connsiteX28" fmla="*/ 1539433 w 3020993"/>
              <a:gd name="connsiteY28" fmla="*/ 648182 h 1152546"/>
              <a:gd name="connsiteX29" fmla="*/ 1574157 w 3020993"/>
              <a:gd name="connsiteY29" fmla="*/ 659757 h 1152546"/>
              <a:gd name="connsiteX30" fmla="*/ 1597307 w 3020993"/>
              <a:gd name="connsiteY30" fmla="*/ 729205 h 1152546"/>
              <a:gd name="connsiteX31" fmla="*/ 1620456 w 3020993"/>
              <a:gd name="connsiteY31" fmla="*/ 810228 h 1152546"/>
              <a:gd name="connsiteX32" fmla="*/ 1608881 w 3020993"/>
              <a:gd name="connsiteY32" fmla="*/ 960698 h 1152546"/>
              <a:gd name="connsiteX33" fmla="*/ 1574157 w 3020993"/>
              <a:gd name="connsiteY33" fmla="*/ 972273 h 1152546"/>
              <a:gd name="connsiteX34" fmla="*/ 1446836 w 3020993"/>
              <a:gd name="connsiteY34" fmla="*/ 949124 h 1152546"/>
              <a:gd name="connsiteX35" fmla="*/ 1423686 w 3020993"/>
              <a:gd name="connsiteY35" fmla="*/ 925974 h 1152546"/>
              <a:gd name="connsiteX36" fmla="*/ 1377388 w 3020993"/>
              <a:gd name="connsiteY36" fmla="*/ 902825 h 1152546"/>
              <a:gd name="connsiteX37" fmla="*/ 1354238 w 3020993"/>
              <a:gd name="connsiteY37" fmla="*/ 868101 h 1152546"/>
              <a:gd name="connsiteX38" fmla="*/ 1284790 w 3020993"/>
              <a:gd name="connsiteY38" fmla="*/ 821802 h 1152546"/>
              <a:gd name="connsiteX39" fmla="*/ 1261641 w 3020993"/>
              <a:gd name="connsiteY39" fmla="*/ 740780 h 1152546"/>
              <a:gd name="connsiteX40" fmla="*/ 1273215 w 3020993"/>
              <a:gd name="connsiteY40" fmla="*/ 601883 h 1152546"/>
              <a:gd name="connsiteX41" fmla="*/ 1319514 w 3020993"/>
              <a:gd name="connsiteY41" fmla="*/ 567159 h 1152546"/>
              <a:gd name="connsiteX42" fmla="*/ 1342664 w 3020993"/>
              <a:gd name="connsiteY42" fmla="*/ 544010 h 1152546"/>
              <a:gd name="connsiteX43" fmla="*/ 1400537 w 3020993"/>
              <a:gd name="connsiteY43" fmla="*/ 520861 h 1152546"/>
              <a:gd name="connsiteX44" fmla="*/ 1516284 w 3020993"/>
              <a:gd name="connsiteY44" fmla="*/ 486136 h 1152546"/>
              <a:gd name="connsiteX45" fmla="*/ 1747777 w 3020993"/>
              <a:gd name="connsiteY45" fmla="*/ 509286 h 1152546"/>
              <a:gd name="connsiteX46" fmla="*/ 1863524 w 3020993"/>
              <a:gd name="connsiteY46" fmla="*/ 567159 h 1152546"/>
              <a:gd name="connsiteX47" fmla="*/ 2025570 w 3020993"/>
              <a:gd name="connsiteY47" fmla="*/ 590309 h 1152546"/>
              <a:gd name="connsiteX48" fmla="*/ 2233914 w 3020993"/>
              <a:gd name="connsiteY48" fmla="*/ 578734 h 1152546"/>
              <a:gd name="connsiteX49" fmla="*/ 2257064 w 3020993"/>
              <a:gd name="connsiteY49" fmla="*/ 544010 h 1152546"/>
              <a:gd name="connsiteX50" fmla="*/ 2314937 w 3020993"/>
              <a:gd name="connsiteY50" fmla="*/ 509286 h 1152546"/>
              <a:gd name="connsiteX51" fmla="*/ 2372810 w 3020993"/>
              <a:gd name="connsiteY51" fmla="*/ 451412 h 1152546"/>
              <a:gd name="connsiteX52" fmla="*/ 2395960 w 3020993"/>
              <a:gd name="connsiteY52" fmla="*/ 428263 h 1152546"/>
              <a:gd name="connsiteX53" fmla="*/ 2419109 w 3020993"/>
              <a:gd name="connsiteY53" fmla="*/ 393539 h 1152546"/>
              <a:gd name="connsiteX54" fmla="*/ 2453833 w 3020993"/>
              <a:gd name="connsiteY54" fmla="*/ 381964 h 1152546"/>
              <a:gd name="connsiteX55" fmla="*/ 2523281 w 3020993"/>
              <a:gd name="connsiteY55" fmla="*/ 266217 h 1152546"/>
              <a:gd name="connsiteX56" fmla="*/ 2488557 w 3020993"/>
              <a:gd name="connsiteY56" fmla="*/ 150471 h 1152546"/>
              <a:gd name="connsiteX57" fmla="*/ 2453833 w 3020993"/>
              <a:gd name="connsiteY57" fmla="*/ 127321 h 1152546"/>
              <a:gd name="connsiteX58" fmla="*/ 2384385 w 3020993"/>
              <a:gd name="connsiteY58" fmla="*/ 104172 h 1152546"/>
              <a:gd name="connsiteX59" fmla="*/ 2268638 w 3020993"/>
              <a:gd name="connsiteY59" fmla="*/ 138896 h 1152546"/>
              <a:gd name="connsiteX60" fmla="*/ 2222339 w 3020993"/>
              <a:gd name="connsiteY60" fmla="*/ 208344 h 1152546"/>
              <a:gd name="connsiteX61" fmla="*/ 2210765 w 3020993"/>
              <a:gd name="connsiteY61" fmla="*/ 243068 h 1152546"/>
              <a:gd name="connsiteX62" fmla="*/ 2187615 w 3020993"/>
              <a:gd name="connsiteY62" fmla="*/ 266217 h 1152546"/>
              <a:gd name="connsiteX63" fmla="*/ 2164466 w 3020993"/>
              <a:gd name="connsiteY63" fmla="*/ 300942 h 1152546"/>
              <a:gd name="connsiteX64" fmla="*/ 2141317 w 3020993"/>
              <a:gd name="connsiteY64" fmla="*/ 428263 h 1152546"/>
              <a:gd name="connsiteX65" fmla="*/ 2152891 w 3020993"/>
              <a:gd name="connsiteY65" fmla="*/ 601883 h 1152546"/>
              <a:gd name="connsiteX66" fmla="*/ 2164466 w 3020993"/>
              <a:gd name="connsiteY66" fmla="*/ 636607 h 1152546"/>
              <a:gd name="connsiteX67" fmla="*/ 2199190 w 3020993"/>
              <a:gd name="connsiteY67" fmla="*/ 659757 h 1152546"/>
              <a:gd name="connsiteX68" fmla="*/ 2257064 w 3020993"/>
              <a:gd name="connsiteY68" fmla="*/ 729205 h 1152546"/>
              <a:gd name="connsiteX69" fmla="*/ 2291788 w 3020993"/>
              <a:gd name="connsiteY69" fmla="*/ 752354 h 1152546"/>
              <a:gd name="connsiteX70" fmla="*/ 2338086 w 3020993"/>
              <a:gd name="connsiteY70" fmla="*/ 787078 h 1152546"/>
              <a:gd name="connsiteX71" fmla="*/ 2430684 w 3020993"/>
              <a:gd name="connsiteY71" fmla="*/ 798653 h 1152546"/>
              <a:gd name="connsiteX72" fmla="*/ 2534856 w 3020993"/>
              <a:gd name="connsiteY72" fmla="*/ 775504 h 1152546"/>
              <a:gd name="connsiteX73" fmla="*/ 2558005 w 3020993"/>
              <a:gd name="connsiteY73" fmla="*/ 752354 h 1152546"/>
              <a:gd name="connsiteX74" fmla="*/ 2592729 w 3020993"/>
              <a:gd name="connsiteY74" fmla="*/ 740780 h 1152546"/>
              <a:gd name="connsiteX75" fmla="*/ 2615879 w 3020993"/>
              <a:gd name="connsiteY75" fmla="*/ 694481 h 1152546"/>
              <a:gd name="connsiteX76" fmla="*/ 2673752 w 3020993"/>
              <a:gd name="connsiteY76" fmla="*/ 648182 h 1152546"/>
              <a:gd name="connsiteX77" fmla="*/ 2696901 w 3020993"/>
              <a:gd name="connsiteY77" fmla="*/ 613458 h 1152546"/>
              <a:gd name="connsiteX78" fmla="*/ 2754775 w 3020993"/>
              <a:gd name="connsiteY78" fmla="*/ 567159 h 1152546"/>
              <a:gd name="connsiteX79" fmla="*/ 2777924 w 3020993"/>
              <a:gd name="connsiteY79" fmla="*/ 532435 h 1152546"/>
              <a:gd name="connsiteX80" fmla="*/ 2835798 w 3020993"/>
              <a:gd name="connsiteY80" fmla="*/ 486136 h 1152546"/>
              <a:gd name="connsiteX81" fmla="*/ 2893671 w 3020993"/>
              <a:gd name="connsiteY81" fmla="*/ 416688 h 1152546"/>
              <a:gd name="connsiteX82" fmla="*/ 2951545 w 3020993"/>
              <a:gd name="connsiteY82" fmla="*/ 335666 h 1152546"/>
              <a:gd name="connsiteX83" fmla="*/ 2974694 w 3020993"/>
              <a:gd name="connsiteY83" fmla="*/ 254643 h 1152546"/>
              <a:gd name="connsiteX84" fmla="*/ 3009418 w 3020993"/>
              <a:gd name="connsiteY84" fmla="*/ 162045 h 1152546"/>
              <a:gd name="connsiteX85" fmla="*/ 3020993 w 3020993"/>
              <a:gd name="connsiteY85" fmla="*/ 0 h 115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020993" h="1152546">
                <a:moveTo>
                  <a:pt x="0" y="1006997"/>
                </a:moveTo>
                <a:cubicBezTo>
                  <a:pt x="46500" y="969797"/>
                  <a:pt x="63044" y="952325"/>
                  <a:pt x="115747" y="925974"/>
                </a:cubicBezTo>
                <a:cubicBezTo>
                  <a:pt x="126660" y="920518"/>
                  <a:pt x="138507" y="916793"/>
                  <a:pt x="150471" y="914400"/>
                </a:cubicBezTo>
                <a:cubicBezTo>
                  <a:pt x="177223" y="909050"/>
                  <a:pt x="204486" y="906683"/>
                  <a:pt x="231494" y="902825"/>
                </a:cubicBezTo>
                <a:cubicBezTo>
                  <a:pt x="284183" y="867699"/>
                  <a:pt x="250320" y="883909"/>
                  <a:pt x="324091" y="868101"/>
                </a:cubicBezTo>
                <a:cubicBezTo>
                  <a:pt x="472345" y="836332"/>
                  <a:pt x="379209" y="853128"/>
                  <a:pt x="497712" y="833377"/>
                </a:cubicBezTo>
                <a:cubicBezTo>
                  <a:pt x="517003" y="825661"/>
                  <a:pt x="535874" y="816798"/>
                  <a:pt x="555585" y="810228"/>
                </a:cubicBezTo>
                <a:cubicBezTo>
                  <a:pt x="599641" y="795543"/>
                  <a:pt x="597591" y="803800"/>
                  <a:pt x="636608" y="787078"/>
                </a:cubicBezTo>
                <a:cubicBezTo>
                  <a:pt x="721345" y="750762"/>
                  <a:pt x="643848" y="773694"/>
                  <a:pt x="729205" y="752354"/>
                </a:cubicBezTo>
                <a:cubicBezTo>
                  <a:pt x="775504" y="756212"/>
                  <a:pt x="824290" y="748467"/>
                  <a:pt x="868101" y="763929"/>
                </a:cubicBezTo>
                <a:cubicBezTo>
                  <a:pt x="893828" y="773009"/>
                  <a:pt x="906684" y="802511"/>
                  <a:pt x="925975" y="821802"/>
                </a:cubicBezTo>
                <a:cubicBezTo>
                  <a:pt x="993332" y="889159"/>
                  <a:pt x="896229" y="795086"/>
                  <a:pt x="983848" y="868101"/>
                </a:cubicBezTo>
                <a:cubicBezTo>
                  <a:pt x="1017268" y="895950"/>
                  <a:pt x="1018960" y="903407"/>
                  <a:pt x="1041722" y="937549"/>
                </a:cubicBezTo>
                <a:cubicBezTo>
                  <a:pt x="1037864" y="1006997"/>
                  <a:pt x="1061253" y="1083681"/>
                  <a:pt x="1030147" y="1145893"/>
                </a:cubicBezTo>
                <a:cubicBezTo>
                  <a:pt x="1017705" y="1170778"/>
                  <a:pt x="980372" y="1119268"/>
                  <a:pt x="960699" y="1099595"/>
                </a:cubicBezTo>
                <a:cubicBezTo>
                  <a:pt x="945266" y="1084162"/>
                  <a:pt x="932560" y="1065403"/>
                  <a:pt x="914400" y="1053296"/>
                </a:cubicBezTo>
                <a:cubicBezTo>
                  <a:pt x="891617" y="1038108"/>
                  <a:pt x="873022" y="1028990"/>
                  <a:pt x="856527" y="1006997"/>
                </a:cubicBezTo>
                <a:cubicBezTo>
                  <a:pt x="829095" y="970421"/>
                  <a:pt x="805034" y="933144"/>
                  <a:pt x="787079" y="891250"/>
                </a:cubicBezTo>
                <a:cubicBezTo>
                  <a:pt x="782273" y="880036"/>
                  <a:pt x="779362" y="868101"/>
                  <a:pt x="775504" y="856526"/>
                </a:cubicBezTo>
                <a:cubicBezTo>
                  <a:pt x="779362" y="806369"/>
                  <a:pt x="769688" y="753259"/>
                  <a:pt x="787079" y="706055"/>
                </a:cubicBezTo>
                <a:cubicBezTo>
                  <a:pt x="798397" y="675335"/>
                  <a:pt x="833378" y="659756"/>
                  <a:pt x="856527" y="636607"/>
                </a:cubicBezTo>
                <a:cubicBezTo>
                  <a:pt x="901088" y="592046"/>
                  <a:pt x="877631" y="610963"/>
                  <a:pt x="925975" y="578734"/>
                </a:cubicBezTo>
                <a:cubicBezTo>
                  <a:pt x="933691" y="567159"/>
                  <a:pt x="937804" y="552096"/>
                  <a:pt x="949124" y="544010"/>
                </a:cubicBezTo>
                <a:cubicBezTo>
                  <a:pt x="972591" y="527248"/>
                  <a:pt x="1024492" y="516487"/>
                  <a:pt x="1053296" y="509286"/>
                </a:cubicBezTo>
                <a:cubicBezTo>
                  <a:pt x="1138177" y="513144"/>
                  <a:pt x="1223221" y="514344"/>
                  <a:pt x="1307939" y="520861"/>
                </a:cubicBezTo>
                <a:cubicBezTo>
                  <a:pt x="1323800" y="522081"/>
                  <a:pt x="1340009" y="525321"/>
                  <a:pt x="1354238" y="532435"/>
                </a:cubicBezTo>
                <a:cubicBezTo>
                  <a:pt x="1388423" y="549527"/>
                  <a:pt x="1401247" y="575192"/>
                  <a:pt x="1435261" y="590309"/>
                </a:cubicBezTo>
                <a:cubicBezTo>
                  <a:pt x="1457559" y="600219"/>
                  <a:pt x="1504709" y="613458"/>
                  <a:pt x="1504709" y="613458"/>
                </a:cubicBezTo>
                <a:cubicBezTo>
                  <a:pt x="1516284" y="625033"/>
                  <a:pt x="1525813" y="639102"/>
                  <a:pt x="1539433" y="648182"/>
                </a:cubicBezTo>
                <a:cubicBezTo>
                  <a:pt x="1549585" y="654950"/>
                  <a:pt x="1567065" y="649829"/>
                  <a:pt x="1574157" y="659757"/>
                </a:cubicBezTo>
                <a:cubicBezTo>
                  <a:pt x="1588340" y="679613"/>
                  <a:pt x="1589591" y="706056"/>
                  <a:pt x="1597307" y="729205"/>
                </a:cubicBezTo>
                <a:cubicBezTo>
                  <a:pt x="1613908" y="779009"/>
                  <a:pt x="1605926" y="752108"/>
                  <a:pt x="1620456" y="810228"/>
                </a:cubicBezTo>
                <a:cubicBezTo>
                  <a:pt x="1616598" y="860385"/>
                  <a:pt x="1622701" y="912329"/>
                  <a:pt x="1608881" y="960698"/>
                </a:cubicBezTo>
                <a:cubicBezTo>
                  <a:pt x="1605529" y="972429"/>
                  <a:pt x="1586327" y="973142"/>
                  <a:pt x="1574157" y="972273"/>
                </a:cubicBezTo>
                <a:cubicBezTo>
                  <a:pt x="1531131" y="969200"/>
                  <a:pt x="1489276" y="956840"/>
                  <a:pt x="1446836" y="949124"/>
                </a:cubicBezTo>
                <a:cubicBezTo>
                  <a:pt x="1439119" y="941407"/>
                  <a:pt x="1432766" y="932027"/>
                  <a:pt x="1423686" y="925974"/>
                </a:cubicBezTo>
                <a:cubicBezTo>
                  <a:pt x="1409330" y="916403"/>
                  <a:pt x="1390643" y="913871"/>
                  <a:pt x="1377388" y="902825"/>
                </a:cubicBezTo>
                <a:cubicBezTo>
                  <a:pt x="1366701" y="893919"/>
                  <a:pt x="1364707" y="877262"/>
                  <a:pt x="1354238" y="868101"/>
                </a:cubicBezTo>
                <a:cubicBezTo>
                  <a:pt x="1333300" y="849780"/>
                  <a:pt x="1284790" y="821802"/>
                  <a:pt x="1284790" y="821802"/>
                </a:cubicBezTo>
                <a:cubicBezTo>
                  <a:pt x="1279331" y="805425"/>
                  <a:pt x="1261641" y="755317"/>
                  <a:pt x="1261641" y="740780"/>
                </a:cubicBezTo>
                <a:cubicBezTo>
                  <a:pt x="1261641" y="694321"/>
                  <a:pt x="1258523" y="645958"/>
                  <a:pt x="1273215" y="601883"/>
                </a:cubicBezTo>
                <a:cubicBezTo>
                  <a:pt x="1279315" y="583582"/>
                  <a:pt x="1304694" y="579509"/>
                  <a:pt x="1319514" y="567159"/>
                </a:cubicBezTo>
                <a:cubicBezTo>
                  <a:pt x="1327897" y="560173"/>
                  <a:pt x="1333189" y="549424"/>
                  <a:pt x="1342664" y="544010"/>
                </a:cubicBezTo>
                <a:cubicBezTo>
                  <a:pt x="1360704" y="533702"/>
                  <a:pt x="1381083" y="528156"/>
                  <a:pt x="1400537" y="520861"/>
                </a:cubicBezTo>
                <a:cubicBezTo>
                  <a:pt x="1433272" y="508585"/>
                  <a:pt x="1489455" y="493802"/>
                  <a:pt x="1516284" y="486136"/>
                </a:cubicBezTo>
                <a:cubicBezTo>
                  <a:pt x="1593448" y="493853"/>
                  <a:pt x="1672256" y="491664"/>
                  <a:pt x="1747777" y="509286"/>
                </a:cubicBezTo>
                <a:cubicBezTo>
                  <a:pt x="1789785" y="519088"/>
                  <a:pt x="1820975" y="560067"/>
                  <a:pt x="1863524" y="567159"/>
                </a:cubicBezTo>
                <a:cubicBezTo>
                  <a:pt x="1963655" y="583848"/>
                  <a:pt x="1909685" y="575823"/>
                  <a:pt x="2025570" y="590309"/>
                </a:cubicBezTo>
                <a:cubicBezTo>
                  <a:pt x="2095018" y="586451"/>
                  <a:pt x="2165710" y="592375"/>
                  <a:pt x="2233914" y="578734"/>
                </a:cubicBezTo>
                <a:cubicBezTo>
                  <a:pt x="2247555" y="576006"/>
                  <a:pt x="2246502" y="553063"/>
                  <a:pt x="2257064" y="544010"/>
                </a:cubicBezTo>
                <a:cubicBezTo>
                  <a:pt x="2274145" y="529369"/>
                  <a:pt x="2295646" y="520861"/>
                  <a:pt x="2314937" y="509286"/>
                </a:cubicBezTo>
                <a:cubicBezTo>
                  <a:pt x="2354619" y="449762"/>
                  <a:pt x="2317695" y="495504"/>
                  <a:pt x="2372810" y="451412"/>
                </a:cubicBezTo>
                <a:cubicBezTo>
                  <a:pt x="2381331" y="444595"/>
                  <a:pt x="2389143" y="436784"/>
                  <a:pt x="2395960" y="428263"/>
                </a:cubicBezTo>
                <a:cubicBezTo>
                  <a:pt x="2404650" y="417400"/>
                  <a:pt x="2408246" y="402229"/>
                  <a:pt x="2419109" y="393539"/>
                </a:cubicBezTo>
                <a:cubicBezTo>
                  <a:pt x="2428636" y="385917"/>
                  <a:pt x="2442258" y="385822"/>
                  <a:pt x="2453833" y="381964"/>
                </a:cubicBezTo>
                <a:cubicBezTo>
                  <a:pt x="2509703" y="298159"/>
                  <a:pt x="2487690" y="337401"/>
                  <a:pt x="2523281" y="266217"/>
                </a:cubicBezTo>
                <a:cubicBezTo>
                  <a:pt x="2515995" y="215215"/>
                  <a:pt x="2523651" y="185565"/>
                  <a:pt x="2488557" y="150471"/>
                </a:cubicBezTo>
                <a:cubicBezTo>
                  <a:pt x="2478720" y="140634"/>
                  <a:pt x="2466545" y="132971"/>
                  <a:pt x="2453833" y="127321"/>
                </a:cubicBezTo>
                <a:cubicBezTo>
                  <a:pt x="2431535" y="117411"/>
                  <a:pt x="2384385" y="104172"/>
                  <a:pt x="2384385" y="104172"/>
                </a:cubicBezTo>
                <a:cubicBezTo>
                  <a:pt x="2316461" y="112663"/>
                  <a:pt x="2301329" y="95309"/>
                  <a:pt x="2268638" y="138896"/>
                </a:cubicBezTo>
                <a:cubicBezTo>
                  <a:pt x="2251945" y="161154"/>
                  <a:pt x="2222339" y="208344"/>
                  <a:pt x="2222339" y="208344"/>
                </a:cubicBezTo>
                <a:cubicBezTo>
                  <a:pt x="2218481" y="219919"/>
                  <a:pt x="2217042" y="232606"/>
                  <a:pt x="2210765" y="243068"/>
                </a:cubicBezTo>
                <a:cubicBezTo>
                  <a:pt x="2205150" y="252426"/>
                  <a:pt x="2194432" y="257696"/>
                  <a:pt x="2187615" y="266217"/>
                </a:cubicBezTo>
                <a:cubicBezTo>
                  <a:pt x="2178925" y="277080"/>
                  <a:pt x="2172182" y="289367"/>
                  <a:pt x="2164466" y="300942"/>
                </a:cubicBezTo>
                <a:cubicBezTo>
                  <a:pt x="2160701" y="319764"/>
                  <a:pt x="2141317" y="413447"/>
                  <a:pt x="2141317" y="428263"/>
                </a:cubicBezTo>
                <a:cubicBezTo>
                  <a:pt x="2141317" y="486265"/>
                  <a:pt x="2146486" y="544236"/>
                  <a:pt x="2152891" y="601883"/>
                </a:cubicBezTo>
                <a:cubicBezTo>
                  <a:pt x="2154238" y="614009"/>
                  <a:pt x="2156844" y="627080"/>
                  <a:pt x="2164466" y="636607"/>
                </a:cubicBezTo>
                <a:cubicBezTo>
                  <a:pt x="2173156" y="647470"/>
                  <a:pt x="2188503" y="650851"/>
                  <a:pt x="2199190" y="659757"/>
                </a:cubicBezTo>
                <a:cubicBezTo>
                  <a:pt x="2312972" y="754576"/>
                  <a:pt x="2166007" y="638149"/>
                  <a:pt x="2257064" y="729205"/>
                </a:cubicBezTo>
                <a:cubicBezTo>
                  <a:pt x="2266901" y="739041"/>
                  <a:pt x="2280468" y="744268"/>
                  <a:pt x="2291788" y="752354"/>
                </a:cubicBezTo>
                <a:cubicBezTo>
                  <a:pt x="2307486" y="763567"/>
                  <a:pt x="2319785" y="780978"/>
                  <a:pt x="2338086" y="787078"/>
                </a:cubicBezTo>
                <a:cubicBezTo>
                  <a:pt x="2367596" y="796915"/>
                  <a:pt x="2399818" y="794795"/>
                  <a:pt x="2430684" y="798653"/>
                </a:cubicBezTo>
                <a:cubicBezTo>
                  <a:pt x="2465408" y="790937"/>
                  <a:pt x="2501427" y="787660"/>
                  <a:pt x="2534856" y="775504"/>
                </a:cubicBezTo>
                <a:cubicBezTo>
                  <a:pt x="2545112" y="771775"/>
                  <a:pt x="2548647" y="757969"/>
                  <a:pt x="2558005" y="752354"/>
                </a:cubicBezTo>
                <a:cubicBezTo>
                  <a:pt x="2568467" y="746077"/>
                  <a:pt x="2581154" y="744638"/>
                  <a:pt x="2592729" y="740780"/>
                </a:cubicBezTo>
                <a:cubicBezTo>
                  <a:pt x="2600446" y="725347"/>
                  <a:pt x="2606308" y="708838"/>
                  <a:pt x="2615879" y="694481"/>
                </a:cubicBezTo>
                <a:cubicBezTo>
                  <a:pt x="2629075" y="674687"/>
                  <a:pt x="2655174" y="660567"/>
                  <a:pt x="2673752" y="648182"/>
                </a:cubicBezTo>
                <a:cubicBezTo>
                  <a:pt x="2681468" y="636607"/>
                  <a:pt x="2688211" y="624321"/>
                  <a:pt x="2696901" y="613458"/>
                </a:cubicBezTo>
                <a:cubicBezTo>
                  <a:pt x="2715748" y="589899"/>
                  <a:pt x="2728996" y="584346"/>
                  <a:pt x="2754775" y="567159"/>
                </a:cubicBezTo>
                <a:cubicBezTo>
                  <a:pt x="2762491" y="555584"/>
                  <a:pt x="2769234" y="543298"/>
                  <a:pt x="2777924" y="532435"/>
                </a:cubicBezTo>
                <a:cubicBezTo>
                  <a:pt x="2796771" y="508876"/>
                  <a:pt x="2810019" y="503323"/>
                  <a:pt x="2835798" y="486136"/>
                </a:cubicBezTo>
                <a:cubicBezTo>
                  <a:pt x="2886958" y="409394"/>
                  <a:pt x="2826834" y="494664"/>
                  <a:pt x="2893671" y="416688"/>
                </a:cubicBezTo>
                <a:cubicBezTo>
                  <a:pt x="2915205" y="391565"/>
                  <a:pt x="2933224" y="363146"/>
                  <a:pt x="2951545" y="335666"/>
                </a:cubicBezTo>
                <a:cubicBezTo>
                  <a:pt x="2957420" y="312164"/>
                  <a:pt x="2964729" y="277896"/>
                  <a:pt x="2974694" y="254643"/>
                </a:cubicBezTo>
                <a:cubicBezTo>
                  <a:pt x="3011010" y="169906"/>
                  <a:pt x="2988078" y="247403"/>
                  <a:pt x="3009418" y="162045"/>
                </a:cubicBezTo>
                <a:lnTo>
                  <a:pt x="3020993" y="0"/>
                </a:ln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657600" y="3576577"/>
            <a:ext cx="2233914" cy="2766349"/>
          </a:xfrm>
          <a:custGeom>
            <a:avLst/>
            <a:gdLst>
              <a:gd name="connsiteX0" fmla="*/ 0 w 2233914"/>
              <a:gd name="connsiteY0" fmla="*/ 2766349 h 2766349"/>
              <a:gd name="connsiteX1" fmla="*/ 69448 w 2233914"/>
              <a:gd name="connsiteY1" fmla="*/ 2743200 h 2766349"/>
              <a:gd name="connsiteX2" fmla="*/ 104172 w 2233914"/>
              <a:gd name="connsiteY2" fmla="*/ 2720051 h 2766349"/>
              <a:gd name="connsiteX3" fmla="*/ 162046 w 2233914"/>
              <a:gd name="connsiteY3" fmla="*/ 2708476 h 2766349"/>
              <a:gd name="connsiteX4" fmla="*/ 243068 w 2233914"/>
              <a:gd name="connsiteY4" fmla="*/ 2673752 h 2766349"/>
              <a:gd name="connsiteX5" fmla="*/ 300942 w 2233914"/>
              <a:gd name="connsiteY5" fmla="*/ 2639028 h 2766349"/>
              <a:gd name="connsiteX6" fmla="*/ 381965 w 2233914"/>
              <a:gd name="connsiteY6" fmla="*/ 2604304 h 2766349"/>
              <a:gd name="connsiteX7" fmla="*/ 462987 w 2233914"/>
              <a:gd name="connsiteY7" fmla="*/ 2523281 h 2766349"/>
              <a:gd name="connsiteX8" fmla="*/ 486137 w 2233914"/>
              <a:gd name="connsiteY8" fmla="*/ 2500132 h 2766349"/>
              <a:gd name="connsiteX9" fmla="*/ 497711 w 2233914"/>
              <a:gd name="connsiteY9" fmla="*/ 2465408 h 2766349"/>
              <a:gd name="connsiteX10" fmla="*/ 520861 w 2233914"/>
              <a:gd name="connsiteY10" fmla="*/ 2442258 h 2766349"/>
              <a:gd name="connsiteX11" fmla="*/ 532435 w 2233914"/>
              <a:gd name="connsiteY11" fmla="*/ 2395960 h 2766349"/>
              <a:gd name="connsiteX12" fmla="*/ 555585 w 2233914"/>
              <a:gd name="connsiteY12" fmla="*/ 2314937 h 2766349"/>
              <a:gd name="connsiteX13" fmla="*/ 544010 w 2233914"/>
              <a:gd name="connsiteY13" fmla="*/ 2222339 h 2766349"/>
              <a:gd name="connsiteX14" fmla="*/ 509286 w 2233914"/>
              <a:gd name="connsiteY14" fmla="*/ 2199190 h 2766349"/>
              <a:gd name="connsiteX15" fmla="*/ 486137 w 2233914"/>
              <a:gd name="connsiteY15" fmla="*/ 2152891 h 2766349"/>
              <a:gd name="connsiteX16" fmla="*/ 462987 w 2233914"/>
              <a:gd name="connsiteY16" fmla="*/ 2129742 h 2766349"/>
              <a:gd name="connsiteX17" fmla="*/ 393539 w 2233914"/>
              <a:gd name="connsiteY17" fmla="*/ 2106593 h 2766349"/>
              <a:gd name="connsiteX18" fmla="*/ 243068 w 2233914"/>
              <a:gd name="connsiteY18" fmla="*/ 2118167 h 2766349"/>
              <a:gd name="connsiteX19" fmla="*/ 254643 w 2233914"/>
              <a:gd name="connsiteY19" fmla="*/ 2210765 h 2766349"/>
              <a:gd name="connsiteX20" fmla="*/ 277792 w 2233914"/>
              <a:gd name="connsiteY20" fmla="*/ 2245489 h 2766349"/>
              <a:gd name="connsiteX21" fmla="*/ 335666 w 2233914"/>
              <a:gd name="connsiteY21" fmla="*/ 2291787 h 2766349"/>
              <a:gd name="connsiteX22" fmla="*/ 393539 w 2233914"/>
              <a:gd name="connsiteY22" fmla="*/ 2349661 h 2766349"/>
              <a:gd name="connsiteX23" fmla="*/ 439838 w 2233914"/>
              <a:gd name="connsiteY23" fmla="*/ 2407534 h 2766349"/>
              <a:gd name="connsiteX24" fmla="*/ 474562 w 2233914"/>
              <a:gd name="connsiteY24" fmla="*/ 2430684 h 2766349"/>
              <a:gd name="connsiteX25" fmla="*/ 555585 w 2233914"/>
              <a:gd name="connsiteY25" fmla="*/ 2500132 h 2766349"/>
              <a:gd name="connsiteX26" fmla="*/ 798653 w 2233914"/>
              <a:gd name="connsiteY26" fmla="*/ 2476982 h 2766349"/>
              <a:gd name="connsiteX27" fmla="*/ 821803 w 2233914"/>
              <a:gd name="connsiteY27" fmla="*/ 2442258 h 2766349"/>
              <a:gd name="connsiteX28" fmla="*/ 856527 w 2233914"/>
              <a:gd name="connsiteY28" fmla="*/ 2419109 h 2766349"/>
              <a:gd name="connsiteX29" fmla="*/ 925975 w 2233914"/>
              <a:gd name="connsiteY29" fmla="*/ 2349661 h 2766349"/>
              <a:gd name="connsiteX30" fmla="*/ 949124 w 2233914"/>
              <a:gd name="connsiteY30" fmla="*/ 2314937 h 2766349"/>
              <a:gd name="connsiteX31" fmla="*/ 1006997 w 2233914"/>
              <a:gd name="connsiteY31" fmla="*/ 2268638 h 2766349"/>
              <a:gd name="connsiteX32" fmla="*/ 1018572 w 2233914"/>
              <a:gd name="connsiteY32" fmla="*/ 2233914 h 2766349"/>
              <a:gd name="connsiteX33" fmla="*/ 1041722 w 2233914"/>
              <a:gd name="connsiteY33" fmla="*/ 2199190 h 2766349"/>
              <a:gd name="connsiteX34" fmla="*/ 1053296 w 2233914"/>
              <a:gd name="connsiteY34" fmla="*/ 2152891 h 2766349"/>
              <a:gd name="connsiteX35" fmla="*/ 1041722 w 2233914"/>
              <a:gd name="connsiteY35" fmla="*/ 2025570 h 2766349"/>
              <a:gd name="connsiteX36" fmla="*/ 1030147 w 2233914"/>
              <a:gd name="connsiteY36" fmla="*/ 1979271 h 2766349"/>
              <a:gd name="connsiteX37" fmla="*/ 995423 w 2233914"/>
              <a:gd name="connsiteY37" fmla="*/ 1944547 h 2766349"/>
              <a:gd name="connsiteX38" fmla="*/ 960699 w 2233914"/>
              <a:gd name="connsiteY38" fmla="*/ 1875099 h 2766349"/>
              <a:gd name="connsiteX39" fmla="*/ 937549 w 2233914"/>
              <a:gd name="connsiteY39" fmla="*/ 1828800 h 2766349"/>
              <a:gd name="connsiteX40" fmla="*/ 902825 w 2233914"/>
              <a:gd name="connsiteY40" fmla="*/ 1817225 h 2766349"/>
              <a:gd name="connsiteX41" fmla="*/ 891251 w 2233914"/>
              <a:gd name="connsiteY41" fmla="*/ 1851949 h 2766349"/>
              <a:gd name="connsiteX42" fmla="*/ 925975 w 2233914"/>
              <a:gd name="connsiteY42" fmla="*/ 2002420 h 2766349"/>
              <a:gd name="connsiteX43" fmla="*/ 925975 w 2233914"/>
              <a:gd name="connsiteY43" fmla="*/ 2106593 h 2766349"/>
              <a:gd name="connsiteX44" fmla="*/ 949124 w 2233914"/>
              <a:gd name="connsiteY44" fmla="*/ 2141317 h 2766349"/>
              <a:gd name="connsiteX45" fmla="*/ 960699 w 2233914"/>
              <a:gd name="connsiteY45" fmla="*/ 2176041 h 2766349"/>
              <a:gd name="connsiteX46" fmla="*/ 1006997 w 2233914"/>
              <a:gd name="connsiteY46" fmla="*/ 2245489 h 2766349"/>
              <a:gd name="connsiteX47" fmla="*/ 1030147 w 2233914"/>
              <a:gd name="connsiteY47" fmla="*/ 2280213 h 2766349"/>
              <a:gd name="connsiteX48" fmla="*/ 1088020 w 2233914"/>
              <a:gd name="connsiteY48" fmla="*/ 2326512 h 2766349"/>
              <a:gd name="connsiteX49" fmla="*/ 1157468 w 2233914"/>
              <a:gd name="connsiteY49" fmla="*/ 2349661 h 2766349"/>
              <a:gd name="connsiteX50" fmla="*/ 1354238 w 2233914"/>
              <a:gd name="connsiteY50" fmla="*/ 2314937 h 2766349"/>
              <a:gd name="connsiteX51" fmla="*/ 1400537 w 2233914"/>
              <a:gd name="connsiteY51" fmla="*/ 2268638 h 2766349"/>
              <a:gd name="connsiteX52" fmla="*/ 1435261 w 2233914"/>
              <a:gd name="connsiteY52" fmla="*/ 2233914 h 2766349"/>
              <a:gd name="connsiteX53" fmla="*/ 1458410 w 2233914"/>
              <a:gd name="connsiteY53" fmla="*/ 2176041 h 2766349"/>
              <a:gd name="connsiteX54" fmla="*/ 1493134 w 2233914"/>
              <a:gd name="connsiteY54" fmla="*/ 2141317 h 2766349"/>
              <a:gd name="connsiteX55" fmla="*/ 1516284 w 2233914"/>
              <a:gd name="connsiteY55" fmla="*/ 2106593 h 2766349"/>
              <a:gd name="connsiteX56" fmla="*/ 1562582 w 2233914"/>
              <a:gd name="connsiteY56" fmla="*/ 2025570 h 2766349"/>
              <a:gd name="connsiteX57" fmla="*/ 1585732 w 2233914"/>
              <a:gd name="connsiteY57" fmla="*/ 1932972 h 2766349"/>
              <a:gd name="connsiteX58" fmla="*/ 1608881 w 2233914"/>
              <a:gd name="connsiteY58" fmla="*/ 1863524 h 2766349"/>
              <a:gd name="connsiteX59" fmla="*/ 1620456 w 2233914"/>
              <a:gd name="connsiteY59" fmla="*/ 1828800 h 2766349"/>
              <a:gd name="connsiteX60" fmla="*/ 1608881 w 2233914"/>
              <a:gd name="connsiteY60" fmla="*/ 1632031 h 2766349"/>
              <a:gd name="connsiteX61" fmla="*/ 1551008 w 2233914"/>
              <a:gd name="connsiteY61" fmla="*/ 1574157 h 2766349"/>
              <a:gd name="connsiteX62" fmla="*/ 1539433 w 2233914"/>
              <a:gd name="connsiteY62" fmla="*/ 1539433 h 2766349"/>
              <a:gd name="connsiteX63" fmla="*/ 1469985 w 2233914"/>
              <a:gd name="connsiteY63" fmla="*/ 1481560 h 2766349"/>
              <a:gd name="connsiteX64" fmla="*/ 1423686 w 2233914"/>
              <a:gd name="connsiteY64" fmla="*/ 1423686 h 2766349"/>
              <a:gd name="connsiteX65" fmla="*/ 1388962 w 2233914"/>
              <a:gd name="connsiteY65" fmla="*/ 1412112 h 2766349"/>
              <a:gd name="connsiteX66" fmla="*/ 1365813 w 2233914"/>
              <a:gd name="connsiteY66" fmla="*/ 1377387 h 2766349"/>
              <a:gd name="connsiteX67" fmla="*/ 1331089 w 2233914"/>
              <a:gd name="connsiteY67" fmla="*/ 1365813 h 2766349"/>
              <a:gd name="connsiteX68" fmla="*/ 1342663 w 2233914"/>
              <a:gd name="connsiteY68" fmla="*/ 1423686 h 2766349"/>
              <a:gd name="connsiteX69" fmla="*/ 1354238 w 2233914"/>
              <a:gd name="connsiteY69" fmla="*/ 1469985 h 2766349"/>
              <a:gd name="connsiteX70" fmla="*/ 1377387 w 2233914"/>
              <a:gd name="connsiteY70" fmla="*/ 1504709 h 2766349"/>
              <a:gd name="connsiteX71" fmla="*/ 1400537 w 2233914"/>
              <a:gd name="connsiteY71" fmla="*/ 1551008 h 2766349"/>
              <a:gd name="connsiteX72" fmla="*/ 1423686 w 2233914"/>
              <a:gd name="connsiteY72" fmla="*/ 1643605 h 2766349"/>
              <a:gd name="connsiteX73" fmla="*/ 1458410 w 2233914"/>
              <a:gd name="connsiteY73" fmla="*/ 1759352 h 2766349"/>
              <a:gd name="connsiteX74" fmla="*/ 1481559 w 2233914"/>
              <a:gd name="connsiteY74" fmla="*/ 1817225 h 2766349"/>
              <a:gd name="connsiteX75" fmla="*/ 1493134 w 2233914"/>
              <a:gd name="connsiteY75" fmla="*/ 1851949 h 2766349"/>
              <a:gd name="connsiteX76" fmla="*/ 1504709 w 2233914"/>
              <a:gd name="connsiteY76" fmla="*/ 1909823 h 2766349"/>
              <a:gd name="connsiteX77" fmla="*/ 1539433 w 2233914"/>
              <a:gd name="connsiteY77" fmla="*/ 1932972 h 2766349"/>
              <a:gd name="connsiteX78" fmla="*/ 1701478 w 2233914"/>
              <a:gd name="connsiteY78" fmla="*/ 1898248 h 2766349"/>
              <a:gd name="connsiteX79" fmla="*/ 1747777 w 2233914"/>
              <a:gd name="connsiteY79" fmla="*/ 1851949 h 2766349"/>
              <a:gd name="connsiteX80" fmla="*/ 1770927 w 2233914"/>
              <a:gd name="connsiteY80" fmla="*/ 1828800 h 2766349"/>
              <a:gd name="connsiteX81" fmla="*/ 1817225 w 2233914"/>
              <a:gd name="connsiteY81" fmla="*/ 1759352 h 2766349"/>
              <a:gd name="connsiteX82" fmla="*/ 1863524 w 2233914"/>
              <a:gd name="connsiteY82" fmla="*/ 1678329 h 2766349"/>
              <a:gd name="connsiteX83" fmla="*/ 1932972 w 2233914"/>
              <a:gd name="connsiteY83" fmla="*/ 1585732 h 2766349"/>
              <a:gd name="connsiteX84" fmla="*/ 1944547 w 2233914"/>
              <a:gd name="connsiteY84" fmla="*/ 1539433 h 2766349"/>
              <a:gd name="connsiteX85" fmla="*/ 1979271 w 2233914"/>
              <a:gd name="connsiteY85" fmla="*/ 1458410 h 2766349"/>
              <a:gd name="connsiteX86" fmla="*/ 1990846 w 2233914"/>
              <a:gd name="connsiteY86" fmla="*/ 1412112 h 2766349"/>
              <a:gd name="connsiteX87" fmla="*/ 2002420 w 2233914"/>
              <a:gd name="connsiteY87" fmla="*/ 1215342 h 2766349"/>
              <a:gd name="connsiteX88" fmla="*/ 2013995 w 2233914"/>
              <a:gd name="connsiteY88" fmla="*/ 983848 h 2766349"/>
              <a:gd name="connsiteX89" fmla="*/ 2060294 w 2233914"/>
              <a:gd name="connsiteY89" fmla="*/ 821803 h 2766349"/>
              <a:gd name="connsiteX90" fmla="*/ 2071868 w 2233914"/>
              <a:gd name="connsiteY90" fmla="*/ 763929 h 2766349"/>
              <a:gd name="connsiteX91" fmla="*/ 1875099 w 2233914"/>
              <a:gd name="connsiteY91" fmla="*/ 775504 h 2766349"/>
              <a:gd name="connsiteX92" fmla="*/ 1840375 w 2233914"/>
              <a:gd name="connsiteY92" fmla="*/ 914400 h 2766349"/>
              <a:gd name="connsiteX93" fmla="*/ 1875099 w 2233914"/>
              <a:gd name="connsiteY93" fmla="*/ 1215342 h 2766349"/>
              <a:gd name="connsiteX94" fmla="*/ 1909823 w 2233914"/>
              <a:gd name="connsiteY94" fmla="*/ 1238491 h 2766349"/>
              <a:gd name="connsiteX95" fmla="*/ 1932972 w 2233914"/>
              <a:gd name="connsiteY95" fmla="*/ 1273215 h 2766349"/>
              <a:gd name="connsiteX96" fmla="*/ 2118167 w 2233914"/>
              <a:gd name="connsiteY96" fmla="*/ 1273215 h 2766349"/>
              <a:gd name="connsiteX97" fmla="*/ 2141316 w 2233914"/>
              <a:gd name="connsiteY97" fmla="*/ 1180618 h 2766349"/>
              <a:gd name="connsiteX98" fmla="*/ 2152891 w 2233914"/>
              <a:gd name="connsiteY98" fmla="*/ 1111170 h 2766349"/>
              <a:gd name="connsiteX99" fmla="*/ 2164466 w 2233914"/>
              <a:gd name="connsiteY99" fmla="*/ 1076446 h 2766349"/>
              <a:gd name="connsiteX100" fmla="*/ 2176041 w 2233914"/>
              <a:gd name="connsiteY100" fmla="*/ 1018572 h 2766349"/>
              <a:gd name="connsiteX101" fmla="*/ 2199190 w 2233914"/>
              <a:gd name="connsiteY101" fmla="*/ 983848 h 2766349"/>
              <a:gd name="connsiteX102" fmla="*/ 2210765 w 2233914"/>
              <a:gd name="connsiteY102" fmla="*/ 949124 h 2766349"/>
              <a:gd name="connsiteX103" fmla="*/ 2210765 w 2233914"/>
              <a:gd name="connsiteY103" fmla="*/ 497712 h 2766349"/>
              <a:gd name="connsiteX104" fmla="*/ 2233914 w 2233914"/>
              <a:gd name="connsiteY104" fmla="*/ 173620 h 2766349"/>
              <a:gd name="connsiteX105" fmla="*/ 2222339 w 2233914"/>
              <a:gd name="connsiteY105" fmla="*/ 0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233914" h="2766349">
                <a:moveTo>
                  <a:pt x="0" y="2766349"/>
                </a:moveTo>
                <a:cubicBezTo>
                  <a:pt x="23149" y="2758633"/>
                  <a:pt x="47150" y="2753110"/>
                  <a:pt x="69448" y="2743200"/>
                </a:cubicBezTo>
                <a:cubicBezTo>
                  <a:pt x="82160" y="2737550"/>
                  <a:pt x="91147" y="2724935"/>
                  <a:pt x="104172" y="2720051"/>
                </a:cubicBezTo>
                <a:cubicBezTo>
                  <a:pt x="122593" y="2713143"/>
                  <a:pt x="142755" y="2712334"/>
                  <a:pt x="162046" y="2708476"/>
                </a:cubicBezTo>
                <a:cubicBezTo>
                  <a:pt x="189053" y="2696901"/>
                  <a:pt x="216787" y="2686893"/>
                  <a:pt x="243068" y="2673752"/>
                </a:cubicBezTo>
                <a:cubicBezTo>
                  <a:pt x="263190" y="2663691"/>
                  <a:pt x="281276" y="2649954"/>
                  <a:pt x="300942" y="2639028"/>
                </a:cubicBezTo>
                <a:cubicBezTo>
                  <a:pt x="343849" y="2615191"/>
                  <a:pt x="340987" y="2617964"/>
                  <a:pt x="381965" y="2604304"/>
                </a:cubicBezTo>
                <a:lnTo>
                  <a:pt x="462987" y="2523281"/>
                </a:lnTo>
                <a:lnTo>
                  <a:pt x="486137" y="2500132"/>
                </a:lnTo>
                <a:cubicBezTo>
                  <a:pt x="489995" y="2488557"/>
                  <a:pt x="491434" y="2475870"/>
                  <a:pt x="497711" y="2465408"/>
                </a:cubicBezTo>
                <a:cubicBezTo>
                  <a:pt x="503326" y="2456050"/>
                  <a:pt x="515981" y="2452019"/>
                  <a:pt x="520861" y="2442258"/>
                </a:cubicBezTo>
                <a:cubicBezTo>
                  <a:pt x="527975" y="2428030"/>
                  <a:pt x="528065" y="2411256"/>
                  <a:pt x="532435" y="2395960"/>
                </a:cubicBezTo>
                <a:cubicBezTo>
                  <a:pt x="565654" y="2279694"/>
                  <a:pt x="519390" y="2459713"/>
                  <a:pt x="555585" y="2314937"/>
                </a:cubicBezTo>
                <a:cubicBezTo>
                  <a:pt x="551727" y="2284071"/>
                  <a:pt x="555563" y="2251220"/>
                  <a:pt x="544010" y="2222339"/>
                </a:cubicBezTo>
                <a:cubicBezTo>
                  <a:pt x="538844" y="2209423"/>
                  <a:pt x="518192" y="2209877"/>
                  <a:pt x="509286" y="2199190"/>
                </a:cubicBezTo>
                <a:cubicBezTo>
                  <a:pt x="498240" y="2185935"/>
                  <a:pt x="495708" y="2167248"/>
                  <a:pt x="486137" y="2152891"/>
                </a:cubicBezTo>
                <a:cubicBezTo>
                  <a:pt x="480084" y="2143811"/>
                  <a:pt x="472748" y="2134622"/>
                  <a:pt x="462987" y="2129742"/>
                </a:cubicBezTo>
                <a:cubicBezTo>
                  <a:pt x="441162" y="2118830"/>
                  <a:pt x="393539" y="2106593"/>
                  <a:pt x="393539" y="2106593"/>
                </a:cubicBezTo>
                <a:cubicBezTo>
                  <a:pt x="343382" y="2110451"/>
                  <a:pt x="283312" y="2087984"/>
                  <a:pt x="243068" y="2118167"/>
                </a:cubicBezTo>
                <a:cubicBezTo>
                  <a:pt x="218183" y="2136831"/>
                  <a:pt x="246458" y="2180755"/>
                  <a:pt x="254643" y="2210765"/>
                </a:cubicBezTo>
                <a:cubicBezTo>
                  <a:pt x="258303" y="2224186"/>
                  <a:pt x="269102" y="2234626"/>
                  <a:pt x="277792" y="2245489"/>
                </a:cubicBezTo>
                <a:cubicBezTo>
                  <a:pt x="296640" y="2269049"/>
                  <a:pt x="309885" y="2274600"/>
                  <a:pt x="335666" y="2291787"/>
                </a:cubicBezTo>
                <a:cubicBezTo>
                  <a:pt x="375348" y="2351313"/>
                  <a:pt x="338423" y="2305569"/>
                  <a:pt x="393539" y="2349661"/>
                </a:cubicBezTo>
                <a:cubicBezTo>
                  <a:pt x="450810" y="2395476"/>
                  <a:pt x="379680" y="2347375"/>
                  <a:pt x="439838" y="2407534"/>
                </a:cubicBezTo>
                <a:cubicBezTo>
                  <a:pt x="449675" y="2417371"/>
                  <a:pt x="463242" y="2422598"/>
                  <a:pt x="474562" y="2430684"/>
                </a:cubicBezTo>
                <a:cubicBezTo>
                  <a:pt x="526534" y="2467807"/>
                  <a:pt x="513518" y="2458065"/>
                  <a:pt x="555585" y="2500132"/>
                </a:cubicBezTo>
                <a:cubicBezTo>
                  <a:pt x="636608" y="2492415"/>
                  <a:pt x="719121" y="2494272"/>
                  <a:pt x="798653" y="2476982"/>
                </a:cubicBezTo>
                <a:cubicBezTo>
                  <a:pt x="812247" y="2474027"/>
                  <a:pt x="811966" y="2452095"/>
                  <a:pt x="821803" y="2442258"/>
                </a:cubicBezTo>
                <a:cubicBezTo>
                  <a:pt x="831640" y="2432422"/>
                  <a:pt x="844952" y="2426825"/>
                  <a:pt x="856527" y="2419109"/>
                </a:cubicBezTo>
                <a:cubicBezTo>
                  <a:pt x="911082" y="2337275"/>
                  <a:pt x="839834" y="2435802"/>
                  <a:pt x="925975" y="2349661"/>
                </a:cubicBezTo>
                <a:cubicBezTo>
                  <a:pt x="935812" y="2339824"/>
                  <a:pt x="940434" y="2325800"/>
                  <a:pt x="949124" y="2314937"/>
                </a:cubicBezTo>
                <a:cubicBezTo>
                  <a:pt x="967974" y="2291373"/>
                  <a:pt x="981211" y="2285828"/>
                  <a:pt x="1006997" y="2268638"/>
                </a:cubicBezTo>
                <a:cubicBezTo>
                  <a:pt x="1010855" y="2257063"/>
                  <a:pt x="1013116" y="2244827"/>
                  <a:pt x="1018572" y="2233914"/>
                </a:cubicBezTo>
                <a:cubicBezTo>
                  <a:pt x="1024793" y="2221472"/>
                  <a:pt x="1036242" y="2211976"/>
                  <a:pt x="1041722" y="2199190"/>
                </a:cubicBezTo>
                <a:cubicBezTo>
                  <a:pt x="1047988" y="2184568"/>
                  <a:pt x="1049438" y="2168324"/>
                  <a:pt x="1053296" y="2152891"/>
                </a:cubicBezTo>
                <a:cubicBezTo>
                  <a:pt x="1049438" y="2110451"/>
                  <a:pt x="1047354" y="2067812"/>
                  <a:pt x="1041722" y="2025570"/>
                </a:cubicBezTo>
                <a:cubicBezTo>
                  <a:pt x="1039620" y="2009802"/>
                  <a:pt x="1038040" y="1993083"/>
                  <a:pt x="1030147" y="1979271"/>
                </a:cubicBezTo>
                <a:cubicBezTo>
                  <a:pt x="1022026" y="1965059"/>
                  <a:pt x="1006998" y="1956122"/>
                  <a:pt x="995423" y="1944547"/>
                </a:cubicBezTo>
                <a:cubicBezTo>
                  <a:pt x="974201" y="1880884"/>
                  <a:pt x="996599" y="1937923"/>
                  <a:pt x="960699" y="1875099"/>
                </a:cubicBezTo>
                <a:cubicBezTo>
                  <a:pt x="952138" y="1860118"/>
                  <a:pt x="949750" y="1841001"/>
                  <a:pt x="937549" y="1828800"/>
                </a:cubicBezTo>
                <a:cubicBezTo>
                  <a:pt x="928922" y="1820173"/>
                  <a:pt x="914400" y="1821083"/>
                  <a:pt x="902825" y="1817225"/>
                </a:cubicBezTo>
                <a:cubicBezTo>
                  <a:pt x="898967" y="1828800"/>
                  <a:pt x="891251" y="1839748"/>
                  <a:pt x="891251" y="1851949"/>
                </a:cubicBezTo>
                <a:cubicBezTo>
                  <a:pt x="891251" y="1912056"/>
                  <a:pt x="907636" y="1947405"/>
                  <a:pt x="925975" y="2002420"/>
                </a:cubicBezTo>
                <a:cubicBezTo>
                  <a:pt x="910508" y="2048819"/>
                  <a:pt x="905604" y="2045479"/>
                  <a:pt x="925975" y="2106593"/>
                </a:cubicBezTo>
                <a:cubicBezTo>
                  <a:pt x="930374" y="2119790"/>
                  <a:pt x="942903" y="2128875"/>
                  <a:pt x="949124" y="2141317"/>
                </a:cubicBezTo>
                <a:cubicBezTo>
                  <a:pt x="954580" y="2152230"/>
                  <a:pt x="954774" y="2165376"/>
                  <a:pt x="960699" y="2176041"/>
                </a:cubicBezTo>
                <a:cubicBezTo>
                  <a:pt x="974210" y="2200362"/>
                  <a:pt x="991564" y="2222340"/>
                  <a:pt x="1006997" y="2245489"/>
                </a:cubicBezTo>
                <a:cubicBezTo>
                  <a:pt x="1014714" y="2257064"/>
                  <a:pt x="1019284" y="2271523"/>
                  <a:pt x="1030147" y="2280213"/>
                </a:cubicBezTo>
                <a:cubicBezTo>
                  <a:pt x="1049438" y="2295646"/>
                  <a:pt x="1066332" y="2314682"/>
                  <a:pt x="1088020" y="2326512"/>
                </a:cubicBezTo>
                <a:cubicBezTo>
                  <a:pt x="1109442" y="2338197"/>
                  <a:pt x="1157468" y="2349661"/>
                  <a:pt x="1157468" y="2349661"/>
                </a:cubicBezTo>
                <a:cubicBezTo>
                  <a:pt x="1258095" y="2342473"/>
                  <a:pt x="1293798" y="2366743"/>
                  <a:pt x="1354238" y="2314937"/>
                </a:cubicBezTo>
                <a:cubicBezTo>
                  <a:pt x="1370809" y="2300733"/>
                  <a:pt x="1385104" y="2284071"/>
                  <a:pt x="1400537" y="2268638"/>
                </a:cubicBezTo>
                <a:lnTo>
                  <a:pt x="1435261" y="2233914"/>
                </a:lnTo>
                <a:cubicBezTo>
                  <a:pt x="1442977" y="2214623"/>
                  <a:pt x="1447398" y="2193660"/>
                  <a:pt x="1458410" y="2176041"/>
                </a:cubicBezTo>
                <a:cubicBezTo>
                  <a:pt x="1467086" y="2162160"/>
                  <a:pt x="1482655" y="2153892"/>
                  <a:pt x="1493134" y="2141317"/>
                </a:cubicBezTo>
                <a:cubicBezTo>
                  <a:pt x="1502040" y="2130630"/>
                  <a:pt x="1508567" y="2118168"/>
                  <a:pt x="1516284" y="2106593"/>
                </a:cubicBezTo>
                <a:cubicBezTo>
                  <a:pt x="1542820" y="2026979"/>
                  <a:pt x="1506526" y="2123667"/>
                  <a:pt x="1562582" y="2025570"/>
                </a:cubicBezTo>
                <a:cubicBezTo>
                  <a:pt x="1574798" y="2004192"/>
                  <a:pt x="1580762" y="1951195"/>
                  <a:pt x="1585732" y="1932972"/>
                </a:cubicBezTo>
                <a:cubicBezTo>
                  <a:pt x="1592152" y="1909430"/>
                  <a:pt x="1601165" y="1886673"/>
                  <a:pt x="1608881" y="1863524"/>
                </a:cubicBezTo>
                <a:lnTo>
                  <a:pt x="1620456" y="1828800"/>
                </a:lnTo>
                <a:cubicBezTo>
                  <a:pt x="1616598" y="1763210"/>
                  <a:pt x="1626169" y="1695419"/>
                  <a:pt x="1608881" y="1632031"/>
                </a:cubicBezTo>
                <a:cubicBezTo>
                  <a:pt x="1601703" y="1605710"/>
                  <a:pt x="1551008" y="1574157"/>
                  <a:pt x="1551008" y="1574157"/>
                </a:cubicBezTo>
                <a:cubicBezTo>
                  <a:pt x="1547150" y="1562582"/>
                  <a:pt x="1546201" y="1549585"/>
                  <a:pt x="1539433" y="1539433"/>
                </a:cubicBezTo>
                <a:cubicBezTo>
                  <a:pt x="1521608" y="1512696"/>
                  <a:pt x="1495608" y="1498642"/>
                  <a:pt x="1469985" y="1481560"/>
                </a:cubicBezTo>
                <a:cubicBezTo>
                  <a:pt x="1459473" y="1465792"/>
                  <a:pt x="1442009" y="1434680"/>
                  <a:pt x="1423686" y="1423686"/>
                </a:cubicBezTo>
                <a:cubicBezTo>
                  <a:pt x="1413224" y="1417409"/>
                  <a:pt x="1400537" y="1415970"/>
                  <a:pt x="1388962" y="1412112"/>
                </a:cubicBezTo>
                <a:cubicBezTo>
                  <a:pt x="1381246" y="1400537"/>
                  <a:pt x="1376676" y="1386077"/>
                  <a:pt x="1365813" y="1377387"/>
                </a:cubicBezTo>
                <a:cubicBezTo>
                  <a:pt x="1356286" y="1369765"/>
                  <a:pt x="1336545" y="1354900"/>
                  <a:pt x="1331089" y="1365813"/>
                </a:cubicBezTo>
                <a:cubicBezTo>
                  <a:pt x="1322291" y="1383409"/>
                  <a:pt x="1338395" y="1404481"/>
                  <a:pt x="1342663" y="1423686"/>
                </a:cubicBezTo>
                <a:cubicBezTo>
                  <a:pt x="1346114" y="1439215"/>
                  <a:pt x="1347972" y="1455363"/>
                  <a:pt x="1354238" y="1469985"/>
                </a:cubicBezTo>
                <a:cubicBezTo>
                  <a:pt x="1359718" y="1482771"/>
                  <a:pt x="1370485" y="1492631"/>
                  <a:pt x="1377387" y="1504709"/>
                </a:cubicBezTo>
                <a:cubicBezTo>
                  <a:pt x="1385948" y="1519690"/>
                  <a:pt x="1392820" y="1535575"/>
                  <a:pt x="1400537" y="1551008"/>
                </a:cubicBezTo>
                <a:cubicBezTo>
                  <a:pt x="1424067" y="1668662"/>
                  <a:pt x="1399959" y="1560562"/>
                  <a:pt x="1423686" y="1643605"/>
                </a:cubicBezTo>
                <a:cubicBezTo>
                  <a:pt x="1440740" y="1703293"/>
                  <a:pt x="1430904" y="1690587"/>
                  <a:pt x="1458410" y="1759352"/>
                </a:cubicBezTo>
                <a:cubicBezTo>
                  <a:pt x="1466126" y="1778643"/>
                  <a:pt x="1474264" y="1797771"/>
                  <a:pt x="1481559" y="1817225"/>
                </a:cubicBezTo>
                <a:cubicBezTo>
                  <a:pt x="1485843" y="1828649"/>
                  <a:pt x="1490175" y="1840112"/>
                  <a:pt x="1493134" y="1851949"/>
                </a:cubicBezTo>
                <a:cubicBezTo>
                  <a:pt x="1497906" y="1871035"/>
                  <a:pt x="1494948" y="1892742"/>
                  <a:pt x="1504709" y="1909823"/>
                </a:cubicBezTo>
                <a:cubicBezTo>
                  <a:pt x="1511611" y="1921901"/>
                  <a:pt x="1527858" y="1925256"/>
                  <a:pt x="1539433" y="1932972"/>
                </a:cubicBezTo>
                <a:cubicBezTo>
                  <a:pt x="1627167" y="1924997"/>
                  <a:pt x="1648741" y="1943451"/>
                  <a:pt x="1701478" y="1898248"/>
                </a:cubicBezTo>
                <a:cubicBezTo>
                  <a:pt x="1718049" y="1884044"/>
                  <a:pt x="1732344" y="1867382"/>
                  <a:pt x="1747777" y="1851949"/>
                </a:cubicBezTo>
                <a:lnTo>
                  <a:pt x="1770927" y="1828800"/>
                </a:lnTo>
                <a:cubicBezTo>
                  <a:pt x="1807061" y="1720391"/>
                  <a:pt x="1747867" y="1880728"/>
                  <a:pt x="1817225" y="1759352"/>
                </a:cubicBezTo>
                <a:cubicBezTo>
                  <a:pt x="1879404" y="1650539"/>
                  <a:pt x="1769566" y="1772287"/>
                  <a:pt x="1863524" y="1678329"/>
                </a:cubicBezTo>
                <a:cubicBezTo>
                  <a:pt x="1890144" y="1571852"/>
                  <a:pt x="1848617" y="1698206"/>
                  <a:pt x="1932972" y="1585732"/>
                </a:cubicBezTo>
                <a:cubicBezTo>
                  <a:pt x="1942517" y="1573006"/>
                  <a:pt x="1940177" y="1554729"/>
                  <a:pt x="1944547" y="1539433"/>
                </a:cubicBezTo>
                <a:cubicBezTo>
                  <a:pt x="1967540" y="1458958"/>
                  <a:pt x="1942234" y="1557174"/>
                  <a:pt x="1979271" y="1458410"/>
                </a:cubicBezTo>
                <a:cubicBezTo>
                  <a:pt x="1984857" y="1443515"/>
                  <a:pt x="1986988" y="1427545"/>
                  <a:pt x="1990846" y="1412112"/>
                </a:cubicBezTo>
                <a:cubicBezTo>
                  <a:pt x="1994704" y="1346522"/>
                  <a:pt x="1998874" y="1280950"/>
                  <a:pt x="2002420" y="1215342"/>
                </a:cubicBezTo>
                <a:cubicBezTo>
                  <a:pt x="2006590" y="1138194"/>
                  <a:pt x="2005764" y="1060669"/>
                  <a:pt x="2013995" y="983848"/>
                </a:cubicBezTo>
                <a:cubicBezTo>
                  <a:pt x="2020800" y="920334"/>
                  <a:pt x="2044157" y="880972"/>
                  <a:pt x="2060294" y="821803"/>
                </a:cubicBezTo>
                <a:cubicBezTo>
                  <a:pt x="2065470" y="802823"/>
                  <a:pt x="2090954" y="768701"/>
                  <a:pt x="2071868" y="763929"/>
                </a:cubicBezTo>
                <a:cubicBezTo>
                  <a:pt x="2008127" y="747994"/>
                  <a:pt x="1940689" y="771646"/>
                  <a:pt x="1875099" y="775504"/>
                </a:cubicBezTo>
                <a:cubicBezTo>
                  <a:pt x="1828094" y="822507"/>
                  <a:pt x="1840375" y="800454"/>
                  <a:pt x="1840375" y="914400"/>
                </a:cubicBezTo>
                <a:cubicBezTo>
                  <a:pt x="1840375" y="1042858"/>
                  <a:pt x="1787831" y="1145529"/>
                  <a:pt x="1875099" y="1215342"/>
                </a:cubicBezTo>
                <a:cubicBezTo>
                  <a:pt x="1885962" y="1224032"/>
                  <a:pt x="1898248" y="1230775"/>
                  <a:pt x="1909823" y="1238491"/>
                </a:cubicBezTo>
                <a:cubicBezTo>
                  <a:pt x="1917539" y="1250066"/>
                  <a:pt x="1921397" y="1265499"/>
                  <a:pt x="1932972" y="1273215"/>
                </a:cubicBezTo>
                <a:cubicBezTo>
                  <a:pt x="1973582" y="1300288"/>
                  <a:pt x="2111665" y="1273757"/>
                  <a:pt x="2118167" y="1273215"/>
                </a:cubicBezTo>
                <a:cubicBezTo>
                  <a:pt x="2125883" y="1242349"/>
                  <a:pt x="2134650" y="1211727"/>
                  <a:pt x="2141316" y="1180618"/>
                </a:cubicBezTo>
                <a:cubicBezTo>
                  <a:pt x="2146233" y="1157670"/>
                  <a:pt x="2147800" y="1134080"/>
                  <a:pt x="2152891" y="1111170"/>
                </a:cubicBezTo>
                <a:cubicBezTo>
                  <a:pt x="2155538" y="1099260"/>
                  <a:pt x="2161507" y="1088283"/>
                  <a:pt x="2164466" y="1076446"/>
                </a:cubicBezTo>
                <a:cubicBezTo>
                  <a:pt x="2169238" y="1057360"/>
                  <a:pt x="2169133" y="1036993"/>
                  <a:pt x="2176041" y="1018572"/>
                </a:cubicBezTo>
                <a:cubicBezTo>
                  <a:pt x="2180925" y="1005547"/>
                  <a:pt x="2192969" y="996290"/>
                  <a:pt x="2199190" y="983848"/>
                </a:cubicBezTo>
                <a:cubicBezTo>
                  <a:pt x="2204646" y="972935"/>
                  <a:pt x="2206907" y="960699"/>
                  <a:pt x="2210765" y="949124"/>
                </a:cubicBezTo>
                <a:cubicBezTo>
                  <a:pt x="2242551" y="726607"/>
                  <a:pt x="2210765" y="982358"/>
                  <a:pt x="2210765" y="497712"/>
                </a:cubicBezTo>
                <a:cubicBezTo>
                  <a:pt x="2210765" y="363593"/>
                  <a:pt x="2220615" y="293310"/>
                  <a:pt x="2233914" y="173620"/>
                </a:cubicBezTo>
                <a:cubicBezTo>
                  <a:pt x="2222064" y="7726"/>
                  <a:pt x="2222339" y="65728"/>
                  <a:pt x="2222339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5567423" y="5845215"/>
            <a:ext cx="1990855" cy="1608881"/>
          </a:xfrm>
          <a:custGeom>
            <a:avLst/>
            <a:gdLst>
              <a:gd name="connsiteX0" fmla="*/ 0 w 1990855"/>
              <a:gd name="connsiteY0" fmla="*/ 1504709 h 1608881"/>
              <a:gd name="connsiteX1" fmla="*/ 46299 w 1990855"/>
              <a:gd name="connsiteY1" fmla="*/ 1446836 h 1608881"/>
              <a:gd name="connsiteX2" fmla="*/ 69448 w 1990855"/>
              <a:gd name="connsiteY2" fmla="*/ 1400537 h 1608881"/>
              <a:gd name="connsiteX3" fmla="*/ 104172 w 1990855"/>
              <a:gd name="connsiteY3" fmla="*/ 1377387 h 1608881"/>
              <a:gd name="connsiteX4" fmla="*/ 150471 w 1990855"/>
              <a:gd name="connsiteY4" fmla="*/ 1319514 h 1608881"/>
              <a:gd name="connsiteX5" fmla="*/ 185195 w 1990855"/>
              <a:gd name="connsiteY5" fmla="*/ 1296365 h 1608881"/>
              <a:gd name="connsiteX6" fmla="*/ 219919 w 1990855"/>
              <a:gd name="connsiteY6" fmla="*/ 1261641 h 1608881"/>
              <a:gd name="connsiteX7" fmla="*/ 300942 w 1990855"/>
              <a:gd name="connsiteY7" fmla="*/ 1238491 h 1608881"/>
              <a:gd name="connsiteX8" fmla="*/ 486136 w 1990855"/>
              <a:gd name="connsiteY8" fmla="*/ 1250066 h 1608881"/>
              <a:gd name="connsiteX9" fmla="*/ 555585 w 1990855"/>
              <a:gd name="connsiteY9" fmla="*/ 1296365 h 1608881"/>
              <a:gd name="connsiteX10" fmla="*/ 590309 w 1990855"/>
              <a:gd name="connsiteY10" fmla="*/ 1319514 h 1608881"/>
              <a:gd name="connsiteX11" fmla="*/ 625033 w 1990855"/>
              <a:gd name="connsiteY11" fmla="*/ 1377387 h 1608881"/>
              <a:gd name="connsiteX12" fmla="*/ 671331 w 1990855"/>
              <a:gd name="connsiteY12" fmla="*/ 1458410 h 1608881"/>
              <a:gd name="connsiteX13" fmla="*/ 659757 w 1990855"/>
              <a:gd name="connsiteY13" fmla="*/ 1539433 h 1608881"/>
              <a:gd name="connsiteX14" fmla="*/ 601883 w 1990855"/>
              <a:gd name="connsiteY14" fmla="*/ 1597306 h 1608881"/>
              <a:gd name="connsiteX15" fmla="*/ 567159 w 1990855"/>
              <a:gd name="connsiteY15" fmla="*/ 1608881 h 1608881"/>
              <a:gd name="connsiteX16" fmla="*/ 451412 w 1990855"/>
              <a:gd name="connsiteY16" fmla="*/ 1585732 h 1608881"/>
              <a:gd name="connsiteX17" fmla="*/ 405114 w 1990855"/>
              <a:gd name="connsiteY17" fmla="*/ 1574157 h 1608881"/>
              <a:gd name="connsiteX18" fmla="*/ 381964 w 1990855"/>
              <a:gd name="connsiteY18" fmla="*/ 1551008 h 1608881"/>
              <a:gd name="connsiteX19" fmla="*/ 358815 w 1990855"/>
              <a:gd name="connsiteY19" fmla="*/ 1504709 h 1608881"/>
              <a:gd name="connsiteX20" fmla="*/ 358815 w 1990855"/>
              <a:gd name="connsiteY20" fmla="*/ 1238491 h 1608881"/>
              <a:gd name="connsiteX21" fmla="*/ 370390 w 1990855"/>
              <a:gd name="connsiteY21" fmla="*/ 1203767 h 1608881"/>
              <a:gd name="connsiteX22" fmla="*/ 428263 w 1990855"/>
              <a:gd name="connsiteY22" fmla="*/ 1134319 h 1608881"/>
              <a:gd name="connsiteX23" fmla="*/ 474562 w 1990855"/>
              <a:gd name="connsiteY23" fmla="*/ 1053296 h 1608881"/>
              <a:gd name="connsiteX24" fmla="*/ 509286 w 1990855"/>
              <a:gd name="connsiteY24" fmla="*/ 1041722 h 1608881"/>
              <a:gd name="connsiteX25" fmla="*/ 532435 w 1990855"/>
              <a:gd name="connsiteY25" fmla="*/ 1006998 h 1608881"/>
              <a:gd name="connsiteX26" fmla="*/ 844952 w 1990855"/>
              <a:gd name="connsiteY26" fmla="*/ 995423 h 1608881"/>
              <a:gd name="connsiteX27" fmla="*/ 891250 w 1990855"/>
              <a:gd name="connsiteY27" fmla="*/ 1041722 h 1608881"/>
              <a:gd name="connsiteX28" fmla="*/ 925974 w 1990855"/>
              <a:gd name="connsiteY28" fmla="*/ 1064871 h 1608881"/>
              <a:gd name="connsiteX29" fmla="*/ 937549 w 1990855"/>
              <a:gd name="connsiteY29" fmla="*/ 1111170 h 1608881"/>
              <a:gd name="connsiteX30" fmla="*/ 949124 w 1990855"/>
              <a:gd name="connsiteY30" fmla="*/ 1145894 h 1608881"/>
              <a:gd name="connsiteX31" fmla="*/ 937549 w 1990855"/>
              <a:gd name="connsiteY31" fmla="*/ 1192193 h 1608881"/>
              <a:gd name="connsiteX32" fmla="*/ 902825 w 1990855"/>
              <a:gd name="connsiteY32" fmla="*/ 1180618 h 1608881"/>
              <a:gd name="connsiteX33" fmla="*/ 821802 w 1990855"/>
              <a:gd name="connsiteY33" fmla="*/ 1134319 h 1608881"/>
              <a:gd name="connsiteX34" fmla="*/ 775504 w 1990855"/>
              <a:gd name="connsiteY34" fmla="*/ 1122744 h 1608881"/>
              <a:gd name="connsiteX35" fmla="*/ 740780 w 1990855"/>
              <a:gd name="connsiteY35" fmla="*/ 1099595 h 1608881"/>
              <a:gd name="connsiteX36" fmla="*/ 694481 w 1990855"/>
              <a:gd name="connsiteY36" fmla="*/ 1053296 h 1608881"/>
              <a:gd name="connsiteX37" fmla="*/ 682906 w 1990855"/>
              <a:gd name="connsiteY37" fmla="*/ 1018572 h 1608881"/>
              <a:gd name="connsiteX38" fmla="*/ 648182 w 1990855"/>
              <a:gd name="connsiteY38" fmla="*/ 1006998 h 1608881"/>
              <a:gd name="connsiteX39" fmla="*/ 625033 w 1990855"/>
              <a:gd name="connsiteY39" fmla="*/ 983848 h 1608881"/>
              <a:gd name="connsiteX40" fmla="*/ 613458 w 1990855"/>
              <a:gd name="connsiteY40" fmla="*/ 937549 h 1608881"/>
              <a:gd name="connsiteX41" fmla="*/ 601883 w 1990855"/>
              <a:gd name="connsiteY41" fmla="*/ 902825 h 1608881"/>
              <a:gd name="connsiteX42" fmla="*/ 636607 w 1990855"/>
              <a:gd name="connsiteY42" fmla="*/ 763929 h 1608881"/>
              <a:gd name="connsiteX43" fmla="*/ 671331 w 1990855"/>
              <a:gd name="connsiteY43" fmla="*/ 740780 h 1608881"/>
              <a:gd name="connsiteX44" fmla="*/ 729205 w 1990855"/>
              <a:gd name="connsiteY44" fmla="*/ 682906 h 1608881"/>
              <a:gd name="connsiteX45" fmla="*/ 798653 w 1990855"/>
              <a:gd name="connsiteY45" fmla="*/ 659757 h 1608881"/>
              <a:gd name="connsiteX46" fmla="*/ 925974 w 1990855"/>
              <a:gd name="connsiteY46" fmla="*/ 671332 h 1608881"/>
              <a:gd name="connsiteX47" fmla="*/ 949124 w 1990855"/>
              <a:gd name="connsiteY47" fmla="*/ 706056 h 1608881"/>
              <a:gd name="connsiteX48" fmla="*/ 995423 w 1990855"/>
              <a:gd name="connsiteY48" fmla="*/ 740780 h 1608881"/>
              <a:gd name="connsiteX49" fmla="*/ 1053296 w 1990855"/>
              <a:gd name="connsiteY49" fmla="*/ 821803 h 1608881"/>
              <a:gd name="connsiteX50" fmla="*/ 1041721 w 1990855"/>
              <a:gd name="connsiteY50" fmla="*/ 891251 h 1608881"/>
              <a:gd name="connsiteX51" fmla="*/ 1006997 w 1990855"/>
              <a:gd name="connsiteY51" fmla="*/ 879676 h 1608881"/>
              <a:gd name="connsiteX52" fmla="*/ 972273 w 1990855"/>
              <a:gd name="connsiteY52" fmla="*/ 844952 h 1608881"/>
              <a:gd name="connsiteX53" fmla="*/ 902825 w 1990855"/>
              <a:gd name="connsiteY53" fmla="*/ 798653 h 1608881"/>
              <a:gd name="connsiteX54" fmla="*/ 879676 w 1990855"/>
              <a:gd name="connsiteY54" fmla="*/ 763929 h 1608881"/>
              <a:gd name="connsiteX55" fmla="*/ 821802 w 1990855"/>
              <a:gd name="connsiteY55" fmla="*/ 717630 h 1608881"/>
              <a:gd name="connsiteX56" fmla="*/ 810228 w 1990855"/>
              <a:gd name="connsiteY56" fmla="*/ 532436 h 1608881"/>
              <a:gd name="connsiteX57" fmla="*/ 879676 w 1990855"/>
              <a:gd name="connsiteY57" fmla="*/ 486137 h 1608881"/>
              <a:gd name="connsiteX58" fmla="*/ 949124 w 1990855"/>
              <a:gd name="connsiteY58" fmla="*/ 428263 h 1608881"/>
              <a:gd name="connsiteX59" fmla="*/ 1088020 w 1990855"/>
              <a:gd name="connsiteY59" fmla="*/ 405114 h 1608881"/>
              <a:gd name="connsiteX60" fmla="*/ 1261640 w 1990855"/>
              <a:gd name="connsiteY60" fmla="*/ 416689 h 1608881"/>
              <a:gd name="connsiteX61" fmla="*/ 1284790 w 1990855"/>
              <a:gd name="connsiteY61" fmla="*/ 462987 h 1608881"/>
              <a:gd name="connsiteX62" fmla="*/ 1319514 w 1990855"/>
              <a:gd name="connsiteY62" fmla="*/ 486137 h 1608881"/>
              <a:gd name="connsiteX63" fmla="*/ 1354238 w 1990855"/>
              <a:gd name="connsiteY63" fmla="*/ 520861 h 1608881"/>
              <a:gd name="connsiteX64" fmla="*/ 1412111 w 1990855"/>
              <a:gd name="connsiteY64" fmla="*/ 601884 h 1608881"/>
              <a:gd name="connsiteX65" fmla="*/ 1388962 w 1990855"/>
              <a:gd name="connsiteY65" fmla="*/ 648182 h 1608881"/>
              <a:gd name="connsiteX66" fmla="*/ 1215342 w 1990855"/>
              <a:gd name="connsiteY66" fmla="*/ 636608 h 1608881"/>
              <a:gd name="connsiteX67" fmla="*/ 1192192 w 1990855"/>
              <a:gd name="connsiteY67" fmla="*/ 613458 h 1608881"/>
              <a:gd name="connsiteX68" fmla="*/ 1111169 w 1990855"/>
              <a:gd name="connsiteY68" fmla="*/ 578734 h 1608881"/>
              <a:gd name="connsiteX69" fmla="*/ 1064871 w 1990855"/>
              <a:gd name="connsiteY69" fmla="*/ 555585 h 1608881"/>
              <a:gd name="connsiteX70" fmla="*/ 1053296 w 1990855"/>
              <a:gd name="connsiteY70" fmla="*/ 416689 h 1608881"/>
              <a:gd name="connsiteX71" fmla="*/ 1088020 w 1990855"/>
              <a:gd name="connsiteY71" fmla="*/ 393539 h 1608881"/>
              <a:gd name="connsiteX72" fmla="*/ 1122744 w 1990855"/>
              <a:gd name="connsiteY72" fmla="*/ 358815 h 1608881"/>
              <a:gd name="connsiteX73" fmla="*/ 1169043 w 1990855"/>
              <a:gd name="connsiteY73" fmla="*/ 335666 h 1608881"/>
              <a:gd name="connsiteX74" fmla="*/ 1203767 w 1990855"/>
              <a:gd name="connsiteY74" fmla="*/ 312517 h 1608881"/>
              <a:gd name="connsiteX75" fmla="*/ 1273215 w 1990855"/>
              <a:gd name="connsiteY75" fmla="*/ 289367 h 1608881"/>
              <a:gd name="connsiteX76" fmla="*/ 1365812 w 1990855"/>
              <a:gd name="connsiteY76" fmla="*/ 243068 h 1608881"/>
              <a:gd name="connsiteX77" fmla="*/ 1562582 w 1990855"/>
              <a:gd name="connsiteY77" fmla="*/ 254643 h 1608881"/>
              <a:gd name="connsiteX78" fmla="*/ 1643605 w 1990855"/>
              <a:gd name="connsiteY78" fmla="*/ 277793 h 1608881"/>
              <a:gd name="connsiteX79" fmla="*/ 1655180 w 1990855"/>
              <a:gd name="connsiteY79" fmla="*/ 312517 h 1608881"/>
              <a:gd name="connsiteX80" fmla="*/ 1713053 w 1990855"/>
              <a:gd name="connsiteY80" fmla="*/ 370390 h 1608881"/>
              <a:gd name="connsiteX81" fmla="*/ 1736202 w 1990855"/>
              <a:gd name="connsiteY81" fmla="*/ 439838 h 1608881"/>
              <a:gd name="connsiteX82" fmla="*/ 1747777 w 1990855"/>
              <a:gd name="connsiteY82" fmla="*/ 474562 h 1608881"/>
              <a:gd name="connsiteX83" fmla="*/ 1770926 w 1990855"/>
              <a:gd name="connsiteY83" fmla="*/ 509286 h 1608881"/>
              <a:gd name="connsiteX84" fmla="*/ 1782501 w 1990855"/>
              <a:gd name="connsiteY84" fmla="*/ 555585 h 1608881"/>
              <a:gd name="connsiteX85" fmla="*/ 1655180 w 1990855"/>
              <a:gd name="connsiteY85" fmla="*/ 567160 h 1608881"/>
              <a:gd name="connsiteX86" fmla="*/ 1620455 w 1990855"/>
              <a:gd name="connsiteY86" fmla="*/ 532436 h 1608881"/>
              <a:gd name="connsiteX87" fmla="*/ 1585731 w 1990855"/>
              <a:gd name="connsiteY87" fmla="*/ 509286 h 1608881"/>
              <a:gd name="connsiteX88" fmla="*/ 1551007 w 1990855"/>
              <a:gd name="connsiteY88" fmla="*/ 462987 h 1608881"/>
              <a:gd name="connsiteX89" fmla="*/ 1539433 w 1990855"/>
              <a:gd name="connsiteY89" fmla="*/ 428263 h 1608881"/>
              <a:gd name="connsiteX90" fmla="*/ 1527858 w 1990855"/>
              <a:gd name="connsiteY90" fmla="*/ 381965 h 1608881"/>
              <a:gd name="connsiteX91" fmla="*/ 1504709 w 1990855"/>
              <a:gd name="connsiteY91" fmla="*/ 358815 h 1608881"/>
              <a:gd name="connsiteX92" fmla="*/ 1527858 w 1990855"/>
              <a:gd name="connsiteY92" fmla="*/ 289367 h 1608881"/>
              <a:gd name="connsiteX93" fmla="*/ 1562582 w 1990855"/>
              <a:gd name="connsiteY93" fmla="*/ 266218 h 1608881"/>
              <a:gd name="connsiteX94" fmla="*/ 1608881 w 1990855"/>
              <a:gd name="connsiteY94" fmla="*/ 219919 h 1608881"/>
              <a:gd name="connsiteX95" fmla="*/ 1689904 w 1990855"/>
              <a:gd name="connsiteY95" fmla="*/ 173620 h 1608881"/>
              <a:gd name="connsiteX96" fmla="*/ 1724628 w 1990855"/>
              <a:gd name="connsiteY96" fmla="*/ 162046 h 1608881"/>
              <a:gd name="connsiteX97" fmla="*/ 1886673 w 1990855"/>
              <a:gd name="connsiteY97" fmla="*/ 127322 h 1608881"/>
              <a:gd name="connsiteX98" fmla="*/ 1932972 w 1990855"/>
              <a:gd name="connsiteY98" fmla="*/ 115747 h 1608881"/>
              <a:gd name="connsiteX99" fmla="*/ 1967696 w 1990855"/>
              <a:gd name="connsiteY99" fmla="*/ 81023 h 1608881"/>
              <a:gd name="connsiteX100" fmla="*/ 1990845 w 1990855"/>
              <a:gd name="connsiteY100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990855" h="1608881">
                <a:moveTo>
                  <a:pt x="0" y="1504709"/>
                </a:moveTo>
                <a:cubicBezTo>
                  <a:pt x="15433" y="1485418"/>
                  <a:pt x="32595" y="1467392"/>
                  <a:pt x="46299" y="1446836"/>
                </a:cubicBezTo>
                <a:cubicBezTo>
                  <a:pt x="55870" y="1432479"/>
                  <a:pt x="58402" y="1413792"/>
                  <a:pt x="69448" y="1400537"/>
                </a:cubicBezTo>
                <a:cubicBezTo>
                  <a:pt x="78354" y="1389850"/>
                  <a:pt x="92597" y="1385104"/>
                  <a:pt x="104172" y="1377387"/>
                </a:cubicBezTo>
                <a:cubicBezTo>
                  <a:pt x="121362" y="1351601"/>
                  <a:pt x="126907" y="1338364"/>
                  <a:pt x="150471" y="1319514"/>
                </a:cubicBezTo>
                <a:cubicBezTo>
                  <a:pt x="161334" y="1310824"/>
                  <a:pt x="174508" y="1305271"/>
                  <a:pt x="185195" y="1296365"/>
                </a:cubicBezTo>
                <a:cubicBezTo>
                  <a:pt x="197770" y="1285886"/>
                  <a:pt x="206299" y="1270721"/>
                  <a:pt x="219919" y="1261641"/>
                </a:cubicBezTo>
                <a:cubicBezTo>
                  <a:pt x="229883" y="1254999"/>
                  <a:pt x="294767" y="1240035"/>
                  <a:pt x="300942" y="1238491"/>
                </a:cubicBezTo>
                <a:cubicBezTo>
                  <a:pt x="362673" y="1242349"/>
                  <a:pt x="425822" y="1236358"/>
                  <a:pt x="486136" y="1250066"/>
                </a:cubicBezTo>
                <a:cubicBezTo>
                  <a:pt x="513266" y="1256232"/>
                  <a:pt x="532435" y="1280932"/>
                  <a:pt x="555585" y="1296365"/>
                </a:cubicBezTo>
                <a:lnTo>
                  <a:pt x="590309" y="1319514"/>
                </a:lnTo>
                <a:cubicBezTo>
                  <a:pt x="610409" y="1379818"/>
                  <a:pt x="588716" y="1331991"/>
                  <a:pt x="625033" y="1377387"/>
                </a:cubicBezTo>
                <a:cubicBezTo>
                  <a:pt x="646846" y="1404652"/>
                  <a:pt x="655490" y="1426727"/>
                  <a:pt x="671331" y="1458410"/>
                </a:cubicBezTo>
                <a:cubicBezTo>
                  <a:pt x="667473" y="1485418"/>
                  <a:pt x="667596" y="1513302"/>
                  <a:pt x="659757" y="1539433"/>
                </a:cubicBezTo>
                <a:cubicBezTo>
                  <a:pt x="651587" y="1566667"/>
                  <a:pt x="625486" y="1585505"/>
                  <a:pt x="601883" y="1597306"/>
                </a:cubicBezTo>
                <a:cubicBezTo>
                  <a:pt x="590970" y="1602762"/>
                  <a:pt x="578734" y="1605023"/>
                  <a:pt x="567159" y="1608881"/>
                </a:cubicBezTo>
                <a:lnTo>
                  <a:pt x="451412" y="1585732"/>
                </a:lnTo>
                <a:cubicBezTo>
                  <a:pt x="435857" y="1582399"/>
                  <a:pt x="419342" y="1581271"/>
                  <a:pt x="405114" y="1574157"/>
                </a:cubicBezTo>
                <a:cubicBezTo>
                  <a:pt x="395353" y="1569277"/>
                  <a:pt x="389681" y="1558724"/>
                  <a:pt x="381964" y="1551008"/>
                </a:cubicBezTo>
                <a:cubicBezTo>
                  <a:pt x="374248" y="1535575"/>
                  <a:pt x="365612" y="1520568"/>
                  <a:pt x="358815" y="1504709"/>
                </a:cubicBezTo>
                <a:cubicBezTo>
                  <a:pt x="322254" y="1419401"/>
                  <a:pt x="350131" y="1338349"/>
                  <a:pt x="358815" y="1238491"/>
                </a:cubicBezTo>
                <a:cubicBezTo>
                  <a:pt x="359872" y="1226336"/>
                  <a:pt x="364934" y="1214680"/>
                  <a:pt x="370390" y="1203767"/>
                </a:cubicBezTo>
                <a:cubicBezTo>
                  <a:pt x="386505" y="1171537"/>
                  <a:pt x="402664" y="1159918"/>
                  <a:pt x="428263" y="1134319"/>
                </a:cubicBezTo>
                <a:cubicBezTo>
                  <a:pt x="439802" y="1099704"/>
                  <a:pt x="442221" y="1080247"/>
                  <a:pt x="474562" y="1053296"/>
                </a:cubicBezTo>
                <a:cubicBezTo>
                  <a:pt x="483935" y="1045485"/>
                  <a:pt x="497711" y="1045580"/>
                  <a:pt x="509286" y="1041722"/>
                </a:cubicBezTo>
                <a:cubicBezTo>
                  <a:pt x="517002" y="1030147"/>
                  <a:pt x="522599" y="1016835"/>
                  <a:pt x="532435" y="1006998"/>
                </a:cubicBezTo>
                <a:cubicBezTo>
                  <a:pt x="608484" y="930947"/>
                  <a:pt x="791676" y="993203"/>
                  <a:pt x="844952" y="995423"/>
                </a:cubicBezTo>
                <a:cubicBezTo>
                  <a:pt x="920715" y="1020678"/>
                  <a:pt x="846354" y="985602"/>
                  <a:pt x="891250" y="1041722"/>
                </a:cubicBezTo>
                <a:cubicBezTo>
                  <a:pt x="899940" y="1052585"/>
                  <a:pt x="914399" y="1057155"/>
                  <a:pt x="925974" y="1064871"/>
                </a:cubicBezTo>
                <a:cubicBezTo>
                  <a:pt x="929832" y="1080304"/>
                  <a:pt x="933179" y="1095874"/>
                  <a:pt x="937549" y="1111170"/>
                </a:cubicBezTo>
                <a:cubicBezTo>
                  <a:pt x="940901" y="1122901"/>
                  <a:pt x="949124" y="1133693"/>
                  <a:pt x="949124" y="1145894"/>
                </a:cubicBezTo>
                <a:cubicBezTo>
                  <a:pt x="949124" y="1161802"/>
                  <a:pt x="941407" y="1176760"/>
                  <a:pt x="937549" y="1192193"/>
                </a:cubicBezTo>
                <a:cubicBezTo>
                  <a:pt x="925974" y="1188335"/>
                  <a:pt x="913738" y="1186074"/>
                  <a:pt x="902825" y="1180618"/>
                </a:cubicBezTo>
                <a:cubicBezTo>
                  <a:pt x="835658" y="1147034"/>
                  <a:pt x="902976" y="1164760"/>
                  <a:pt x="821802" y="1134319"/>
                </a:cubicBezTo>
                <a:cubicBezTo>
                  <a:pt x="806907" y="1128733"/>
                  <a:pt x="790937" y="1126602"/>
                  <a:pt x="775504" y="1122744"/>
                </a:cubicBezTo>
                <a:cubicBezTo>
                  <a:pt x="763929" y="1115028"/>
                  <a:pt x="751342" y="1108648"/>
                  <a:pt x="740780" y="1099595"/>
                </a:cubicBezTo>
                <a:cubicBezTo>
                  <a:pt x="724209" y="1085391"/>
                  <a:pt x="694481" y="1053296"/>
                  <a:pt x="694481" y="1053296"/>
                </a:cubicBezTo>
                <a:cubicBezTo>
                  <a:pt x="690623" y="1041721"/>
                  <a:pt x="691533" y="1027199"/>
                  <a:pt x="682906" y="1018572"/>
                </a:cubicBezTo>
                <a:cubicBezTo>
                  <a:pt x="674279" y="1009945"/>
                  <a:pt x="658644" y="1013275"/>
                  <a:pt x="648182" y="1006998"/>
                </a:cubicBezTo>
                <a:cubicBezTo>
                  <a:pt x="638824" y="1001383"/>
                  <a:pt x="632749" y="991565"/>
                  <a:pt x="625033" y="983848"/>
                </a:cubicBezTo>
                <a:cubicBezTo>
                  <a:pt x="621175" y="968415"/>
                  <a:pt x="617828" y="952845"/>
                  <a:pt x="613458" y="937549"/>
                </a:cubicBezTo>
                <a:cubicBezTo>
                  <a:pt x="610106" y="925818"/>
                  <a:pt x="601883" y="915026"/>
                  <a:pt x="601883" y="902825"/>
                </a:cubicBezTo>
                <a:cubicBezTo>
                  <a:pt x="601883" y="851347"/>
                  <a:pt x="599299" y="801237"/>
                  <a:pt x="636607" y="763929"/>
                </a:cubicBezTo>
                <a:cubicBezTo>
                  <a:pt x="646444" y="754092"/>
                  <a:pt x="660862" y="749940"/>
                  <a:pt x="671331" y="740780"/>
                </a:cubicBezTo>
                <a:cubicBezTo>
                  <a:pt x="691863" y="722815"/>
                  <a:pt x="703323" y="691533"/>
                  <a:pt x="729205" y="682906"/>
                </a:cubicBezTo>
                <a:lnTo>
                  <a:pt x="798653" y="659757"/>
                </a:lnTo>
                <a:cubicBezTo>
                  <a:pt x="841093" y="663615"/>
                  <a:pt x="885243" y="658799"/>
                  <a:pt x="925974" y="671332"/>
                </a:cubicBezTo>
                <a:cubicBezTo>
                  <a:pt x="939270" y="675423"/>
                  <a:pt x="939287" y="696219"/>
                  <a:pt x="949124" y="706056"/>
                </a:cubicBezTo>
                <a:cubicBezTo>
                  <a:pt x="962765" y="719697"/>
                  <a:pt x="981782" y="727139"/>
                  <a:pt x="995423" y="740780"/>
                </a:cubicBezTo>
                <a:cubicBezTo>
                  <a:pt x="1009780" y="755137"/>
                  <a:pt x="1040152" y="802086"/>
                  <a:pt x="1053296" y="821803"/>
                </a:cubicBezTo>
                <a:cubicBezTo>
                  <a:pt x="1049438" y="844952"/>
                  <a:pt x="1056382" y="872925"/>
                  <a:pt x="1041721" y="891251"/>
                </a:cubicBezTo>
                <a:cubicBezTo>
                  <a:pt x="1034099" y="900778"/>
                  <a:pt x="1017149" y="886444"/>
                  <a:pt x="1006997" y="879676"/>
                </a:cubicBezTo>
                <a:cubicBezTo>
                  <a:pt x="993377" y="870596"/>
                  <a:pt x="985194" y="855002"/>
                  <a:pt x="972273" y="844952"/>
                </a:cubicBezTo>
                <a:cubicBezTo>
                  <a:pt x="950312" y="827871"/>
                  <a:pt x="902825" y="798653"/>
                  <a:pt x="902825" y="798653"/>
                </a:cubicBezTo>
                <a:cubicBezTo>
                  <a:pt x="895109" y="787078"/>
                  <a:pt x="888366" y="774792"/>
                  <a:pt x="879676" y="763929"/>
                </a:cubicBezTo>
                <a:cubicBezTo>
                  <a:pt x="860829" y="740370"/>
                  <a:pt x="847581" y="734817"/>
                  <a:pt x="821802" y="717630"/>
                </a:cubicBezTo>
                <a:cubicBezTo>
                  <a:pt x="800491" y="653696"/>
                  <a:pt x="773821" y="605250"/>
                  <a:pt x="810228" y="532436"/>
                </a:cubicBezTo>
                <a:cubicBezTo>
                  <a:pt x="822670" y="507551"/>
                  <a:pt x="860003" y="505810"/>
                  <a:pt x="879676" y="486137"/>
                </a:cubicBezTo>
                <a:cubicBezTo>
                  <a:pt x="900532" y="465281"/>
                  <a:pt x="920925" y="440348"/>
                  <a:pt x="949124" y="428263"/>
                </a:cubicBezTo>
                <a:cubicBezTo>
                  <a:pt x="980610" y="414769"/>
                  <a:pt x="1067611" y="407665"/>
                  <a:pt x="1088020" y="405114"/>
                </a:cubicBezTo>
                <a:cubicBezTo>
                  <a:pt x="1145893" y="408972"/>
                  <a:pt x="1205995" y="400323"/>
                  <a:pt x="1261640" y="416689"/>
                </a:cubicBezTo>
                <a:cubicBezTo>
                  <a:pt x="1278193" y="421558"/>
                  <a:pt x="1273744" y="449732"/>
                  <a:pt x="1284790" y="462987"/>
                </a:cubicBezTo>
                <a:cubicBezTo>
                  <a:pt x="1293696" y="473674"/>
                  <a:pt x="1308827" y="477231"/>
                  <a:pt x="1319514" y="486137"/>
                </a:cubicBezTo>
                <a:cubicBezTo>
                  <a:pt x="1332089" y="496616"/>
                  <a:pt x="1342663" y="509286"/>
                  <a:pt x="1354238" y="520861"/>
                </a:cubicBezTo>
                <a:cubicBezTo>
                  <a:pt x="1381245" y="601884"/>
                  <a:pt x="1354238" y="582592"/>
                  <a:pt x="1412111" y="601884"/>
                </a:cubicBezTo>
                <a:cubicBezTo>
                  <a:pt x="1404395" y="617317"/>
                  <a:pt x="1405954" y="645183"/>
                  <a:pt x="1388962" y="648182"/>
                </a:cubicBezTo>
                <a:cubicBezTo>
                  <a:pt x="1331843" y="658262"/>
                  <a:pt x="1272461" y="646688"/>
                  <a:pt x="1215342" y="636608"/>
                </a:cubicBezTo>
                <a:cubicBezTo>
                  <a:pt x="1204595" y="634711"/>
                  <a:pt x="1201272" y="619511"/>
                  <a:pt x="1192192" y="613458"/>
                </a:cubicBezTo>
                <a:cubicBezTo>
                  <a:pt x="1146130" y="582750"/>
                  <a:pt x="1154378" y="597252"/>
                  <a:pt x="1111169" y="578734"/>
                </a:cubicBezTo>
                <a:cubicBezTo>
                  <a:pt x="1095310" y="571937"/>
                  <a:pt x="1080304" y="563301"/>
                  <a:pt x="1064871" y="555585"/>
                </a:cubicBezTo>
                <a:cubicBezTo>
                  <a:pt x="1047264" y="502766"/>
                  <a:pt x="1025240" y="472801"/>
                  <a:pt x="1053296" y="416689"/>
                </a:cubicBezTo>
                <a:cubicBezTo>
                  <a:pt x="1059517" y="404246"/>
                  <a:pt x="1077333" y="402445"/>
                  <a:pt x="1088020" y="393539"/>
                </a:cubicBezTo>
                <a:cubicBezTo>
                  <a:pt x="1100595" y="383060"/>
                  <a:pt x="1109424" y="368329"/>
                  <a:pt x="1122744" y="358815"/>
                </a:cubicBezTo>
                <a:cubicBezTo>
                  <a:pt x="1136785" y="348786"/>
                  <a:pt x="1154062" y="344227"/>
                  <a:pt x="1169043" y="335666"/>
                </a:cubicBezTo>
                <a:cubicBezTo>
                  <a:pt x="1181121" y="328764"/>
                  <a:pt x="1191055" y="318167"/>
                  <a:pt x="1203767" y="312517"/>
                </a:cubicBezTo>
                <a:cubicBezTo>
                  <a:pt x="1226065" y="302607"/>
                  <a:pt x="1252291" y="301922"/>
                  <a:pt x="1273215" y="289367"/>
                </a:cubicBezTo>
                <a:cubicBezTo>
                  <a:pt x="1341550" y="248366"/>
                  <a:pt x="1309746" y="261757"/>
                  <a:pt x="1365812" y="243068"/>
                </a:cubicBezTo>
                <a:cubicBezTo>
                  <a:pt x="1431402" y="246926"/>
                  <a:pt x="1497175" y="248414"/>
                  <a:pt x="1562582" y="254643"/>
                </a:cubicBezTo>
                <a:cubicBezTo>
                  <a:pt x="1582930" y="256581"/>
                  <a:pt x="1622771" y="270848"/>
                  <a:pt x="1643605" y="277793"/>
                </a:cubicBezTo>
                <a:cubicBezTo>
                  <a:pt x="1647463" y="289368"/>
                  <a:pt x="1647558" y="302990"/>
                  <a:pt x="1655180" y="312517"/>
                </a:cubicBezTo>
                <a:cubicBezTo>
                  <a:pt x="1705336" y="375212"/>
                  <a:pt x="1678330" y="292262"/>
                  <a:pt x="1713053" y="370390"/>
                </a:cubicBezTo>
                <a:cubicBezTo>
                  <a:pt x="1722963" y="392688"/>
                  <a:pt x="1728486" y="416689"/>
                  <a:pt x="1736202" y="439838"/>
                </a:cubicBezTo>
                <a:cubicBezTo>
                  <a:pt x="1740060" y="451413"/>
                  <a:pt x="1741009" y="464410"/>
                  <a:pt x="1747777" y="474562"/>
                </a:cubicBezTo>
                <a:lnTo>
                  <a:pt x="1770926" y="509286"/>
                </a:lnTo>
                <a:cubicBezTo>
                  <a:pt x="1774784" y="524719"/>
                  <a:pt x="1787531" y="540493"/>
                  <a:pt x="1782501" y="555585"/>
                </a:cubicBezTo>
                <a:cubicBezTo>
                  <a:pt x="1767148" y="601645"/>
                  <a:pt x="1660392" y="567811"/>
                  <a:pt x="1655180" y="567160"/>
                </a:cubicBezTo>
                <a:cubicBezTo>
                  <a:pt x="1643605" y="555585"/>
                  <a:pt x="1633030" y="542915"/>
                  <a:pt x="1620455" y="532436"/>
                </a:cubicBezTo>
                <a:cubicBezTo>
                  <a:pt x="1609768" y="523530"/>
                  <a:pt x="1595568" y="519123"/>
                  <a:pt x="1585731" y="509286"/>
                </a:cubicBezTo>
                <a:cubicBezTo>
                  <a:pt x="1572090" y="495645"/>
                  <a:pt x="1562582" y="478420"/>
                  <a:pt x="1551007" y="462987"/>
                </a:cubicBezTo>
                <a:cubicBezTo>
                  <a:pt x="1547149" y="451412"/>
                  <a:pt x="1542785" y="439994"/>
                  <a:pt x="1539433" y="428263"/>
                </a:cubicBezTo>
                <a:cubicBezTo>
                  <a:pt x="1535063" y="412967"/>
                  <a:pt x="1534972" y="396193"/>
                  <a:pt x="1527858" y="381965"/>
                </a:cubicBezTo>
                <a:cubicBezTo>
                  <a:pt x="1522978" y="372204"/>
                  <a:pt x="1512425" y="366532"/>
                  <a:pt x="1504709" y="358815"/>
                </a:cubicBezTo>
                <a:cubicBezTo>
                  <a:pt x="1512425" y="335666"/>
                  <a:pt x="1507555" y="302902"/>
                  <a:pt x="1527858" y="289367"/>
                </a:cubicBezTo>
                <a:cubicBezTo>
                  <a:pt x="1539433" y="281651"/>
                  <a:pt x="1552020" y="275271"/>
                  <a:pt x="1562582" y="266218"/>
                </a:cubicBezTo>
                <a:cubicBezTo>
                  <a:pt x="1579153" y="252014"/>
                  <a:pt x="1590721" y="232026"/>
                  <a:pt x="1608881" y="219919"/>
                </a:cubicBezTo>
                <a:cubicBezTo>
                  <a:pt x="1643751" y="196672"/>
                  <a:pt x="1648789" y="191241"/>
                  <a:pt x="1689904" y="173620"/>
                </a:cubicBezTo>
                <a:cubicBezTo>
                  <a:pt x="1701118" y="168814"/>
                  <a:pt x="1713053" y="165904"/>
                  <a:pt x="1724628" y="162046"/>
                </a:cubicBezTo>
                <a:cubicBezTo>
                  <a:pt x="1782303" y="104368"/>
                  <a:pt x="1729770" y="146935"/>
                  <a:pt x="1886673" y="127322"/>
                </a:cubicBezTo>
                <a:cubicBezTo>
                  <a:pt x="1902458" y="125349"/>
                  <a:pt x="1917539" y="119605"/>
                  <a:pt x="1932972" y="115747"/>
                </a:cubicBezTo>
                <a:cubicBezTo>
                  <a:pt x="1944547" y="104172"/>
                  <a:pt x="1959747" y="95332"/>
                  <a:pt x="1967696" y="81023"/>
                </a:cubicBezTo>
                <a:cubicBezTo>
                  <a:pt x="1992065" y="37158"/>
                  <a:pt x="1990845" y="31353"/>
                  <a:pt x="1990845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8449519" y="5879524"/>
            <a:ext cx="1678329" cy="1181033"/>
          </a:xfrm>
          <a:custGeom>
            <a:avLst/>
            <a:gdLst>
              <a:gd name="connsiteX0" fmla="*/ 1678329 w 1678329"/>
              <a:gd name="connsiteY0" fmla="*/ 1181033 h 1181033"/>
              <a:gd name="connsiteX1" fmla="*/ 1643605 w 1678329"/>
              <a:gd name="connsiteY1" fmla="*/ 1123159 h 1181033"/>
              <a:gd name="connsiteX2" fmla="*/ 1632030 w 1678329"/>
              <a:gd name="connsiteY2" fmla="*/ 1088435 h 1181033"/>
              <a:gd name="connsiteX3" fmla="*/ 1574157 w 1678329"/>
              <a:gd name="connsiteY3" fmla="*/ 1018987 h 1181033"/>
              <a:gd name="connsiteX4" fmla="*/ 1539433 w 1678329"/>
              <a:gd name="connsiteY4" fmla="*/ 961114 h 1181033"/>
              <a:gd name="connsiteX5" fmla="*/ 1481559 w 1678329"/>
              <a:gd name="connsiteY5" fmla="*/ 926390 h 1181033"/>
              <a:gd name="connsiteX6" fmla="*/ 1469985 w 1678329"/>
              <a:gd name="connsiteY6" fmla="*/ 891666 h 1181033"/>
              <a:gd name="connsiteX7" fmla="*/ 1400537 w 1678329"/>
              <a:gd name="connsiteY7" fmla="*/ 833792 h 1181033"/>
              <a:gd name="connsiteX8" fmla="*/ 1377387 w 1678329"/>
              <a:gd name="connsiteY8" fmla="*/ 810643 h 1181033"/>
              <a:gd name="connsiteX9" fmla="*/ 1354238 w 1678329"/>
              <a:gd name="connsiteY9" fmla="*/ 775919 h 1181033"/>
              <a:gd name="connsiteX10" fmla="*/ 1319514 w 1678329"/>
              <a:gd name="connsiteY10" fmla="*/ 764344 h 1181033"/>
              <a:gd name="connsiteX11" fmla="*/ 1273215 w 1678329"/>
              <a:gd name="connsiteY11" fmla="*/ 787494 h 1181033"/>
              <a:gd name="connsiteX12" fmla="*/ 1238491 w 1678329"/>
              <a:gd name="connsiteY12" fmla="*/ 799068 h 1181033"/>
              <a:gd name="connsiteX13" fmla="*/ 1203767 w 1678329"/>
              <a:gd name="connsiteY13" fmla="*/ 868516 h 1181033"/>
              <a:gd name="connsiteX14" fmla="*/ 1215342 w 1678329"/>
              <a:gd name="connsiteY14" fmla="*/ 1030562 h 1181033"/>
              <a:gd name="connsiteX15" fmla="*/ 1250066 w 1678329"/>
              <a:gd name="connsiteY15" fmla="*/ 1042137 h 1181033"/>
              <a:gd name="connsiteX16" fmla="*/ 1388962 w 1678329"/>
              <a:gd name="connsiteY16" fmla="*/ 1018987 h 1181033"/>
              <a:gd name="connsiteX17" fmla="*/ 1423686 w 1678329"/>
              <a:gd name="connsiteY17" fmla="*/ 1007413 h 1181033"/>
              <a:gd name="connsiteX18" fmla="*/ 1435261 w 1678329"/>
              <a:gd name="connsiteY18" fmla="*/ 613873 h 1181033"/>
              <a:gd name="connsiteX19" fmla="*/ 1400537 w 1678329"/>
              <a:gd name="connsiteY19" fmla="*/ 532851 h 1181033"/>
              <a:gd name="connsiteX20" fmla="*/ 1342663 w 1678329"/>
              <a:gd name="connsiteY20" fmla="*/ 486552 h 1181033"/>
              <a:gd name="connsiteX21" fmla="*/ 1307939 w 1678329"/>
              <a:gd name="connsiteY21" fmla="*/ 474977 h 1181033"/>
              <a:gd name="connsiteX22" fmla="*/ 1273215 w 1678329"/>
              <a:gd name="connsiteY22" fmla="*/ 451828 h 1181033"/>
              <a:gd name="connsiteX23" fmla="*/ 1180618 w 1678329"/>
              <a:gd name="connsiteY23" fmla="*/ 428678 h 1181033"/>
              <a:gd name="connsiteX24" fmla="*/ 972273 w 1678329"/>
              <a:gd name="connsiteY24" fmla="*/ 440253 h 1181033"/>
              <a:gd name="connsiteX25" fmla="*/ 902825 w 1678329"/>
              <a:gd name="connsiteY25" fmla="*/ 486552 h 1181033"/>
              <a:gd name="connsiteX26" fmla="*/ 868101 w 1678329"/>
              <a:gd name="connsiteY26" fmla="*/ 509701 h 1181033"/>
              <a:gd name="connsiteX27" fmla="*/ 856527 w 1678329"/>
              <a:gd name="connsiteY27" fmla="*/ 544425 h 1181033"/>
              <a:gd name="connsiteX28" fmla="*/ 821803 w 1678329"/>
              <a:gd name="connsiteY28" fmla="*/ 556000 h 1181033"/>
              <a:gd name="connsiteX29" fmla="*/ 798653 w 1678329"/>
              <a:gd name="connsiteY29" fmla="*/ 625448 h 1181033"/>
              <a:gd name="connsiteX30" fmla="*/ 752354 w 1678329"/>
              <a:gd name="connsiteY30" fmla="*/ 683321 h 1181033"/>
              <a:gd name="connsiteX31" fmla="*/ 740780 w 1678329"/>
              <a:gd name="connsiteY31" fmla="*/ 729620 h 1181033"/>
              <a:gd name="connsiteX32" fmla="*/ 729205 w 1678329"/>
              <a:gd name="connsiteY32" fmla="*/ 764344 h 1181033"/>
              <a:gd name="connsiteX33" fmla="*/ 787078 w 1678329"/>
              <a:gd name="connsiteY33" fmla="*/ 787494 h 1181033"/>
              <a:gd name="connsiteX34" fmla="*/ 856527 w 1678329"/>
              <a:gd name="connsiteY34" fmla="*/ 775919 h 1181033"/>
              <a:gd name="connsiteX35" fmla="*/ 937549 w 1678329"/>
              <a:gd name="connsiteY35" fmla="*/ 752770 h 1181033"/>
              <a:gd name="connsiteX36" fmla="*/ 914400 w 1678329"/>
              <a:gd name="connsiteY36" fmla="*/ 648597 h 1181033"/>
              <a:gd name="connsiteX37" fmla="*/ 902825 w 1678329"/>
              <a:gd name="connsiteY37" fmla="*/ 613873 h 1181033"/>
              <a:gd name="connsiteX38" fmla="*/ 879676 w 1678329"/>
              <a:gd name="connsiteY38" fmla="*/ 579149 h 1181033"/>
              <a:gd name="connsiteX39" fmla="*/ 856527 w 1678329"/>
              <a:gd name="connsiteY39" fmla="*/ 498127 h 1181033"/>
              <a:gd name="connsiteX40" fmla="*/ 833377 w 1678329"/>
              <a:gd name="connsiteY40" fmla="*/ 474977 h 1181033"/>
              <a:gd name="connsiteX41" fmla="*/ 752354 w 1678329"/>
              <a:gd name="connsiteY41" fmla="*/ 393954 h 1181033"/>
              <a:gd name="connsiteX42" fmla="*/ 717630 w 1678329"/>
              <a:gd name="connsiteY42" fmla="*/ 359230 h 1181033"/>
              <a:gd name="connsiteX43" fmla="*/ 636608 w 1678329"/>
              <a:gd name="connsiteY43" fmla="*/ 312932 h 1181033"/>
              <a:gd name="connsiteX44" fmla="*/ 613458 w 1678329"/>
              <a:gd name="connsiteY44" fmla="*/ 289782 h 1181033"/>
              <a:gd name="connsiteX45" fmla="*/ 544010 w 1678329"/>
              <a:gd name="connsiteY45" fmla="*/ 266633 h 1181033"/>
              <a:gd name="connsiteX46" fmla="*/ 462987 w 1678329"/>
              <a:gd name="connsiteY46" fmla="*/ 243484 h 1181033"/>
              <a:gd name="connsiteX47" fmla="*/ 173620 w 1678329"/>
              <a:gd name="connsiteY47" fmla="*/ 255058 h 1181033"/>
              <a:gd name="connsiteX48" fmla="*/ 115747 w 1678329"/>
              <a:gd name="connsiteY48" fmla="*/ 312932 h 1181033"/>
              <a:gd name="connsiteX49" fmla="*/ 81023 w 1678329"/>
              <a:gd name="connsiteY49" fmla="*/ 336081 h 1181033"/>
              <a:gd name="connsiteX50" fmla="*/ 57873 w 1678329"/>
              <a:gd name="connsiteY50" fmla="*/ 382380 h 1181033"/>
              <a:gd name="connsiteX51" fmla="*/ 11575 w 1678329"/>
              <a:gd name="connsiteY51" fmla="*/ 463402 h 1181033"/>
              <a:gd name="connsiteX52" fmla="*/ 0 w 1678329"/>
              <a:gd name="connsiteY52" fmla="*/ 498127 h 1181033"/>
              <a:gd name="connsiteX53" fmla="*/ 23149 w 1678329"/>
              <a:gd name="connsiteY53" fmla="*/ 579149 h 1181033"/>
              <a:gd name="connsiteX54" fmla="*/ 34724 w 1678329"/>
              <a:gd name="connsiteY54" fmla="*/ 648597 h 1181033"/>
              <a:gd name="connsiteX55" fmla="*/ 69448 w 1678329"/>
              <a:gd name="connsiteY55" fmla="*/ 660172 h 1181033"/>
              <a:gd name="connsiteX56" fmla="*/ 162046 w 1678329"/>
              <a:gd name="connsiteY56" fmla="*/ 648597 h 1181033"/>
              <a:gd name="connsiteX57" fmla="*/ 185195 w 1678329"/>
              <a:gd name="connsiteY57" fmla="*/ 613873 h 1181033"/>
              <a:gd name="connsiteX58" fmla="*/ 208344 w 1678329"/>
              <a:gd name="connsiteY58" fmla="*/ 532851 h 1181033"/>
              <a:gd name="connsiteX59" fmla="*/ 219919 w 1678329"/>
              <a:gd name="connsiteY59" fmla="*/ 498127 h 1181033"/>
              <a:gd name="connsiteX60" fmla="*/ 208344 w 1678329"/>
              <a:gd name="connsiteY60" fmla="*/ 278208 h 1181033"/>
              <a:gd name="connsiteX61" fmla="*/ 173620 w 1678329"/>
              <a:gd name="connsiteY61" fmla="*/ 174035 h 1181033"/>
              <a:gd name="connsiteX62" fmla="*/ 150471 w 1678329"/>
              <a:gd name="connsiteY62" fmla="*/ 93013 h 1181033"/>
              <a:gd name="connsiteX63" fmla="*/ 127322 w 1678329"/>
              <a:gd name="connsiteY63" fmla="*/ 46714 h 1181033"/>
              <a:gd name="connsiteX64" fmla="*/ 92597 w 1678329"/>
              <a:gd name="connsiteY64" fmla="*/ 23565 h 1181033"/>
              <a:gd name="connsiteX65" fmla="*/ 46299 w 1678329"/>
              <a:gd name="connsiteY65" fmla="*/ 415 h 118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78329" h="1181033">
                <a:moveTo>
                  <a:pt x="1678329" y="1181033"/>
                </a:moveTo>
                <a:cubicBezTo>
                  <a:pt x="1666754" y="1161742"/>
                  <a:pt x="1653666" y="1143281"/>
                  <a:pt x="1643605" y="1123159"/>
                </a:cubicBezTo>
                <a:cubicBezTo>
                  <a:pt x="1638149" y="1112246"/>
                  <a:pt x="1637486" y="1099348"/>
                  <a:pt x="1632030" y="1088435"/>
                </a:cubicBezTo>
                <a:cubicBezTo>
                  <a:pt x="1605037" y="1034450"/>
                  <a:pt x="1612556" y="1070185"/>
                  <a:pt x="1574157" y="1018987"/>
                </a:cubicBezTo>
                <a:cubicBezTo>
                  <a:pt x="1560659" y="1000989"/>
                  <a:pt x="1555341" y="977022"/>
                  <a:pt x="1539433" y="961114"/>
                </a:cubicBezTo>
                <a:cubicBezTo>
                  <a:pt x="1523525" y="945206"/>
                  <a:pt x="1500850" y="937965"/>
                  <a:pt x="1481559" y="926390"/>
                </a:cubicBezTo>
                <a:cubicBezTo>
                  <a:pt x="1477701" y="914815"/>
                  <a:pt x="1476753" y="901818"/>
                  <a:pt x="1469985" y="891666"/>
                </a:cubicBezTo>
                <a:cubicBezTo>
                  <a:pt x="1446421" y="856319"/>
                  <a:pt x="1431037" y="858192"/>
                  <a:pt x="1400537" y="833792"/>
                </a:cubicBezTo>
                <a:cubicBezTo>
                  <a:pt x="1392016" y="826975"/>
                  <a:pt x="1384204" y="819164"/>
                  <a:pt x="1377387" y="810643"/>
                </a:cubicBezTo>
                <a:cubicBezTo>
                  <a:pt x="1368697" y="799780"/>
                  <a:pt x="1365101" y="784609"/>
                  <a:pt x="1354238" y="775919"/>
                </a:cubicBezTo>
                <a:cubicBezTo>
                  <a:pt x="1344711" y="768297"/>
                  <a:pt x="1331089" y="768202"/>
                  <a:pt x="1319514" y="764344"/>
                </a:cubicBezTo>
                <a:cubicBezTo>
                  <a:pt x="1304081" y="772061"/>
                  <a:pt x="1289075" y="780697"/>
                  <a:pt x="1273215" y="787494"/>
                </a:cubicBezTo>
                <a:cubicBezTo>
                  <a:pt x="1262001" y="792300"/>
                  <a:pt x="1248018" y="791446"/>
                  <a:pt x="1238491" y="799068"/>
                </a:cubicBezTo>
                <a:cubicBezTo>
                  <a:pt x="1218094" y="815385"/>
                  <a:pt x="1211392" y="845642"/>
                  <a:pt x="1203767" y="868516"/>
                </a:cubicBezTo>
                <a:cubicBezTo>
                  <a:pt x="1207625" y="922531"/>
                  <a:pt x="1201389" y="978238"/>
                  <a:pt x="1215342" y="1030562"/>
                </a:cubicBezTo>
                <a:cubicBezTo>
                  <a:pt x="1218486" y="1042351"/>
                  <a:pt x="1237892" y="1042949"/>
                  <a:pt x="1250066" y="1042137"/>
                </a:cubicBezTo>
                <a:cubicBezTo>
                  <a:pt x="1296899" y="1039015"/>
                  <a:pt x="1342936" y="1028192"/>
                  <a:pt x="1388962" y="1018987"/>
                </a:cubicBezTo>
                <a:cubicBezTo>
                  <a:pt x="1400926" y="1016594"/>
                  <a:pt x="1412111" y="1011271"/>
                  <a:pt x="1423686" y="1007413"/>
                </a:cubicBezTo>
                <a:cubicBezTo>
                  <a:pt x="1479120" y="841108"/>
                  <a:pt x="1456115" y="937122"/>
                  <a:pt x="1435261" y="613873"/>
                </a:cubicBezTo>
                <a:cubicBezTo>
                  <a:pt x="1434159" y="596788"/>
                  <a:pt x="1406616" y="541969"/>
                  <a:pt x="1400537" y="532851"/>
                </a:cubicBezTo>
                <a:cubicBezTo>
                  <a:pt x="1389771" y="516702"/>
                  <a:pt x="1358143" y="494292"/>
                  <a:pt x="1342663" y="486552"/>
                </a:cubicBezTo>
                <a:cubicBezTo>
                  <a:pt x="1331750" y="481096"/>
                  <a:pt x="1318852" y="480433"/>
                  <a:pt x="1307939" y="474977"/>
                </a:cubicBezTo>
                <a:cubicBezTo>
                  <a:pt x="1295497" y="468756"/>
                  <a:pt x="1286288" y="456582"/>
                  <a:pt x="1273215" y="451828"/>
                </a:cubicBezTo>
                <a:cubicBezTo>
                  <a:pt x="1243315" y="440955"/>
                  <a:pt x="1180618" y="428678"/>
                  <a:pt x="1180618" y="428678"/>
                </a:cubicBezTo>
                <a:cubicBezTo>
                  <a:pt x="1111170" y="432536"/>
                  <a:pt x="1040366" y="426067"/>
                  <a:pt x="972273" y="440253"/>
                </a:cubicBezTo>
                <a:cubicBezTo>
                  <a:pt x="945036" y="445927"/>
                  <a:pt x="925974" y="471119"/>
                  <a:pt x="902825" y="486552"/>
                </a:cubicBezTo>
                <a:lnTo>
                  <a:pt x="868101" y="509701"/>
                </a:lnTo>
                <a:cubicBezTo>
                  <a:pt x="864243" y="521276"/>
                  <a:pt x="865154" y="535798"/>
                  <a:pt x="856527" y="544425"/>
                </a:cubicBezTo>
                <a:cubicBezTo>
                  <a:pt x="847900" y="553052"/>
                  <a:pt x="828895" y="546072"/>
                  <a:pt x="821803" y="556000"/>
                </a:cubicBezTo>
                <a:cubicBezTo>
                  <a:pt x="807620" y="575856"/>
                  <a:pt x="812188" y="605145"/>
                  <a:pt x="798653" y="625448"/>
                </a:cubicBezTo>
                <a:cubicBezTo>
                  <a:pt x="769451" y="669252"/>
                  <a:pt x="785341" y="650336"/>
                  <a:pt x="752354" y="683321"/>
                </a:cubicBezTo>
                <a:cubicBezTo>
                  <a:pt x="748496" y="698754"/>
                  <a:pt x="745150" y="714324"/>
                  <a:pt x="740780" y="729620"/>
                </a:cubicBezTo>
                <a:cubicBezTo>
                  <a:pt x="737428" y="741351"/>
                  <a:pt x="721583" y="754817"/>
                  <a:pt x="729205" y="764344"/>
                </a:cubicBezTo>
                <a:cubicBezTo>
                  <a:pt x="742184" y="780568"/>
                  <a:pt x="767787" y="779777"/>
                  <a:pt x="787078" y="787494"/>
                </a:cubicBezTo>
                <a:cubicBezTo>
                  <a:pt x="810228" y="783636"/>
                  <a:pt x="833514" y="780522"/>
                  <a:pt x="856527" y="775919"/>
                </a:cubicBezTo>
                <a:cubicBezTo>
                  <a:pt x="892855" y="768653"/>
                  <a:pt x="904459" y="763799"/>
                  <a:pt x="937549" y="752770"/>
                </a:cubicBezTo>
                <a:cubicBezTo>
                  <a:pt x="929833" y="718046"/>
                  <a:pt x="923027" y="683106"/>
                  <a:pt x="914400" y="648597"/>
                </a:cubicBezTo>
                <a:cubicBezTo>
                  <a:pt x="911441" y="636760"/>
                  <a:pt x="908281" y="624786"/>
                  <a:pt x="902825" y="613873"/>
                </a:cubicBezTo>
                <a:cubicBezTo>
                  <a:pt x="896604" y="601431"/>
                  <a:pt x="887392" y="590724"/>
                  <a:pt x="879676" y="579149"/>
                </a:cubicBezTo>
                <a:cubicBezTo>
                  <a:pt x="877515" y="570506"/>
                  <a:pt x="863641" y="509984"/>
                  <a:pt x="856527" y="498127"/>
                </a:cubicBezTo>
                <a:cubicBezTo>
                  <a:pt x="850912" y="488769"/>
                  <a:pt x="839925" y="483707"/>
                  <a:pt x="833377" y="474977"/>
                </a:cubicBezTo>
                <a:cubicBezTo>
                  <a:pt x="771466" y="392429"/>
                  <a:pt x="817351" y="415620"/>
                  <a:pt x="752354" y="393954"/>
                </a:cubicBezTo>
                <a:cubicBezTo>
                  <a:pt x="740779" y="382379"/>
                  <a:pt x="730950" y="368744"/>
                  <a:pt x="717630" y="359230"/>
                </a:cubicBezTo>
                <a:cubicBezTo>
                  <a:pt x="606735" y="280019"/>
                  <a:pt x="727737" y="385835"/>
                  <a:pt x="636608" y="312932"/>
                </a:cubicBezTo>
                <a:cubicBezTo>
                  <a:pt x="628086" y="306115"/>
                  <a:pt x="623219" y="294662"/>
                  <a:pt x="613458" y="289782"/>
                </a:cubicBezTo>
                <a:cubicBezTo>
                  <a:pt x="591633" y="278869"/>
                  <a:pt x="567159" y="274349"/>
                  <a:pt x="544010" y="266633"/>
                </a:cubicBezTo>
                <a:cubicBezTo>
                  <a:pt x="494189" y="250026"/>
                  <a:pt x="521130" y="258019"/>
                  <a:pt x="462987" y="243484"/>
                </a:cubicBezTo>
                <a:cubicBezTo>
                  <a:pt x="366531" y="247342"/>
                  <a:pt x="269603" y="244774"/>
                  <a:pt x="173620" y="255058"/>
                </a:cubicBezTo>
                <a:cubicBezTo>
                  <a:pt x="139051" y="258762"/>
                  <a:pt x="134883" y="293796"/>
                  <a:pt x="115747" y="312932"/>
                </a:cubicBezTo>
                <a:cubicBezTo>
                  <a:pt x="105910" y="322769"/>
                  <a:pt x="92598" y="328365"/>
                  <a:pt x="81023" y="336081"/>
                </a:cubicBezTo>
                <a:cubicBezTo>
                  <a:pt x="73306" y="351514"/>
                  <a:pt x="66434" y="367399"/>
                  <a:pt x="57873" y="382380"/>
                </a:cubicBezTo>
                <a:cubicBezTo>
                  <a:pt x="24663" y="440497"/>
                  <a:pt x="41553" y="393454"/>
                  <a:pt x="11575" y="463402"/>
                </a:cubicBezTo>
                <a:cubicBezTo>
                  <a:pt x="6769" y="474617"/>
                  <a:pt x="3858" y="486552"/>
                  <a:pt x="0" y="498127"/>
                </a:cubicBezTo>
                <a:cubicBezTo>
                  <a:pt x="7716" y="525134"/>
                  <a:pt x="16833" y="551780"/>
                  <a:pt x="23149" y="579149"/>
                </a:cubicBezTo>
                <a:cubicBezTo>
                  <a:pt x="28426" y="602017"/>
                  <a:pt x="23080" y="628221"/>
                  <a:pt x="34724" y="648597"/>
                </a:cubicBezTo>
                <a:cubicBezTo>
                  <a:pt x="40777" y="659190"/>
                  <a:pt x="57873" y="656314"/>
                  <a:pt x="69448" y="660172"/>
                </a:cubicBezTo>
                <a:cubicBezTo>
                  <a:pt x="100314" y="656314"/>
                  <a:pt x="133165" y="660150"/>
                  <a:pt x="162046" y="648597"/>
                </a:cubicBezTo>
                <a:cubicBezTo>
                  <a:pt x="174962" y="643431"/>
                  <a:pt x="178974" y="626315"/>
                  <a:pt x="185195" y="613873"/>
                </a:cubicBezTo>
                <a:cubicBezTo>
                  <a:pt x="194448" y="595367"/>
                  <a:pt x="203398" y="550164"/>
                  <a:pt x="208344" y="532851"/>
                </a:cubicBezTo>
                <a:cubicBezTo>
                  <a:pt x="211696" y="521120"/>
                  <a:pt x="216061" y="509702"/>
                  <a:pt x="219919" y="498127"/>
                </a:cubicBezTo>
                <a:cubicBezTo>
                  <a:pt x="216061" y="424821"/>
                  <a:pt x="214703" y="351340"/>
                  <a:pt x="208344" y="278208"/>
                </a:cubicBezTo>
                <a:cubicBezTo>
                  <a:pt x="205080" y="240675"/>
                  <a:pt x="185243" y="208903"/>
                  <a:pt x="173620" y="174035"/>
                </a:cubicBezTo>
                <a:cubicBezTo>
                  <a:pt x="158931" y="129968"/>
                  <a:pt x="167196" y="132038"/>
                  <a:pt x="150471" y="93013"/>
                </a:cubicBezTo>
                <a:cubicBezTo>
                  <a:pt x="143674" y="77154"/>
                  <a:pt x="138368" y="59969"/>
                  <a:pt x="127322" y="46714"/>
                </a:cubicBezTo>
                <a:cubicBezTo>
                  <a:pt x="118416" y="36027"/>
                  <a:pt x="103460" y="32255"/>
                  <a:pt x="92597" y="23565"/>
                </a:cubicBezTo>
                <a:cubicBezTo>
                  <a:pt x="56839" y="-5041"/>
                  <a:pt x="85419" y="415"/>
                  <a:pt x="46299" y="415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988952" y="3565002"/>
            <a:ext cx="2025570" cy="2500132"/>
          </a:xfrm>
          <a:custGeom>
            <a:avLst/>
            <a:gdLst>
              <a:gd name="connsiteX0" fmla="*/ 2025570 w 2025570"/>
              <a:gd name="connsiteY0" fmla="*/ 2500132 h 2500132"/>
              <a:gd name="connsiteX1" fmla="*/ 1944547 w 2025570"/>
              <a:gd name="connsiteY1" fmla="*/ 2419109 h 2500132"/>
              <a:gd name="connsiteX2" fmla="*/ 1921397 w 2025570"/>
              <a:gd name="connsiteY2" fmla="*/ 2384385 h 2500132"/>
              <a:gd name="connsiteX3" fmla="*/ 1886673 w 2025570"/>
              <a:gd name="connsiteY3" fmla="*/ 2361236 h 2500132"/>
              <a:gd name="connsiteX4" fmla="*/ 1782501 w 2025570"/>
              <a:gd name="connsiteY4" fmla="*/ 2291788 h 2500132"/>
              <a:gd name="connsiteX5" fmla="*/ 1678329 w 2025570"/>
              <a:gd name="connsiteY5" fmla="*/ 2164466 h 2500132"/>
              <a:gd name="connsiteX6" fmla="*/ 1643605 w 2025570"/>
              <a:gd name="connsiteY6" fmla="*/ 2141317 h 2500132"/>
              <a:gd name="connsiteX7" fmla="*/ 1620456 w 2025570"/>
              <a:gd name="connsiteY7" fmla="*/ 2095018 h 2500132"/>
              <a:gd name="connsiteX8" fmla="*/ 1597306 w 2025570"/>
              <a:gd name="connsiteY8" fmla="*/ 2060294 h 2500132"/>
              <a:gd name="connsiteX9" fmla="*/ 1574157 w 2025570"/>
              <a:gd name="connsiteY9" fmla="*/ 2002421 h 2500132"/>
              <a:gd name="connsiteX10" fmla="*/ 1551007 w 2025570"/>
              <a:gd name="connsiteY10" fmla="*/ 1932973 h 2500132"/>
              <a:gd name="connsiteX11" fmla="*/ 1527858 w 2025570"/>
              <a:gd name="connsiteY11" fmla="*/ 1886674 h 2500132"/>
              <a:gd name="connsiteX12" fmla="*/ 1574157 w 2025570"/>
              <a:gd name="connsiteY12" fmla="*/ 1701479 h 2500132"/>
              <a:gd name="connsiteX13" fmla="*/ 1666754 w 2025570"/>
              <a:gd name="connsiteY13" fmla="*/ 1713054 h 2500132"/>
              <a:gd name="connsiteX14" fmla="*/ 1689904 w 2025570"/>
              <a:gd name="connsiteY14" fmla="*/ 1979271 h 2500132"/>
              <a:gd name="connsiteX15" fmla="*/ 1655180 w 2025570"/>
              <a:gd name="connsiteY15" fmla="*/ 2060294 h 2500132"/>
              <a:gd name="connsiteX16" fmla="*/ 1608881 w 2025570"/>
              <a:gd name="connsiteY16" fmla="*/ 2071869 h 2500132"/>
              <a:gd name="connsiteX17" fmla="*/ 1342663 w 2025570"/>
              <a:gd name="connsiteY17" fmla="*/ 2083443 h 2500132"/>
              <a:gd name="connsiteX18" fmla="*/ 1307939 w 2025570"/>
              <a:gd name="connsiteY18" fmla="*/ 2048719 h 2500132"/>
              <a:gd name="connsiteX19" fmla="*/ 1273215 w 2025570"/>
              <a:gd name="connsiteY19" fmla="*/ 2025570 h 2500132"/>
              <a:gd name="connsiteX20" fmla="*/ 1250066 w 2025570"/>
              <a:gd name="connsiteY20" fmla="*/ 1990846 h 2500132"/>
              <a:gd name="connsiteX21" fmla="*/ 1192192 w 2025570"/>
              <a:gd name="connsiteY21" fmla="*/ 1944547 h 2500132"/>
              <a:gd name="connsiteX22" fmla="*/ 1122744 w 2025570"/>
              <a:gd name="connsiteY22" fmla="*/ 1840375 h 2500132"/>
              <a:gd name="connsiteX23" fmla="*/ 1099595 w 2025570"/>
              <a:gd name="connsiteY23" fmla="*/ 1805651 h 2500132"/>
              <a:gd name="connsiteX24" fmla="*/ 1088020 w 2025570"/>
              <a:gd name="connsiteY24" fmla="*/ 1770927 h 2500132"/>
              <a:gd name="connsiteX25" fmla="*/ 1099595 w 2025570"/>
              <a:gd name="connsiteY25" fmla="*/ 1469985 h 2500132"/>
              <a:gd name="connsiteX26" fmla="*/ 1122744 w 2025570"/>
              <a:gd name="connsiteY26" fmla="*/ 1435261 h 2500132"/>
              <a:gd name="connsiteX27" fmla="*/ 1157468 w 2025570"/>
              <a:gd name="connsiteY27" fmla="*/ 1319514 h 2500132"/>
              <a:gd name="connsiteX28" fmla="*/ 1169043 w 2025570"/>
              <a:gd name="connsiteY28" fmla="*/ 1284790 h 2500132"/>
              <a:gd name="connsiteX29" fmla="*/ 1215342 w 2025570"/>
              <a:gd name="connsiteY29" fmla="*/ 1296365 h 2500132"/>
              <a:gd name="connsiteX30" fmla="*/ 1226916 w 2025570"/>
              <a:gd name="connsiteY30" fmla="*/ 1331089 h 2500132"/>
              <a:gd name="connsiteX31" fmla="*/ 1261640 w 2025570"/>
              <a:gd name="connsiteY31" fmla="*/ 1388962 h 2500132"/>
              <a:gd name="connsiteX32" fmla="*/ 1319514 w 2025570"/>
              <a:gd name="connsiteY32" fmla="*/ 1481560 h 2500132"/>
              <a:gd name="connsiteX33" fmla="*/ 1342663 w 2025570"/>
              <a:gd name="connsiteY33" fmla="*/ 1562583 h 2500132"/>
              <a:gd name="connsiteX34" fmla="*/ 1250066 w 2025570"/>
              <a:gd name="connsiteY34" fmla="*/ 1493135 h 2500132"/>
              <a:gd name="connsiteX35" fmla="*/ 1215342 w 2025570"/>
              <a:gd name="connsiteY35" fmla="*/ 1469985 h 2500132"/>
              <a:gd name="connsiteX36" fmla="*/ 1192192 w 2025570"/>
              <a:gd name="connsiteY36" fmla="*/ 1435261 h 2500132"/>
              <a:gd name="connsiteX37" fmla="*/ 1157468 w 2025570"/>
              <a:gd name="connsiteY37" fmla="*/ 1423687 h 2500132"/>
              <a:gd name="connsiteX38" fmla="*/ 1122744 w 2025570"/>
              <a:gd name="connsiteY38" fmla="*/ 1400537 h 2500132"/>
              <a:gd name="connsiteX39" fmla="*/ 1076445 w 2025570"/>
              <a:gd name="connsiteY39" fmla="*/ 1365813 h 2500132"/>
              <a:gd name="connsiteX40" fmla="*/ 1041721 w 2025570"/>
              <a:gd name="connsiteY40" fmla="*/ 1354238 h 2500132"/>
              <a:gd name="connsiteX41" fmla="*/ 983848 w 2025570"/>
              <a:gd name="connsiteY41" fmla="*/ 1331089 h 2500132"/>
              <a:gd name="connsiteX42" fmla="*/ 949124 w 2025570"/>
              <a:gd name="connsiteY42" fmla="*/ 1319514 h 2500132"/>
              <a:gd name="connsiteX43" fmla="*/ 879676 w 2025570"/>
              <a:gd name="connsiteY43" fmla="*/ 1284790 h 2500132"/>
              <a:gd name="connsiteX44" fmla="*/ 856526 w 2025570"/>
              <a:gd name="connsiteY44" fmla="*/ 1261641 h 2500132"/>
              <a:gd name="connsiteX45" fmla="*/ 821802 w 2025570"/>
              <a:gd name="connsiteY45" fmla="*/ 1238492 h 2500132"/>
              <a:gd name="connsiteX46" fmla="*/ 810228 w 2025570"/>
              <a:gd name="connsiteY46" fmla="*/ 1203768 h 2500132"/>
              <a:gd name="connsiteX47" fmla="*/ 787078 w 2025570"/>
              <a:gd name="connsiteY47" fmla="*/ 1180618 h 2500132"/>
              <a:gd name="connsiteX48" fmla="*/ 752354 w 2025570"/>
              <a:gd name="connsiteY48" fmla="*/ 1111170 h 2500132"/>
              <a:gd name="connsiteX49" fmla="*/ 729205 w 2025570"/>
              <a:gd name="connsiteY49" fmla="*/ 1053297 h 2500132"/>
              <a:gd name="connsiteX50" fmla="*/ 706056 w 2025570"/>
              <a:gd name="connsiteY50" fmla="*/ 1018573 h 2500132"/>
              <a:gd name="connsiteX51" fmla="*/ 682906 w 2025570"/>
              <a:gd name="connsiteY51" fmla="*/ 937550 h 2500132"/>
              <a:gd name="connsiteX52" fmla="*/ 659757 w 2025570"/>
              <a:gd name="connsiteY52" fmla="*/ 891251 h 2500132"/>
              <a:gd name="connsiteX53" fmla="*/ 648182 w 2025570"/>
              <a:gd name="connsiteY53" fmla="*/ 810228 h 2500132"/>
              <a:gd name="connsiteX54" fmla="*/ 671332 w 2025570"/>
              <a:gd name="connsiteY54" fmla="*/ 787079 h 2500132"/>
              <a:gd name="connsiteX55" fmla="*/ 706056 w 2025570"/>
              <a:gd name="connsiteY55" fmla="*/ 821803 h 2500132"/>
              <a:gd name="connsiteX56" fmla="*/ 775504 w 2025570"/>
              <a:gd name="connsiteY56" fmla="*/ 856527 h 2500132"/>
              <a:gd name="connsiteX57" fmla="*/ 844952 w 2025570"/>
              <a:gd name="connsiteY57" fmla="*/ 937550 h 2500132"/>
              <a:gd name="connsiteX58" fmla="*/ 879676 w 2025570"/>
              <a:gd name="connsiteY58" fmla="*/ 960699 h 2500132"/>
              <a:gd name="connsiteX59" fmla="*/ 868101 w 2025570"/>
              <a:gd name="connsiteY59" fmla="*/ 1111170 h 2500132"/>
              <a:gd name="connsiteX60" fmla="*/ 856526 w 2025570"/>
              <a:gd name="connsiteY60" fmla="*/ 1145894 h 2500132"/>
              <a:gd name="connsiteX61" fmla="*/ 821802 w 2025570"/>
              <a:gd name="connsiteY61" fmla="*/ 1180618 h 2500132"/>
              <a:gd name="connsiteX62" fmla="*/ 787078 w 2025570"/>
              <a:gd name="connsiteY62" fmla="*/ 1203768 h 2500132"/>
              <a:gd name="connsiteX63" fmla="*/ 752354 w 2025570"/>
              <a:gd name="connsiteY63" fmla="*/ 1238492 h 2500132"/>
              <a:gd name="connsiteX64" fmla="*/ 682906 w 2025570"/>
              <a:gd name="connsiteY64" fmla="*/ 1261641 h 2500132"/>
              <a:gd name="connsiteX65" fmla="*/ 555585 w 2025570"/>
              <a:gd name="connsiteY65" fmla="*/ 1250066 h 2500132"/>
              <a:gd name="connsiteX66" fmla="*/ 520861 w 2025570"/>
              <a:gd name="connsiteY66" fmla="*/ 1215342 h 2500132"/>
              <a:gd name="connsiteX67" fmla="*/ 462987 w 2025570"/>
              <a:gd name="connsiteY67" fmla="*/ 1169043 h 2500132"/>
              <a:gd name="connsiteX68" fmla="*/ 439838 w 2025570"/>
              <a:gd name="connsiteY68" fmla="*/ 1134319 h 2500132"/>
              <a:gd name="connsiteX69" fmla="*/ 405114 w 2025570"/>
              <a:gd name="connsiteY69" fmla="*/ 1111170 h 2500132"/>
              <a:gd name="connsiteX70" fmla="*/ 358815 w 2025570"/>
              <a:gd name="connsiteY70" fmla="*/ 1053297 h 2500132"/>
              <a:gd name="connsiteX71" fmla="*/ 312516 w 2025570"/>
              <a:gd name="connsiteY71" fmla="*/ 995423 h 2500132"/>
              <a:gd name="connsiteX72" fmla="*/ 254643 w 2025570"/>
              <a:gd name="connsiteY72" fmla="*/ 891251 h 2500132"/>
              <a:gd name="connsiteX73" fmla="*/ 243068 w 2025570"/>
              <a:gd name="connsiteY73" fmla="*/ 856527 h 2500132"/>
              <a:gd name="connsiteX74" fmla="*/ 231494 w 2025570"/>
              <a:gd name="connsiteY74" fmla="*/ 810228 h 2500132"/>
              <a:gd name="connsiteX75" fmla="*/ 208344 w 2025570"/>
              <a:gd name="connsiteY75" fmla="*/ 787079 h 2500132"/>
              <a:gd name="connsiteX76" fmla="*/ 185195 w 2025570"/>
              <a:gd name="connsiteY76" fmla="*/ 740780 h 2500132"/>
              <a:gd name="connsiteX77" fmla="*/ 162045 w 2025570"/>
              <a:gd name="connsiteY77" fmla="*/ 671332 h 2500132"/>
              <a:gd name="connsiteX78" fmla="*/ 162045 w 2025570"/>
              <a:gd name="connsiteY78" fmla="*/ 381965 h 2500132"/>
              <a:gd name="connsiteX79" fmla="*/ 196770 w 2025570"/>
              <a:gd name="connsiteY79" fmla="*/ 324092 h 2500132"/>
              <a:gd name="connsiteX80" fmla="*/ 208344 w 2025570"/>
              <a:gd name="connsiteY80" fmla="*/ 266218 h 2500132"/>
              <a:gd name="connsiteX81" fmla="*/ 219919 w 2025570"/>
              <a:gd name="connsiteY81" fmla="*/ 219919 h 2500132"/>
              <a:gd name="connsiteX82" fmla="*/ 289367 w 2025570"/>
              <a:gd name="connsiteY82" fmla="*/ 254643 h 2500132"/>
              <a:gd name="connsiteX83" fmla="*/ 300942 w 2025570"/>
              <a:gd name="connsiteY83" fmla="*/ 289368 h 2500132"/>
              <a:gd name="connsiteX84" fmla="*/ 370390 w 2025570"/>
              <a:gd name="connsiteY84" fmla="*/ 358816 h 2500132"/>
              <a:gd name="connsiteX85" fmla="*/ 381964 w 2025570"/>
              <a:gd name="connsiteY85" fmla="*/ 393540 h 2500132"/>
              <a:gd name="connsiteX86" fmla="*/ 416689 w 2025570"/>
              <a:gd name="connsiteY86" fmla="*/ 474562 h 2500132"/>
              <a:gd name="connsiteX87" fmla="*/ 381964 w 2025570"/>
              <a:gd name="connsiteY87" fmla="*/ 752355 h 2500132"/>
              <a:gd name="connsiteX88" fmla="*/ 347240 w 2025570"/>
              <a:gd name="connsiteY88" fmla="*/ 775504 h 2500132"/>
              <a:gd name="connsiteX89" fmla="*/ 312516 w 2025570"/>
              <a:gd name="connsiteY89" fmla="*/ 787079 h 2500132"/>
              <a:gd name="connsiteX90" fmla="*/ 173620 w 2025570"/>
              <a:gd name="connsiteY90" fmla="*/ 763930 h 2500132"/>
              <a:gd name="connsiteX91" fmla="*/ 127321 w 2025570"/>
              <a:gd name="connsiteY91" fmla="*/ 717631 h 2500132"/>
              <a:gd name="connsiteX92" fmla="*/ 92597 w 2025570"/>
              <a:gd name="connsiteY92" fmla="*/ 682907 h 2500132"/>
              <a:gd name="connsiteX93" fmla="*/ 69448 w 2025570"/>
              <a:gd name="connsiteY93" fmla="*/ 659757 h 2500132"/>
              <a:gd name="connsiteX94" fmla="*/ 0 w 2025570"/>
              <a:gd name="connsiteY94" fmla="*/ 544011 h 2500132"/>
              <a:gd name="connsiteX95" fmla="*/ 11575 w 2025570"/>
              <a:gd name="connsiteY95" fmla="*/ 370390 h 2500132"/>
              <a:gd name="connsiteX96" fmla="*/ 34724 w 2025570"/>
              <a:gd name="connsiteY96" fmla="*/ 324092 h 2500132"/>
              <a:gd name="connsiteX97" fmla="*/ 81023 w 2025570"/>
              <a:gd name="connsiteY97" fmla="*/ 219919 h 2500132"/>
              <a:gd name="connsiteX98" fmla="*/ 92597 w 2025570"/>
              <a:gd name="connsiteY98" fmla="*/ 173621 h 2500132"/>
              <a:gd name="connsiteX99" fmla="*/ 115747 w 2025570"/>
              <a:gd name="connsiteY99" fmla="*/ 138897 h 2500132"/>
              <a:gd name="connsiteX100" fmla="*/ 127321 w 2025570"/>
              <a:gd name="connsiteY100" fmla="*/ 69449 h 2500132"/>
              <a:gd name="connsiteX101" fmla="*/ 138896 w 2025570"/>
              <a:gd name="connsiteY101" fmla="*/ 0 h 25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25570" h="2500132">
                <a:moveTo>
                  <a:pt x="2025570" y="2500132"/>
                </a:moveTo>
                <a:cubicBezTo>
                  <a:pt x="1998562" y="2473124"/>
                  <a:pt x="1965734" y="2450889"/>
                  <a:pt x="1944547" y="2419109"/>
                </a:cubicBezTo>
                <a:cubicBezTo>
                  <a:pt x="1936830" y="2407534"/>
                  <a:pt x="1931234" y="2394222"/>
                  <a:pt x="1921397" y="2384385"/>
                </a:cubicBezTo>
                <a:cubicBezTo>
                  <a:pt x="1911560" y="2374549"/>
                  <a:pt x="1897802" y="2369583"/>
                  <a:pt x="1886673" y="2361236"/>
                </a:cubicBezTo>
                <a:cubicBezTo>
                  <a:pt x="1801056" y="2297023"/>
                  <a:pt x="1860864" y="2330969"/>
                  <a:pt x="1782501" y="2291788"/>
                </a:cubicBezTo>
                <a:cubicBezTo>
                  <a:pt x="1751948" y="2251051"/>
                  <a:pt x="1719666" y="2198914"/>
                  <a:pt x="1678329" y="2164466"/>
                </a:cubicBezTo>
                <a:cubicBezTo>
                  <a:pt x="1667642" y="2155560"/>
                  <a:pt x="1655180" y="2149033"/>
                  <a:pt x="1643605" y="2141317"/>
                </a:cubicBezTo>
                <a:cubicBezTo>
                  <a:pt x="1635889" y="2125884"/>
                  <a:pt x="1629017" y="2109999"/>
                  <a:pt x="1620456" y="2095018"/>
                </a:cubicBezTo>
                <a:cubicBezTo>
                  <a:pt x="1613554" y="2082940"/>
                  <a:pt x="1603527" y="2072736"/>
                  <a:pt x="1597306" y="2060294"/>
                </a:cubicBezTo>
                <a:cubicBezTo>
                  <a:pt x="1588014" y="2041711"/>
                  <a:pt x="1581257" y="2021947"/>
                  <a:pt x="1574157" y="2002421"/>
                </a:cubicBezTo>
                <a:cubicBezTo>
                  <a:pt x="1565818" y="1979489"/>
                  <a:pt x="1561920" y="1954799"/>
                  <a:pt x="1551007" y="1932973"/>
                </a:cubicBezTo>
                <a:lnTo>
                  <a:pt x="1527858" y="1886674"/>
                </a:lnTo>
                <a:cubicBezTo>
                  <a:pt x="1530763" y="1843105"/>
                  <a:pt x="1486402" y="1701479"/>
                  <a:pt x="1574157" y="1701479"/>
                </a:cubicBezTo>
                <a:cubicBezTo>
                  <a:pt x="1605263" y="1701479"/>
                  <a:pt x="1635888" y="1709196"/>
                  <a:pt x="1666754" y="1713054"/>
                </a:cubicBezTo>
                <a:cubicBezTo>
                  <a:pt x="1743590" y="1815500"/>
                  <a:pt x="1709849" y="1749897"/>
                  <a:pt x="1689904" y="1979271"/>
                </a:cubicBezTo>
                <a:cubicBezTo>
                  <a:pt x="1688117" y="1999821"/>
                  <a:pt x="1675643" y="2046652"/>
                  <a:pt x="1655180" y="2060294"/>
                </a:cubicBezTo>
                <a:cubicBezTo>
                  <a:pt x="1641944" y="2069118"/>
                  <a:pt x="1624314" y="2068011"/>
                  <a:pt x="1608881" y="2071869"/>
                </a:cubicBezTo>
                <a:cubicBezTo>
                  <a:pt x="1516385" y="2133532"/>
                  <a:pt x="1551877" y="2119828"/>
                  <a:pt x="1342663" y="2083443"/>
                </a:cubicBezTo>
                <a:cubicBezTo>
                  <a:pt x="1326536" y="2080638"/>
                  <a:pt x="1320514" y="2059198"/>
                  <a:pt x="1307939" y="2048719"/>
                </a:cubicBezTo>
                <a:cubicBezTo>
                  <a:pt x="1297252" y="2039813"/>
                  <a:pt x="1284790" y="2033286"/>
                  <a:pt x="1273215" y="2025570"/>
                </a:cubicBezTo>
                <a:cubicBezTo>
                  <a:pt x="1265499" y="2013995"/>
                  <a:pt x="1258756" y="2001709"/>
                  <a:pt x="1250066" y="1990846"/>
                </a:cubicBezTo>
                <a:cubicBezTo>
                  <a:pt x="1231219" y="1967287"/>
                  <a:pt x="1217971" y="1961734"/>
                  <a:pt x="1192192" y="1944547"/>
                </a:cubicBezTo>
                <a:lnTo>
                  <a:pt x="1122744" y="1840375"/>
                </a:lnTo>
                <a:cubicBezTo>
                  <a:pt x="1115028" y="1828800"/>
                  <a:pt x="1103994" y="1818848"/>
                  <a:pt x="1099595" y="1805651"/>
                </a:cubicBezTo>
                <a:lnTo>
                  <a:pt x="1088020" y="1770927"/>
                </a:lnTo>
                <a:cubicBezTo>
                  <a:pt x="1091878" y="1670613"/>
                  <a:pt x="1089265" y="1569840"/>
                  <a:pt x="1099595" y="1469985"/>
                </a:cubicBezTo>
                <a:cubicBezTo>
                  <a:pt x="1101026" y="1456148"/>
                  <a:pt x="1117094" y="1447973"/>
                  <a:pt x="1122744" y="1435261"/>
                </a:cubicBezTo>
                <a:cubicBezTo>
                  <a:pt x="1144755" y="1385737"/>
                  <a:pt x="1143998" y="1366659"/>
                  <a:pt x="1157468" y="1319514"/>
                </a:cubicBezTo>
                <a:cubicBezTo>
                  <a:pt x="1160820" y="1307783"/>
                  <a:pt x="1165185" y="1296365"/>
                  <a:pt x="1169043" y="1284790"/>
                </a:cubicBezTo>
                <a:cubicBezTo>
                  <a:pt x="1184476" y="1288648"/>
                  <a:pt x="1202920" y="1286427"/>
                  <a:pt x="1215342" y="1296365"/>
                </a:cubicBezTo>
                <a:cubicBezTo>
                  <a:pt x="1224869" y="1303987"/>
                  <a:pt x="1221460" y="1320176"/>
                  <a:pt x="1226916" y="1331089"/>
                </a:cubicBezTo>
                <a:cubicBezTo>
                  <a:pt x="1236977" y="1351211"/>
                  <a:pt x="1252331" y="1368481"/>
                  <a:pt x="1261640" y="1388962"/>
                </a:cubicBezTo>
                <a:cubicBezTo>
                  <a:pt x="1303562" y="1481190"/>
                  <a:pt x="1256293" y="1439413"/>
                  <a:pt x="1319514" y="1481560"/>
                </a:cubicBezTo>
                <a:cubicBezTo>
                  <a:pt x="1320865" y="1485614"/>
                  <a:pt x="1348019" y="1564113"/>
                  <a:pt x="1342663" y="1562583"/>
                </a:cubicBezTo>
                <a:cubicBezTo>
                  <a:pt x="1305565" y="1551984"/>
                  <a:pt x="1282168" y="1514537"/>
                  <a:pt x="1250066" y="1493135"/>
                </a:cubicBezTo>
                <a:lnTo>
                  <a:pt x="1215342" y="1469985"/>
                </a:lnTo>
                <a:cubicBezTo>
                  <a:pt x="1207625" y="1458410"/>
                  <a:pt x="1203055" y="1443951"/>
                  <a:pt x="1192192" y="1435261"/>
                </a:cubicBezTo>
                <a:cubicBezTo>
                  <a:pt x="1182665" y="1427639"/>
                  <a:pt x="1168381" y="1429143"/>
                  <a:pt x="1157468" y="1423687"/>
                </a:cubicBezTo>
                <a:cubicBezTo>
                  <a:pt x="1145025" y="1417466"/>
                  <a:pt x="1134064" y="1408623"/>
                  <a:pt x="1122744" y="1400537"/>
                </a:cubicBezTo>
                <a:cubicBezTo>
                  <a:pt x="1107046" y="1389324"/>
                  <a:pt x="1093194" y="1375384"/>
                  <a:pt x="1076445" y="1365813"/>
                </a:cubicBezTo>
                <a:cubicBezTo>
                  <a:pt x="1065852" y="1359760"/>
                  <a:pt x="1053145" y="1358522"/>
                  <a:pt x="1041721" y="1354238"/>
                </a:cubicBezTo>
                <a:cubicBezTo>
                  <a:pt x="1022267" y="1346943"/>
                  <a:pt x="1003302" y="1338384"/>
                  <a:pt x="983848" y="1331089"/>
                </a:cubicBezTo>
                <a:cubicBezTo>
                  <a:pt x="972424" y="1326805"/>
                  <a:pt x="960037" y="1324970"/>
                  <a:pt x="949124" y="1319514"/>
                </a:cubicBezTo>
                <a:cubicBezTo>
                  <a:pt x="859373" y="1274638"/>
                  <a:pt x="966956" y="1313884"/>
                  <a:pt x="879676" y="1284790"/>
                </a:cubicBezTo>
                <a:cubicBezTo>
                  <a:pt x="871959" y="1277074"/>
                  <a:pt x="865048" y="1268458"/>
                  <a:pt x="856526" y="1261641"/>
                </a:cubicBezTo>
                <a:cubicBezTo>
                  <a:pt x="845663" y="1252951"/>
                  <a:pt x="830492" y="1249355"/>
                  <a:pt x="821802" y="1238492"/>
                </a:cubicBezTo>
                <a:cubicBezTo>
                  <a:pt x="814180" y="1228965"/>
                  <a:pt x="816505" y="1214230"/>
                  <a:pt x="810228" y="1203768"/>
                </a:cubicBezTo>
                <a:cubicBezTo>
                  <a:pt x="804613" y="1194410"/>
                  <a:pt x="794795" y="1188335"/>
                  <a:pt x="787078" y="1180618"/>
                </a:cubicBezTo>
                <a:cubicBezTo>
                  <a:pt x="756144" y="1056876"/>
                  <a:pt x="798218" y="1191431"/>
                  <a:pt x="752354" y="1111170"/>
                </a:cubicBezTo>
                <a:cubicBezTo>
                  <a:pt x="742046" y="1093131"/>
                  <a:pt x="738497" y="1071881"/>
                  <a:pt x="729205" y="1053297"/>
                </a:cubicBezTo>
                <a:cubicBezTo>
                  <a:pt x="722984" y="1040855"/>
                  <a:pt x="713772" y="1030148"/>
                  <a:pt x="706056" y="1018573"/>
                </a:cubicBezTo>
                <a:cubicBezTo>
                  <a:pt x="700182" y="995076"/>
                  <a:pt x="692870" y="960799"/>
                  <a:pt x="682906" y="937550"/>
                </a:cubicBezTo>
                <a:cubicBezTo>
                  <a:pt x="676109" y="921691"/>
                  <a:pt x="667473" y="906684"/>
                  <a:pt x="659757" y="891251"/>
                </a:cubicBezTo>
                <a:cubicBezTo>
                  <a:pt x="655899" y="864243"/>
                  <a:pt x="645169" y="837343"/>
                  <a:pt x="648182" y="810228"/>
                </a:cubicBezTo>
                <a:cubicBezTo>
                  <a:pt x="649387" y="799382"/>
                  <a:pt x="660631" y="784939"/>
                  <a:pt x="671332" y="787079"/>
                </a:cubicBezTo>
                <a:cubicBezTo>
                  <a:pt x="687383" y="790289"/>
                  <a:pt x="693481" y="811324"/>
                  <a:pt x="706056" y="821803"/>
                </a:cubicBezTo>
                <a:cubicBezTo>
                  <a:pt x="735972" y="846733"/>
                  <a:pt x="740703" y="844926"/>
                  <a:pt x="775504" y="856527"/>
                </a:cubicBezTo>
                <a:cubicBezTo>
                  <a:pt x="787753" y="871838"/>
                  <a:pt x="822386" y="919497"/>
                  <a:pt x="844952" y="937550"/>
                </a:cubicBezTo>
                <a:cubicBezTo>
                  <a:pt x="855815" y="946240"/>
                  <a:pt x="868101" y="952983"/>
                  <a:pt x="879676" y="960699"/>
                </a:cubicBezTo>
                <a:cubicBezTo>
                  <a:pt x="875818" y="1010856"/>
                  <a:pt x="874341" y="1061253"/>
                  <a:pt x="868101" y="1111170"/>
                </a:cubicBezTo>
                <a:cubicBezTo>
                  <a:pt x="866588" y="1123277"/>
                  <a:pt x="863294" y="1135742"/>
                  <a:pt x="856526" y="1145894"/>
                </a:cubicBezTo>
                <a:cubicBezTo>
                  <a:pt x="847446" y="1159514"/>
                  <a:pt x="834377" y="1170139"/>
                  <a:pt x="821802" y="1180618"/>
                </a:cubicBezTo>
                <a:cubicBezTo>
                  <a:pt x="811115" y="1189524"/>
                  <a:pt x="797765" y="1194862"/>
                  <a:pt x="787078" y="1203768"/>
                </a:cubicBezTo>
                <a:cubicBezTo>
                  <a:pt x="774503" y="1214247"/>
                  <a:pt x="766663" y="1230543"/>
                  <a:pt x="752354" y="1238492"/>
                </a:cubicBezTo>
                <a:cubicBezTo>
                  <a:pt x="731023" y="1250342"/>
                  <a:pt x="682906" y="1261641"/>
                  <a:pt x="682906" y="1261641"/>
                </a:cubicBezTo>
                <a:cubicBezTo>
                  <a:pt x="640466" y="1257783"/>
                  <a:pt x="596561" y="1261773"/>
                  <a:pt x="555585" y="1250066"/>
                </a:cubicBezTo>
                <a:cubicBezTo>
                  <a:pt x="539846" y="1245569"/>
                  <a:pt x="533436" y="1225821"/>
                  <a:pt x="520861" y="1215342"/>
                </a:cubicBezTo>
                <a:cubicBezTo>
                  <a:pt x="484764" y="1185261"/>
                  <a:pt x="489927" y="1202719"/>
                  <a:pt x="462987" y="1169043"/>
                </a:cubicBezTo>
                <a:cubicBezTo>
                  <a:pt x="454297" y="1158180"/>
                  <a:pt x="449675" y="1144156"/>
                  <a:pt x="439838" y="1134319"/>
                </a:cubicBezTo>
                <a:cubicBezTo>
                  <a:pt x="430001" y="1124482"/>
                  <a:pt x="414951" y="1121006"/>
                  <a:pt x="405114" y="1111170"/>
                </a:cubicBezTo>
                <a:cubicBezTo>
                  <a:pt x="387645" y="1093701"/>
                  <a:pt x="374893" y="1072054"/>
                  <a:pt x="358815" y="1053297"/>
                </a:cubicBezTo>
                <a:cubicBezTo>
                  <a:pt x="309338" y="995574"/>
                  <a:pt x="362742" y="1070760"/>
                  <a:pt x="312516" y="995423"/>
                </a:cubicBezTo>
                <a:cubicBezTo>
                  <a:pt x="284191" y="910446"/>
                  <a:pt x="306621" y="943229"/>
                  <a:pt x="254643" y="891251"/>
                </a:cubicBezTo>
                <a:cubicBezTo>
                  <a:pt x="250785" y="879676"/>
                  <a:pt x="246420" y="868258"/>
                  <a:pt x="243068" y="856527"/>
                </a:cubicBezTo>
                <a:cubicBezTo>
                  <a:pt x="238698" y="841231"/>
                  <a:pt x="238608" y="824456"/>
                  <a:pt x="231494" y="810228"/>
                </a:cubicBezTo>
                <a:cubicBezTo>
                  <a:pt x="226614" y="800467"/>
                  <a:pt x="216061" y="794795"/>
                  <a:pt x="208344" y="787079"/>
                </a:cubicBezTo>
                <a:cubicBezTo>
                  <a:pt x="200628" y="771646"/>
                  <a:pt x="191603" y="756800"/>
                  <a:pt x="185195" y="740780"/>
                </a:cubicBezTo>
                <a:cubicBezTo>
                  <a:pt x="176132" y="718124"/>
                  <a:pt x="162045" y="671332"/>
                  <a:pt x="162045" y="671332"/>
                </a:cubicBezTo>
                <a:cubicBezTo>
                  <a:pt x="140331" y="541038"/>
                  <a:pt x="143210" y="589153"/>
                  <a:pt x="162045" y="381965"/>
                </a:cubicBezTo>
                <a:cubicBezTo>
                  <a:pt x="165050" y="348909"/>
                  <a:pt x="175744" y="345117"/>
                  <a:pt x="196770" y="324092"/>
                </a:cubicBezTo>
                <a:cubicBezTo>
                  <a:pt x="200628" y="304801"/>
                  <a:pt x="204076" y="285423"/>
                  <a:pt x="208344" y="266218"/>
                </a:cubicBezTo>
                <a:cubicBezTo>
                  <a:pt x="211795" y="250689"/>
                  <a:pt x="207193" y="229464"/>
                  <a:pt x="219919" y="219919"/>
                </a:cubicBezTo>
                <a:cubicBezTo>
                  <a:pt x="231194" y="211463"/>
                  <a:pt x="286274" y="252581"/>
                  <a:pt x="289367" y="254643"/>
                </a:cubicBezTo>
                <a:cubicBezTo>
                  <a:pt x="293225" y="266218"/>
                  <a:pt x="293451" y="279737"/>
                  <a:pt x="300942" y="289368"/>
                </a:cubicBezTo>
                <a:cubicBezTo>
                  <a:pt x="321041" y="315210"/>
                  <a:pt x="370390" y="358816"/>
                  <a:pt x="370390" y="358816"/>
                </a:cubicBezTo>
                <a:cubicBezTo>
                  <a:pt x="374248" y="370391"/>
                  <a:pt x="377158" y="382326"/>
                  <a:pt x="381964" y="393540"/>
                </a:cubicBezTo>
                <a:cubicBezTo>
                  <a:pt x="424878" y="493672"/>
                  <a:pt x="389540" y="393119"/>
                  <a:pt x="416689" y="474562"/>
                </a:cubicBezTo>
                <a:cubicBezTo>
                  <a:pt x="410732" y="605617"/>
                  <a:pt x="464412" y="686398"/>
                  <a:pt x="381964" y="752355"/>
                </a:cubicBezTo>
                <a:cubicBezTo>
                  <a:pt x="371101" y="761045"/>
                  <a:pt x="359682" y="769283"/>
                  <a:pt x="347240" y="775504"/>
                </a:cubicBezTo>
                <a:cubicBezTo>
                  <a:pt x="336327" y="780960"/>
                  <a:pt x="324091" y="783221"/>
                  <a:pt x="312516" y="787079"/>
                </a:cubicBezTo>
                <a:cubicBezTo>
                  <a:pt x="266217" y="779363"/>
                  <a:pt x="217569" y="780411"/>
                  <a:pt x="173620" y="763930"/>
                </a:cubicBezTo>
                <a:cubicBezTo>
                  <a:pt x="153184" y="756267"/>
                  <a:pt x="142754" y="733064"/>
                  <a:pt x="127321" y="717631"/>
                </a:cubicBezTo>
                <a:lnTo>
                  <a:pt x="92597" y="682907"/>
                </a:lnTo>
                <a:cubicBezTo>
                  <a:pt x="84881" y="675190"/>
                  <a:pt x="75501" y="668837"/>
                  <a:pt x="69448" y="659757"/>
                </a:cubicBezTo>
                <a:cubicBezTo>
                  <a:pt x="13578" y="575953"/>
                  <a:pt x="35591" y="615194"/>
                  <a:pt x="0" y="544011"/>
                </a:cubicBezTo>
                <a:cubicBezTo>
                  <a:pt x="3858" y="486137"/>
                  <a:pt x="2529" y="427682"/>
                  <a:pt x="11575" y="370390"/>
                </a:cubicBezTo>
                <a:cubicBezTo>
                  <a:pt x="14266" y="353347"/>
                  <a:pt x="28316" y="340112"/>
                  <a:pt x="34724" y="324092"/>
                </a:cubicBezTo>
                <a:cubicBezTo>
                  <a:pt x="76046" y="220785"/>
                  <a:pt x="36485" y="286725"/>
                  <a:pt x="81023" y="219919"/>
                </a:cubicBezTo>
                <a:cubicBezTo>
                  <a:pt x="84881" y="204486"/>
                  <a:pt x="86331" y="188242"/>
                  <a:pt x="92597" y="173621"/>
                </a:cubicBezTo>
                <a:cubicBezTo>
                  <a:pt x="98077" y="160835"/>
                  <a:pt x="111348" y="152094"/>
                  <a:pt x="115747" y="138897"/>
                </a:cubicBezTo>
                <a:cubicBezTo>
                  <a:pt x="123168" y="116633"/>
                  <a:pt x="123123" y="92539"/>
                  <a:pt x="127321" y="69449"/>
                </a:cubicBezTo>
                <a:cubicBezTo>
                  <a:pt x="139653" y="1623"/>
                  <a:pt x="138896" y="32458"/>
                  <a:pt x="138896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0810212" y="3633736"/>
            <a:ext cx="2072411" cy="1204482"/>
          </a:xfrm>
          <a:custGeom>
            <a:avLst/>
            <a:gdLst>
              <a:gd name="connsiteX0" fmla="*/ 2072411 w 2072411"/>
              <a:gd name="connsiteY0" fmla="*/ 996137 h 1204482"/>
              <a:gd name="connsiteX1" fmla="*/ 2014537 w 2072411"/>
              <a:gd name="connsiteY1" fmla="*/ 1019287 h 1204482"/>
              <a:gd name="connsiteX2" fmla="*/ 1979813 w 2072411"/>
              <a:gd name="connsiteY2" fmla="*/ 1042436 h 1204482"/>
              <a:gd name="connsiteX3" fmla="*/ 1898791 w 2072411"/>
              <a:gd name="connsiteY3" fmla="*/ 1065585 h 1204482"/>
              <a:gd name="connsiteX4" fmla="*/ 1864066 w 2072411"/>
              <a:gd name="connsiteY4" fmla="*/ 1088735 h 1204482"/>
              <a:gd name="connsiteX5" fmla="*/ 1725170 w 2072411"/>
              <a:gd name="connsiteY5" fmla="*/ 1135034 h 1204482"/>
              <a:gd name="connsiteX6" fmla="*/ 1678872 w 2072411"/>
              <a:gd name="connsiteY6" fmla="*/ 1158183 h 1204482"/>
              <a:gd name="connsiteX7" fmla="*/ 1644147 w 2072411"/>
              <a:gd name="connsiteY7" fmla="*/ 1169758 h 1204482"/>
              <a:gd name="connsiteX8" fmla="*/ 1609423 w 2072411"/>
              <a:gd name="connsiteY8" fmla="*/ 1192907 h 1204482"/>
              <a:gd name="connsiteX9" fmla="*/ 1551550 w 2072411"/>
              <a:gd name="connsiteY9" fmla="*/ 1204482 h 1204482"/>
              <a:gd name="connsiteX10" fmla="*/ 1401079 w 2072411"/>
              <a:gd name="connsiteY10" fmla="*/ 1192907 h 1204482"/>
              <a:gd name="connsiteX11" fmla="*/ 1308482 w 2072411"/>
              <a:gd name="connsiteY11" fmla="*/ 1100309 h 1204482"/>
              <a:gd name="connsiteX12" fmla="*/ 1285332 w 2072411"/>
              <a:gd name="connsiteY12" fmla="*/ 1077160 h 1204482"/>
              <a:gd name="connsiteX13" fmla="*/ 1250608 w 2072411"/>
              <a:gd name="connsiteY13" fmla="*/ 1042436 h 1204482"/>
              <a:gd name="connsiteX14" fmla="*/ 1227459 w 2072411"/>
              <a:gd name="connsiteY14" fmla="*/ 996137 h 1204482"/>
              <a:gd name="connsiteX15" fmla="*/ 1215884 w 2072411"/>
              <a:gd name="connsiteY15" fmla="*/ 961413 h 1204482"/>
              <a:gd name="connsiteX16" fmla="*/ 1181160 w 2072411"/>
              <a:gd name="connsiteY16" fmla="*/ 880390 h 1204482"/>
              <a:gd name="connsiteX17" fmla="*/ 1227459 w 2072411"/>
              <a:gd name="connsiteY17" fmla="*/ 741494 h 1204482"/>
              <a:gd name="connsiteX18" fmla="*/ 1262183 w 2072411"/>
              <a:gd name="connsiteY18" fmla="*/ 729920 h 1204482"/>
              <a:gd name="connsiteX19" fmla="*/ 1435803 w 2072411"/>
              <a:gd name="connsiteY19" fmla="*/ 741494 h 1204482"/>
              <a:gd name="connsiteX20" fmla="*/ 1458953 w 2072411"/>
              <a:gd name="connsiteY20" fmla="*/ 764644 h 1204482"/>
              <a:gd name="connsiteX21" fmla="*/ 1539975 w 2072411"/>
              <a:gd name="connsiteY21" fmla="*/ 810942 h 1204482"/>
              <a:gd name="connsiteX22" fmla="*/ 1551550 w 2072411"/>
              <a:gd name="connsiteY22" fmla="*/ 845666 h 1204482"/>
              <a:gd name="connsiteX23" fmla="*/ 1505251 w 2072411"/>
              <a:gd name="connsiteY23" fmla="*/ 1019287 h 1204482"/>
              <a:gd name="connsiteX24" fmla="*/ 1470527 w 2072411"/>
              <a:gd name="connsiteY24" fmla="*/ 1054011 h 1204482"/>
              <a:gd name="connsiteX25" fmla="*/ 1435803 w 2072411"/>
              <a:gd name="connsiteY25" fmla="*/ 1065585 h 1204482"/>
              <a:gd name="connsiteX26" fmla="*/ 1320056 w 2072411"/>
              <a:gd name="connsiteY26" fmla="*/ 1146608 h 1204482"/>
              <a:gd name="connsiteX27" fmla="*/ 1250608 w 2072411"/>
              <a:gd name="connsiteY27" fmla="*/ 1169758 h 1204482"/>
              <a:gd name="connsiteX28" fmla="*/ 1169585 w 2072411"/>
              <a:gd name="connsiteY28" fmla="*/ 1158183 h 1204482"/>
              <a:gd name="connsiteX29" fmla="*/ 1158011 w 2072411"/>
              <a:gd name="connsiteY29" fmla="*/ 1123459 h 1204482"/>
              <a:gd name="connsiteX30" fmla="*/ 1100137 w 2072411"/>
              <a:gd name="connsiteY30" fmla="*/ 1077160 h 1204482"/>
              <a:gd name="connsiteX31" fmla="*/ 1088563 w 2072411"/>
              <a:gd name="connsiteY31" fmla="*/ 1042436 h 1204482"/>
              <a:gd name="connsiteX32" fmla="*/ 1042264 w 2072411"/>
              <a:gd name="connsiteY32" fmla="*/ 996137 h 1204482"/>
              <a:gd name="connsiteX33" fmla="*/ 1007540 w 2072411"/>
              <a:gd name="connsiteY33" fmla="*/ 961413 h 1204482"/>
              <a:gd name="connsiteX34" fmla="*/ 972816 w 2072411"/>
              <a:gd name="connsiteY34" fmla="*/ 926689 h 1204482"/>
              <a:gd name="connsiteX35" fmla="*/ 961241 w 2072411"/>
              <a:gd name="connsiteY35" fmla="*/ 891965 h 1204482"/>
              <a:gd name="connsiteX36" fmla="*/ 926517 w 2072411"/>
              <a:gd name="connsiteY36" fmla="*/ 868816 h 1204482"/>
              <a:gd name="connsiteX37" fmla="*/ 903368 w 2072411"/>
              <a:gd name="connsiteY37" fmla="*/ 845666 h 1204482"/>
              <a:gd name="connsiteX38" fmla="*/ 857069 w 2072411"/>
              <a:gd name="connsiteY38" fmla="*/ 776218 h 1204482"/>
              <a:gd name="connsiteX39" fmla="*/ 845494 w 2072411"/>
              <a:gd name="connsiteY39" fmla="*/ 729920 h 1204482"/>
              <a:gd name="connsiteX40" fmla="*/ 822345 w 2072411"/>
              <a:gd name="connsiteY40" fmla="*/ 695196 h 1204482"/>
              <a:gd name="connsiteX41" fmla="*/ 810770 w 2072411"/>
              <a:gd name="connsiteY41" fmla="*/ 648897 h 1204482"/>
              <a:gd name="connsiteX42" fmla="*/ 799196 w 2072411"/>
              <a:gd name="connsiteY42" fmla="*/ 614173 h 1204482"/>
              <a:gd name="connsiteX43" fmla="*/ 822345 w 2072411"/>
              <a:gd name="connsiteY43" fmla="*/ 405828 h 1204482"/>
              <a:gd name="connsiteX44" fmla="*/ 880218 w 2072411"/>
              <a:gd name="connsiteY44" fmla="*/ 347955 h 1204482"/>
              <a:gd name="connsiteX45" fmla="*/ 903368 w 2072411"/>
              <a:gd name="connsiteY45" fmla="*/ 324806 h 1204482"/>
              <a:gd name="connsiteX46" fmla="*/ 961241 w 2072411"/>
              <a:gd name="connsiteY46" fmla="*/ 336380 h 1204482"/>
              <a:gd name="connsiteX47" fmla="*/ 984391 w 2072411"/>
              <a:gd name="connsiteY47" fmla="*/ 359530 h 1204482"/>
              <a:gd name="connsiteX48" fmla="*/ 1030689 w 2072411"/>
              <a:gd name="connsiteY48" fmla="*/ 394254 h 1204482"/>
              <a:gd name="connsiteX49" fmla="*/ 1088563 w 2072411"/>
              <a:gd name="connsiteY49" fmla="*/ 498426 h 1204482"/>
              <a:gd name="connsiteX50" fmla="*/ 1111712 w 2072411"/>
              <a:gd name="connsiteY50" fmla="*/ 533150 h 1204482"/>
              <a:gd name="connsiteX51" fmla="*/ 1123287 w 2072411"/>
              <a:gd name="connsiteY51" fmla="*/ 579449 h 1204482"/>
              <a:gd name="connsiteX52" fmla="*/ 1100137 w 2072411"/>
              <a:gd name="connsiteY52" fmla="*/ 683621 h 1204482"/>
              <a:gd name="connsiteX53" fmla="*/ 1088563 w 2072411"/>
              <a:gd name="connsiteY53" fmla="*/ 718345 h 1204482"/>
              <a:gd name="connsiteX54" fmla="*/ 1042264 w 2072411"/>
              <a:gd name="connsiteY54" fmla="*/ 764644 h 1204482"/>
              <a:gd name="connsiteX55" fmla="*/ 972816 w 2072411"/>
              <a:gd name="connsiteY55" fmla="*/ 787793 h 1204482"/>
              <a:gd name="connsiteX56" fmla="*/ 938092 w 2072411"/>
              <a:gd name="connsiteY56" fmla="*/ 799368 h 1204482"/>
              <a:gd name="connsiteX57" fmla="*/ 914942 w 2072411"/>
              <a:gd name="connsiteY57" fmla="*/ 822517 h 1204482"/>
              <a:gd name="connsiteX58" fmla="*/ 752897 w 2072411"/>
              <a:gd name="connsiteY58" fmla="*/ 787793 h 1204482"/>
              <a:gd name="connsiteX59" fmla="*/ 695023 w 2072411"/>
              <a:gd name="connsiteY59" fmla="*/ 729920 h 1204482"/>
              <a:gd name="connsiteX60" fmla="*/ 637150 w 2072411"/>
              <a:gd name="connsiteY60" fmla="*/ 672046 h 1204482"/>
              <a:gd name="connsiteX61" fmla="*/ 602426 w 2072411"/>
              <a:gd name="connsiteY61" fmla="*/ 637322 h 1204482"/>
              <a:gd name="connsiteX62" fmla="*/ 521403 w 2072411"/>
              <a:gd name="connsiteY62" fmla="*/ 544725 h 1204482"/>
              <a:gd name="connsiteX63" fmla="*/ 509829 w 2072411"/>
              <a:gd name="connsiteY63" fmla="*/ 510001 h 1204482"/>
              <a:gd name="connsiteX64" fmla="*/ 451955 w 2072411"/>
              <a:gd name="connsiteY64" fmla="*/ 428978 h 1204482"/>
              <a:gd name="connsiteX65" fmla="*/ 417231 w 2072411"/>
              <a:gd name="connsiteY65" fmla="*/ 371104 h 1204482"/>
              <a:gd name="connsiteX66" fmla="*/ 370932 w 2072411"/>
              <a:gd name="connsiteY66" fmla="*/ 301656 h 1204482"/>
              <a:gd name="connsiteX67" fmla="*/ 382507 w 2072411"/>
              <a:gd name="connsiteY67" fmla="*/ 232208 h 1204482"/>
              <a:gd name="connsiteX68" fmla="*/ 463530 w 2072411"/>
              <a:gd name="connsiteY68" fmla="*/ 255358 h 1204482"/>
              <a:gd name="connsiteX69" fmla="*/ 544553 w 2072411"/>
              <a:gd name="connsiteY69" fmla="*/ 290082 h 1204482"/>
              <a:gd name="connsiteX70" fmla="*/ 579277 w 2072411"/>
              <a:gd name="connsiteY70" fmla="*/ 301656 h 1204482"/>
              <a:gd name="connsiteX71" fmla="*/ 602426 w 2072411"/>
              <a:gd name="connsiteY71" fmla="*/ 336380 h 1204482"/>
              <a:gd name="connsiteX72" fmla="*/ 625575 w 2072411"/>
              <a:gd name="connsiteY72" fmla="*/ 359530 h 1204482"/>
              <a:gd name="connsiteX73" fmla="*/ 648725 w 2072411"/>
              <a:gd name="connsiteY73" fmla="*/ 428978 h 1204482"/>
              <a:gd name="connsiteX74" fmla="*/ 637150 w 2072411"/>
              <a:gd name="connsiteY74" fmla="*/ 614173 h 1204482"/>
              <a:gd name="connsiteX75" fmla="*/ 556127 w 2072411"/>
              <a:gd name="connsiteY75" fmla="*/ 602598 h 1204482"/>
              <a:gd name="connsiteX76" fmla="*/ 521403 w 2072411"/>
              <a:gd name="connsiteY76" fmla="*/ 556299 h 1204482"/>
              <a:gd name="connsiteX77" fmla="*/ 451955 w 2072411"/>
              <a:gd name="connsiteY77" fmla="*/ 521575 h 1204482"/>
              <a:gd name="connsiteX78" fmla="*/ 428806 w 2072411"/>
              <a:gd name="connsiteY78" fmla="*/ 486851 h 1204482"/>
              <a:gd name="connsiteX79" fmla="*/ 359358 w 2072411"/>
              <a:gd name="connsiteY79" fmla="*/ 463702 h 1204482"/>
              <a:gd name="connsiteX80" fmla="*/ 336208 w 2072411"/>
              <a:gd name="connsiteY80" fmla="*/ 440553 h 1204482"/>
              <a:gd name="connsiteX81" fmla="*/ 313059 w 2072411"/>
              <a:gd name="connsiteY81" fmla="*/ 405828 h 1204482"/>
              <a:gd name="connsiteX82" fmla="*/ 278335 w 2072411"/>
              <a:gd name="connsiteY82" fmla="*/ 394254 h 1204482"/>
              <a:gd name="connsiteX83" fmla="*/ 208887 w 2072411"/>
              <a:gd name="connsiteY83" fmla="*/ 347955 h 1204482"/>
              <a:gd name="connsiteX84" fmla="*/ 162588 w 2072411"/>
              <a:gd name="connsiteY84" fmla="*/ 301656 h 1204482"/>
              <a:gd name="connsiteX85" fmla="*/ 127864 w 2072411"/>
              <a:gd name="connsiteY85" fmla="*/ 278507 h 1204482"/>
              <a:gd name="connsiteX86" fmla="*/ 104715 w 2072411"/>
              <a:gd name="connsiteY86" fmla="*/ 243783 h 1204482"/>
              <a:gd name="connsiteX87" fmla="*/ 81565 w 2072411"/>
              <a:gd name="connsiteY87" fmla="*/ 220634 h 1204482"/>
              <a:gd name="connsiteX88" fmla="*/ 46841 w 2072411"/>
              <a:gd name="connsiteY88" fmla="*/ 162760 h 1204482"/>
              <a:gd name="connsiteX89" fmla="*/ 23692 w 2072411"/>
              <a:gd name="connsiteY89" fmla="*/ 81737 h 1204482"/>
              <a:gd name="connsiteX90" fmla="*/ 12117 w 2072411"/>
              <a:gd name="connsiteY90" fmla="*/ 47013 h 1204482"/>
              <a:gd name="connsiteX91" fmla="*/ 542 w 2072411"/>
              <a:gd name="connsiteY91" fmla="*/ 715 h 1204482"/>
              <a:gd name="connsiteX92" fmla="*/ 542 w 2072411"/>
              <a:gd name="connsiteY92" fmla="*/ 12289 h 120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72411" h="1204482">
                <a:moveTo>
                  <a:pt x="2072411" y="996137"/>
                </a:moveTo>
                <a:cubicBezTo>
                  <a:pt x="2053120" y="1003854"/>
                  <a:pt x="2033121" y="1009995"/>
                  <a:pt x="2014537" y="1019287"/>
                </a:cubicBezTo>
                <a:cubicBezTo>
                  <a:pt x="2002095" y="1025508"/>
                  <a:pt x="1992729" y="1037270"/>
                  <a:pt x="1979813" y="1042436"/>
                </a:cubicBezTo>
                <a:cubicBezTo>
                  <a:pt x="1953734" y="1052868"/>
                  <a:pt x="1925798" y="1057869"/>
                  <a:pt x="1898791" y="1065585"/>
                </a:cubicBezTo>
                <a:cubicBezTo>
                  <a:pt x="1887216" y="1073302"/>
                  <a:pt x="1876982" y="1083568"/>
                  <a:pt x="1864066" y="1088735"/>
                </a:cubicBezTo>
                <a:cubicBezTo>
                  <a:pt x="1818753" y="1106860"/>
                  <a:pt x="1768821" y="1113209"/>
                  <a:pt x="1725170" y="1135034"/>
                </a:cubicBezTo>
                <a:cubicBezTo>
                  <a:pt x="1709737" y="1142750"/>
                  <a:pt x="1694731" y="1151386"/>
                  <a:pt x="1678872" y="1158183"/>
                </a:cubicBezTo>
                <a:cubicBezTo>
                  <a:pt x="1667657" y="1162989"/>
                  <a:pt x="1655060" y="1164302"/>
                  <a:pt x="1644147" y="1169758"/>
                </a:cubicBezTo>
                <a:cubicBezTo>
                  <a:pt x="1631705" y="1175979"/>
                  <a:pt x="1622448" y="1188023"/>
                  <a:pt x="1609423" y="1192907"/>
                </a:cubicBezTo>
                <a:cubicBezTo>
                  <a:pt x="1591003" y="1199815"/>
                  <a:pt x="1570841" y="1200624"/>
                  <a:pt x="1551550" y="1204482"/>
                </a:cubicBezTo>
                <a:lnTo>
                  <a:pt x="1401079" y="1192907"/>
                </a:lnTo>
                <a:cubicBezTo>
                  <a:pt x="1360958" y="1175712"/>
                  <a:pt x="1339348" y="1131175"/>
                  <a:pt x="1308482" y="1100309"/>
                </a:cubicBezTo>
                <a:lnTo>
                  <a:pt x="1285332" y="1077160"/>
                </a:lnTo>
                <a:lnTo>
                  <a:pt x="1250608" y="1042436"/>
                </a:lnTo>
                <a:cubicBezTo>
                  <a:pt x="1242892" y="1027003"/>
                  <a:pt x="1234256" y="1011996"/>
                  <a:pt x="1227459" y="996137"/>
                </a:cubicBezTo>
                <a:cubicBezTo>
                  <a:pt x="1222653" y="984923"/>
                  <a:pt x="1220690" y="972627"/>
                  <a:pt x="1215884" y="961413"/>
                </a:cubicBezTo>
                <a:cubicBezTo>
                  <a:pt x="1172977" y="861297"/>
                  <a:pt x="1208304" y="961823"/>
                  <a:pt x="1181160" y="880390"/>
                </a:cubicBezTo>
                <a:cubicBezTo>
                  <a:pt x="1186582" y="855991"/>
                  <a:pt x="1192692" y="769307"/>
                  <a:pt x="1227459" y="741494"/>
                </a:cubicBezTo>
                <a:cubicBezTo>
                  <a:pt x="1236986" y="733872"/>
                  <a:pt x="1250608" y="733778"/>
                  <a:pt x="1262183" y="729920"/>
                </a:cubicBezTo>
                <a:cubicBezTo>
                  <a:pt x="1320056" y="733778"/>
                  <a:pt x="1378684" y="731414"/>
                  <a:pt x="1435803" y="741494"/>
                </a:cubicBezTo>
                <a:cubicBezTo>
                  <a:pt x="1446550" y="743391"/>
                  <a:pt x="1450431" y="757827"/>
                  <a:pt x="1458953" y="764644"/>
                </a:cubicBezTo>
                <a:cubicBezTo>
                  <a:pt x="1486219" y="786456"/>
                  <a:pt x="1508292" y="795101"/>
                  <a:pt x="1539975" y="810942"/>
                </a:cubicBezTo>
                <a:cubicBezTo>
                  <a:pt x="1543833" y="822517"/>
                  <a:pt x="1552362" y="833492"/>
                  <a:pt x="1551550" y="845666"/>
                </a:cubicBezTo>
                <a:cubicBezTo>
                  <a:pt x="1546310" y="924266"/>
                  <a:pt x="1548452" y="967446"/>
                  <a:pt x="1505251" y="1019287"/>
                </a:cubicBezTo>
                <a:cubicBezTo>
                  <a:pt x="1494772" y="1031862"/>
                  <a:pt x="1484147" y="1044931"/>
                  <a:pt x="1470527" y="1054011"/>
                </a:cubicBezTo>
                <a:cubicBezTo>
                  <a:pt x="1460375" y="1060779"/>
                  <a:pt x="1447378" y="1061727"/>
                  <a:pt x="1435803" y="1065585"/>
                </a:cubicBezTo>
                <a:cubicBezTo>
                  <a:pt x="1399560" y="1119950"/>
                  <a:pt x="1410092" y="1116595"/>
                  <a:pt x="1320056" y="1146608"/>
                </a:cubicBezTo>
                <a:lnTo>
                  <a:pt x="1250608" y="1169758"/>
                </a:lnTo>
                <a:cubicBezTo>
                  <a:pt x="1223600" y="1165900"/>
                  <a:pt x="1193987" y="1170384"/>
                  <a:pt x="1169585" y="1158183"/>
                </a:cubicBezTo>
                <a:cubicBezTo>
                  <a:pt x="1158672" y="1152727"/>
                  <a:pt x="1164288" y="1133921"/>
                  <a:pt x="1158011" y="1123459"/>
                </a:cubicBezTo>
                <a:cubicBezTo>
                  <a:pt x="1147015" y="1105133"/>
                  <a:pt x="1115909" y="1087675"/>
                  <a:pt x="1100137" y="1077160"/>
                </a:cubicBezTo>
                <a:cubicBezTo>
                  <a:pt x="1096279" y="1065585"/>
                  <a:pt x="1095654" y="1052364"/>
                  <a:pt x="1088563" y="1042436"/>
                </a:cubicBezTo>
                <a:cubicBezTo>
                  <a:pt x="1075877" y="1024676"/>
                  <a:pt x="1057697" y="1011570"/>
                  <a:pt x="1042264" y="996137"/>
                </a:cubicBezTo>
                <a:lnTo>
                  <a:pt x="1007540" y="961413"/>
                </a:lnTo>
                <a:lnTo>
                  <a:pt x="972816" y="926689"/>
                </a:lnTo>
                <a:cubicBezTo>
                  <a:pt x="968958" y="915114"/>
                  <a:pt x="968863" y="901492"/>
                  <a:pt x="961241" y="891965"/>
                </a:cubicBezTo>
                <a:cubicBezTo>
                  <a:pt x="952551" y="881102"/>
                  <a:pt x="937380" y="877506"/>
                  <a:pt x="926517" y="868816"/>
                </a:cubicBezTo>
                <a:cubicBezTo>
                  <a:pt x="917996" y="861999"/>
                  <a:pt x="911084" y="853383"/>
                  <a:pt x="903368" y="845666"/>
                </a:cubicBezTo>
                <a:cubicBezTo>
                  <a:pt x="867229" y="737252"/>
                  <a:pt x="926431" y="897600"/>
                  <a:pt x="857069" y="776218"/>
                </a:cubicBezTo>
                <a:cubicBezTo>
                  <a:pt x="849176" y="762406"/>
                  <a:pt x="851760" y="744541"/>
                  <a:pt x="845494" y="729920"/>
                </a:cubicBezTo>
                <a:cubicBezTo>
                  <a:pt x="840014" y="717134"/>
                  <a:pt x="830061" y="706771"/>
                  <a:pt x="822345" y="695196"/>
                </a:cubicBezTo>
                <a:cubicBezTo>
                  <a:pt x="818487" y="679763"/>
                  <a:pt x="815140" y="664193"/>
                  <a:pt x="810770" y="648897"/>
                </a:cubicBezTo>
                <a:cubicBezTo>
                  <a:pt x="807418" y="637166"/>
                  <a:pt x="799196" y="626374"/>
                  <a:pt x="799196" y="614173"/>
                </a:cubicBezTo>
                <a:cubicBezTo>
                  <a:pt x="799196" y="595365"/>
                  <a:pt x="795034" y="460452"/>
                  <a:pt x="822345" y="405828"/>
                </a:cubicBezTo>
                <a:cubicBezTo>
                  <a:pt x="845494" y="359530"/>
                  <a:pt x="841636" y="378820"/>
                  <a:pt x="880218" y="347955"/>
                </a:cubicBezTo>
                <a:cubicBezTo>
                  <a:pt x="888740" y="341138"/>
                  <a:pt x="895651" y="332522"/>
                  <a:pt x="903368" y="324806"/>
                </a:cubicBezTo>
                <a:cubicBezTo>
                  <a:pt x="922659" y="328664"/>
                  <a:pt x="943159" y="328630"/>
                  <a:pt x="961241" y="336380"/>
                </a:cubicBezTo>
                <a:cubicBezTo>
                  <a:pt x="971272" y="340679"/>
                  <a:pt x="976007" y="352544"/>
                  <a:pt x="984391" y="359530"/>
                </a:cubicBezTo>
                <a:cubicBezTo>
                  <a:pt x="999211" y="371880"/>
                  <a:pt x="1017873" y="379836"/>
                  <a:pt x="1030689" y="394254"/>
                </a:cubicBezTo>
                <a:cubicBezTo>
                  <a:pt x="1114105" y="488097"/>
                  <a:pt x="1054881" y="431062"/>
                  <a:pt x="1088563" y="498426"/>
                </a:cubicBezTo>
                <a:cubicBezTo>
                  <a:pt x="1094784" y="510868"/>
                  <a:pt x="1103996" y="521575"/>
                  <a:pt x="1111712" y="533150"/>
                </a:cubicBezTo>
                <a:cubicBezTo>
                  <a:pt x="1115570" y="548583"/>
                  <a:pt x="1124507" y="563588"/>
                  <a:pt x="1123287" y="579449"/>
                </a:cubicBezTo>
                <a:cubicBezTo>
                  <a:pt x="1120559" y="614915"/>
                  <a:pt x="1108764" y="649112"/>
                  <a:pt x="1100137" y="683621"/>
                </a:cubicBezTo>
                <a:cubicBezTo>
                  <a:pt x="1097178" y="695457"/>
                  <a:pt x="1095654" y="708417"/>
                  <a:pt x="1088563" y="718345"/>
                </a:cubicBezTo>
                <a:cubicBezTo>
                  <a:pt x="1075877" y="736105"/>
                  <a:pt x="1062970" y="757742"/>
                  <a:pt x="1042264" y="764644"/>
                </a:cubicBezTo>
                <a:lnTo>
                  <a:pt x="972816" y="787793"/>
                </a:lnTo>
                <a:lnTo>
                  <a:pt x="938092" y="799368"/>
                </a:lnTo>
                <a:cubicBezTo>
                  <a:pt x="930375" y="807084"/>
                  <a:pt x="925817" y="821611"/>
                  <a:pt x="914942" y="822517"/>
                </a:cubicBezTo>
                <a:cubicBezTo>
                  <a:pt x="869029" y="826343"/>
                  <a:pt x="795161" y="820665"/>
                  <a:pt x="752897" y="787793"/>
                </a:cubicBezTo>
                <a:cubicBezTo>
                  <a:pt x="731362" y="771044"/>
                  <a:pt x="714314" y="749211"/>
                  <a:pt x="695023" y="729920"/>
                </a:cubicBezTo>
                <a:lnTo>
                  <a:pt x="637150" y="672046"/>
                </a:lnTo>
                <a:cubicBezTo>
                  <a:pt x="625575" y="660471"/>
                  <a:pt x="611506" y="650942"/>
                  <a:pt x="602426" y="637322"/>
                </a:cubicBezTo>
                <a:cubicBezTo>
                  <a:pt x="548411" y="556299"/>
                  <a:pt x="579276" y="583307"/>
                  <a:pt x="521403" y="544725"/>
                </a:cubicBezTo>
                <a:cubicBezTo>
                  <a:pt x="517545" y="533150"/>
                  <a:pt x="515285" y="520914"/>
                  <a:pt x="509829" y="510001"/>
                </a:cubicBezTo>
                <a:cubicBezTo>
                  <a:pt x="501369" y="493081"/>
                  <a:pt x="459815" y="439458"/>
                  <a:pt x="451955" y="428978"/>
                </a:cubicBezTo>
                <a:cubicBezTo>
                  <a:pt x="425086" y="348375"/>
                  <a:pt x="459599" y="434658"/>
                  <a:pt x="417231" y="371104"/>
                </a:cubicBezTo>
                <a:cubicBezTo>
                  <a:pt x="361175" y="287018"/>
                  <a:pt x="424009" y="354733"/>
                  <a:pt x="370932" y="301656"/>
                </a:cubicBezTo>
                <a:cubicBezTo>
                  <a:pt x="366672" y="288877"/>
                  <a:pt x="339235" y="237016"/>
                  <a:pt x="382507" y="232208"/>
                </a:cubicBezTo>
                <a:cubicBezTo>
                  <a:pt x="410424" y="229106"/>
                  <a:pt x="436626" y="247287"/>
                  <a:pt x="463530" y="255358"/>
                </a:cubicBezTo>
                <a:cubicBezTo>
                  <a:pt x="523863" y="273458"/>
                  <a:pt x="474275" y="259963"/>
                  <a:pt x="544553" y="290082"/>
                </a:cubicBezTo>
                <a:cubicBezTo>
                  <a:pt x="555767" y="294888"/>
                  <a:pt x="567702" y="297798"/>
                  <a:pt x="579277" y="301656"/>
                </a:cubicBezTo>
                <a:cubicBezTo>
                  <a:pt x="586993" y="313231"/>
                  <a:pt x="593736" y="325517"/>
                  <a:pt x="602426" y="336380"/>
                </a:cubicBezTo>
                <a:cubicBezTo>
                  <a:pt x="609243" y="344902"/>
                  <a:pt x="620695" y="349769"/>
                  <a:pt x="625575" y="359530"/>
                </a:cubicBezTo>
                <a:cubicBezTo>
                  <a:pt x="636488" y="381355"/>
                  <a:pt x="648725" y="428978"/>
                  <a:pt x="648725" y="428978"/>
                </a:cubicBezTo>
                <a:cubicBezTo>
                  <a:pt x="644867" y="490710"/>
                  <a:pt x="666257" y="559598"/>
                  <a:pt x="637150" y="614173"/>
                </a:cubicBezTo>
                <a:cubicBezTo>
                  <a:pt x="624311" y="638245"/>
                  <a:pt x="580529" y="614799"/>
                  <a:pt x="556127" y="602598"/>
                </a:cubicBezTo>
                <a:cubicBezTo>
                  <a:pt x="538872" y="593971"/>
                  <a:pt x="535044" y="569940"/>
                  <a:pt x="521403" y="556299"/>
                </a:cubicBezTo>
                <a:cubicBezTo>
                  <a:pt x="498966" y="533862"/>
                  <a:pt x="480196" y="530989"/>
                  <a:pt x="451955" y="521575"/>
                </a:cubicBezTo>
                <a:cubicBezTo>
                  <a:pt x="444239" y="510000"/>
                  <a:pt x="440602" y="494224"/>
                  <a:pt x="428806" y="486851"/>
                </a:cubicBezTo>
                <a:cubicBezTo>
                  <a:pt x="408114" y="473918"/>
                  <a:pt x="359358" y="463702"/>
                  <a:pt x="359358" y="463702"/>
                </a:cubicBezTo>
                <a:cubicBezTo>
                  <a:pt x="351641" y="455986"/>
                  <a:pt x="343025" y="449074"/>
                  <a:pt x="336208" y="440553"/>
                </a:cubicBezTo>
                <a:cubicBezTo>
                  <a:pt x="327518" y="429690"/>
                  <a:pt x="323922" y="414518"/>
                  <a:pt x="313059" y="405828"/>
                </a:cubicBezTo>
                <a:cubicBezTo>
                  <a:pt x="303532" y="398206"/>
                  <a:pt x="289910" y="398112"/>
                  <a:pt x="278335" y="394254"/>
                </a:cubicBezTo>
                <a:cubicBezTo>
                  <a:pt x="207527" y="323446"/>
                  <a:pt x="321006" y="432045"/>
                  <a:pt x="208887" y="347955"/>
                </a:cubicBezTo>
                <a:cubicBezTo>
                  <a:pt x="191427" y="334860"/>
                  <a:pt x="180748" y="313763"/>
                  <a:pt x="162588" y="301656"/>
                </a:cubicBezTo>
                <a:lnTo>
                  <a:pt x="127864" y="278507"/>
                </a:lnTo>
                <a:cubicBezTo>
                  <a:pt x="120148" y="266932"/>
                  <a:pt x="113405" y="254646"/>
                  <a:pt x="104715" y="243783"/>
                </a:cubicBezTo>
                <a:cubicBezTo>
                  <a:pt x="97898" y="235262"/>
                  <a:pt x="87180" y="229992"/>
                  <a:pt x="81565" y="220634"/>
                </a:cubicBezTo>
                <a:cubicBezTo>
                  <a:pt x="36488" y="145506"/>
                  <a:pt x="105498" y="221414"/>
                  <a:pt x="46841" y="162760"/>
                </a:cubicBezTo>
                <a:cubicBezTo>
                  <a:pt x="19088" y="79504"/>
                  <a:pt x="52759" y="183474"/>
                  <a:pt x="23692" y="81737"/>
                </a:cubicBezTo>
                <a:cubicBezTo>
                  <a:pt x="20340" y="70006"/>
                  <a:pt x="15469" y="58744"/>
                  <a:pt x="12117" y="47013"/>
                </a:cubicBezTo>
                <a:cubicBezTo>
                  <a:pt x="7747" y="31717"/>
                  <a:pt x="5573" y="15806"/>
                  <a:pt x="542" y="715"/>
                </a:cubicBezTo>
                <a:cubicBezTo>
                  <a:pt x="-678" y="-2945"/>
                  <a:pt x="542" y="8431"/>
                  <a:pt x="542" y="12289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913" y="7454096"/>
            <a:ext cx="371726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人员的添加并未带来开发效率的提升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2" y="1474215"/>
            <a:ext cx="11545247" cy="4238382"/>
          </a:xfrm>
          <a:prstGeom prst="rect">
            <a:avLst/>
          </a:prstGeom>
        </p:spPr>
      </p:pic>
      <p:sp>
        <p:nvSpPr>
          <p:cNvPr id="66" name="任意多边形 65"/>
          <p:cNvSpPr/>
          <p:nvPr/>
        </p:nvSpPr>
        <p:spPr>
          <a:xfrm>
            <a:off x="9612728" y="4693712"/>
            <a:ext cx="6407388" cy="4609917"/>
          </a:xfrm>
          <a:custGeom>
            <a:avLst/>
            <a:gdLst>
              <a:gd name="connsiteX0" fmla="*/ 3589604 w 6407388"/>
              <a:gd name="connsiteY0" fmla="*/ 0 h 4609917"/>
              <a:gd name="connsiteX1" fmla="*/ 5372152 w 6407388"/>
              <a:gd name="connsiteY1" fmla="*/ 1638842 h 4609917"/>
              <a:gd name="connsiteX2" fmla="*/ 5335937 w 6407388"/>
              <a:gd name="connsiteY2" fmla="*/ 1969126 h 4609917"/>
              <a:gd name="connsiteX3" fmla="*/ 5317773 w 6407388"/>
              <a:gd name="connsiteY3" fmla="*/ 2034073 h 4609917"/>
              <a:gd name="connsiteX4" fmla="*/ 5328968 w 6407388"/>
              <a:gd name="connsiteY4" fmla="*/ 2036478 h 4609917"/>
              <a:gd name="connsiteX5" fmla="*/ 6407388 w 6407388"/>
              <a:gd name="connsiteY5" fmla="*/ 3277683 h 4609917"/>
              <a:gd name="connsiteX6" fmla="*/ 4897849 w 6407388"/>
              <a:gd name="connsiteY6" fmla="*/ 4572461 h 4609917"/>
              <a:gd name="connsiteX7" fmla="*/ 4593624 w 6407388"/>
              <a:gd name="connsiteY7" fmla="*/ 4546156 h 4609917"/>
              <a:gd name="connsiteX8" fmla="*/ 4581823 w 6407388"/>
              <a:gd name="connsiteY8" fmla="*/ 4543553 h 4609917"/>
              <a:gd name="connsiteX9" fmla="*/ 1984401 w 6407388"/>
              <a:gd name="connsiteY9" fmla="*/ 4543553 h 4609917"/>
              <a:gd name="connsiteX10" fmla="*/ 1958430 w 6407388"/>
              <a:gd name="connsiteY10" fmla="*/ 4551706 h 4609917"/>
              <a:gd name="connsiteX11" fmla="*/ 1509539 w 6407388"/>
              <a:gd name="connsiteY11" fmla="*/ 4609917 h 4609917"/>
              <a:gd name="connsiteX12" fmla="*/ 0 w 6407388"/>
              <a:gd name="connsiteY12" fmla="*/ 3315139 h 4609917"/>
              <a:gd name="connsiteX13" fmla="*/ 921959 w 6407388"/>
              <a:gd name="connsiteY13" fmla="*/ 2122111 h 4609917"/>
              <a:gd name="connsiteX14" fmla="*/ 1008204 w 6407388"/>
              <a:gd name="connsiteY14" fmla="*/ 2095036 h 4609917"/>
              <a:gd name="connsiteX15" fmla="*/ 971018 w 6407388"/>
              <a:gd name="connsiteY15" fmla="*/ 2036130 h 4609917"/>
              <a:gd name="connsiteX16" fmla="*/ 899081 w 6407388"/>
              <a:gd name="connsiteY16" fmla="*/ 1729763 h 4609917"/>
              <a:gd name="connsiteX17" fmla="*/ 1814485 w 6407388"/>
              <a:gd name="connsiteY17" fmla="*/ 942685 h 4609917"/>
              <a:gd name="connsiteX18" fmla="*/ 1908080 w 6407388"/>
              <a:gd name="connsiteY18" fmla="*/ 946748 h 4609917"/>
              <a:gd name="connsiteX19" fmla="*/ 1971188 w 6407388"/>
              <a:gd name="connsiteY19" fmla="*/ 955030 h 4609917"/>
              <a:gd name="connsiteX20" fmla="*/ 2022200 w 6407388"/>
              <a:gd name="connsiteY20" fmla="*/ 857673 h 4609917"/>
              <a:gd name="connsiteX21" fmla="*/ 3589604 w 6407388"/>
              <a:gd name="connsiteY21" fmla="*/ 0 h 4609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07388" h="4609917">
                <a:moveTo>
                  <a:pt x="3589604" y="0"/>
                </a:moveTo>
                <a:cubicBezTo>
                  <a:pt x="4574078" y="0"/>
                  <a:pt x="5372152" y="733735"/>
                  <a:pt x="5372152" y="1638842"/>
                </a:cubicBezTo>
                <a:cubicBezTo>
                  <a:pt x="5372152" y="1751980"/>
                  <a:pt x="5359682" y="1862441"/>
                  <a:pt x="5335937" y="1969126"/>
                </a:cubicBezTo>
                <a:lnTo>
                  <a:pt x="5317773" y="2034073"/>
                </a:lnTo>
                <a:lnTo>
                  <a:pt x="5328968" y="2036478"/>
                </a:lnTo>
                <a:cubicBezTo>
                  <a:pt x="5952604" y="2195604"/>
                  <a:pt x="6407388" y="2691090"/>
                  <a:pt x="6407388" y="3277683"/>
                </a:cubicBezTo>
                <a:cubicBezTo>
                  <a:pt x="6407388" y="3992769"/>
                  <a:pt x="5731544" y="4572461"/>
                  <a:pt x="4897849" y="4572461"/>
                </a:cubicBezTo>
                <a:cubicBezTo>
                  <a:pt x="4793637" y="4572461"/>
                  <a:pt x="4691892" y="4563403"/>
                  <a:pt x="4593624" y="4546156"/>
                </a:cubicBezTo>
                <a:lnTo>
                  <a:pt x="4581823" y="4543553"/>
                </a:lnTo>
                <a:lnTo>
                  <a:pt x="1984401" y="4543553"/>
                </a:lnTo>
                <a:lnTo>
                  <a:pt x="1958430" y="4551706"/>
                </a:lnTo>
                <a:cubicBezTo>
                  <a:pt x="1816625" y="4589537"/>
                  <a:pt x="1665857" y="4609917"/>
                  <a:pt x="1509539" y="4609917"/>
                </a:cubicBezTo>
                <a:cubicBezTo>
                  <a:pt x="675844" y="4609917"/>
                  <a:pt x="0" y="4030225"/>
                  <a:pt x="0" y="3315139"/>
                </a:cubicBezTo>
                <a:cubicBezTo>
                  <a:pt x="0" y="2778825"/>
                  <a:pt x="380162" y="2318669"/>
                  <a:pt x="921959" y="2122111"/>
                </a:cubicBezTo>
                <a:lnTo>
                  <a:pt x="1008204" y="2095036"/>
                </a:lnTo>
                <a:lnTo>
                  <a:pt x="971018" y="2036130"/>
                </a:lnTo>
                <a:cubicBezTo>
                  <a:pt x="924696" y="1941964"/>
                  <a:pt x="899081" y="1838436"/>
                  <a:pt x="899081" y="1729763"/>
                </a:cubicBezTo>
                <a:cubicBezTo>
                  <a:pt x="899081" y="1295072"/>
                  <a:pt x="1308921" y="942685"/>
                  <a:pt x="1814485" y="942685"/>
                </a:cubicBezTo>
                <a:cubicBezTo>
                  <a:pt x="1846083" y="942685"/>
                  <a:pt x="1877307" y="944061"/>
                  <a:pt x="1908080" y="946748"/>
                </a:cubicBezTo>
                <a:lnTo>
                  <a:pt x="1971188" y="955030"/>
                </a:lnTo>
                <a:lnTo>
                  <a:pt x="2022200" y="857673"/>
                </a:lnTo>
                <a:cubicBezTo>
                  <a:pt x="2324055" y="346804"/>
                  <a:pt x="2912778" y="0"/>
                  <a:pt x="358960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SSH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089373" y="2511706"/>
            <a:ext cx="3727049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918839" y="1826514"/>
            <a:ext cx="281873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隐藏数据库的实现细节，为优化带来困难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663163" y="4183910"/>
            <a:ext cx="0" cy="204389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55583" y="6510895"/>
            <a:ext cx="989635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非单向依赖， 被接口层侵入；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接口设计难度高，大量使用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作为输入输出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不彻底的抽象，业务逻辑侵入接口层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边界模糊， 服务之间耦合度高，关系复杂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31803" y="6102213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</a:t>
            </a:r>
            <a:endParaRPr lang="zh-CN" altLang="en-US" sz="40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127781" y="68455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性能提升困难</a:t>
            </a:r>
          </a:p>
        </p:txBody>
      </p:sp>
      <p:sp>
        <p:nvSpPr>
          <p:cNvPr id="68" name="矩形 67"/>
          <p:cNvSpPr/>
          <p:nvPr/>
        </p:nvSpPr>
        <p:spPr>
          <a:xfrm>
            <a:off x="10531803" y="743033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臃肿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56700" y="811212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学习周期长</a:t>
            </a:r>
          </a:p>
        </p:txBody>
      </p:sp>
      <p:sp>
        <p:nvSpPr>
          <p:cNvPr id="70" name="矩形 69"/>
          <p:cNvSpPr/>
          <p:nvPr/>
        </p:nvSpPr>
        <p:spPr>
          <a:xfrm>
            <a:off x="12963646" y="8532180"/>
            <a:ext cx="2052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合作成本高</a:t>
            </a:r>
            <a:endParaRPr lang="zh-CN" altLang="en-US" spc="-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75957" y="48891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测试难度大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84316" y="761499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上线风险高</a:t>
            </a:r>
            <a:endParaRPr lang="zh-CN" altLang="en-US" sz="2800" b="1" spc="-1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928980" y="5509805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难用新技术</a:t>
            </a:r>
            <a:endParaRPr lang="zh-CN" altLang="en-US" sz="2800" b="1" spc="-1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666441" y="597870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单一数据库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27265" y="71379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版本控制复杂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088151" y="6602410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设计难度高</a:t>
            </a:r>
            <a:endParaRPr lang="zh-CN" altLang="en-US" sz="14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393085" y="627529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代码耦合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774659" y="725904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侵入性强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4681684" y="8213093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类关系复杂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849238" y="528090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开发分支多</a:t>
            </a:r>
            <a:endParaRPr lang="zh-CN" altLang="en-US" sz="16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3681750" y="522973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多次测试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906538" y="560209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测试环境构建难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452294" y="8646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分支合并频繁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、重构的时机选择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0829" y="2189194"/>
            <a:ext cx="1076446" cy="9028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5" name="矩形 4"/>
          <p:cNvSpPr/>
          <p:nvPr/>
        </p:nvSpPr>
        <p:spPr>
          <a:xfrm>
            <a:off x="3460829" y="3092020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6" name="矩形 5"/>
          <p:cNvSpPr/>
          <p:nvPr/>
        </p:nvSpPr>
        <p:spPr>
          <a:xfrm>
            <a:off x="3460829" y="3763353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0829" y="4492557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8" name="矩形 7"/>
          <p:cNvSpPr/>
          <p:nvPr/>
        </p:nvSpPr>
        <p:spPr>
          <a:xfrm>
            <a:off x="3460829" y="5156200"/>
            <a:ext cx="1076446" cy="920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9" name="矩形 8"/>
          <p:cNvSpPr/>
          <p:nvPr/>
        </p:nvSpPr>
        <p:spPr>
          <a:xfrm>
            <a:off x="3460829" y="6076709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0" name="矩形 9"/>
          <p:cNvSpPr/>
          <p:nvPr/>
        </p:nvSpPr>
        <p:spPr>
          <a:xfrm>
            <a:off x="3460829" y="6748042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11" name="矩形 10"/>
          <p:cNvSpPr/>
          <p:nvPr/>
        </p:nvSpPr>
        <p:spPr>
          <a:xfrm>
            <a:off x="3460829" y="7477246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4" name="矩形 13"/>
          <p:cNvSpPr/>
          <p:nvPr/>
        </p:nvSpPr>
        <p:spPr>
          <a:xfrm>
            <a:off x="633624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611352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0829" y="8148578"/>
            <a:ext cx="1076446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17" name="流程图: 合并 16"/>
          <p:cNvSpPr/>
          <p:nvPr/>
        </p:nvSpPr>
        <p:spPr>
          <a:xfrm>
            <a:off x="3229908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0829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</a:p>
        </p:txBody>
      </p:sp>
      <p:sp>
        <p:nvSpPr>
          <p:cNvPr id="23" name="矩形 22"/>
          <p:cNvSpPr/>
          <p:nvPr/>
        </p:nvSpPr>
        <p:spPr>
          <a:xfrm>
            <a:off x="633624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624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3356" y="2189194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3356" y="44925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3356" y="82009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3356" y="9213448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465943" y="2189194"/>
            <a:ext cx="0" cy="23033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465943" y="4492557"/>
            <a:ext cx="0" cy="364597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65943" y="8200957"/>
            <a:ext cx="0" cy="101249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6459" y="3048487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429" y="5644236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459" y="8414815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36241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</a:p>
        </p:txBody>
      </p:sp>
      <p:sp>
        <p:nvSpPr>
          <p:cNvPr id="52" name="矩形 51"/>
          <p:cNvSpPr/>
          <p:nvPr/>
        </p:nvSpPr>
        <p:spPr>
          <a:xfrm>
            <a:off x="1225146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3" name="流程图: 合并 52"/>
          <p:cNvSpPr/>
          <p:nvPr/>
        </p:nvSpPr>
        <p:spPr>
          <a:xfrm>
            <a:off x="1202874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25146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5" name="矩形 54"/>
          <p:cNvSpPr/>
          <p:nvPr/>
        </p:nvSpPr>
        <p:spPr>
          <a:xfrm>
            <a:off x="1225146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6" name="矩形 55"/>
          <p:cNvSpPr/>
          <p:nvPr/>
        </p:nvSpPr>
        <p:spPr>
          <a:xfrm>
            <a:off x="14339568" y="2189193"/>
            <a:ext cx="1116000" cy="17207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7" name="矩形 56"/>
          <p:cNvSpPr/>
          <p:nvPr/>
        </p:nvSpPr>
        <p:spPr>
          <a:xfrm>
            <a:off x="14339568" y="4007676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8" name="矩形 57"/>
          <p:cNvSpPr/>
          <p:nvPr/>
        </p:nvSpPr>
        <p:spPr>
          <a:xfrm>
            <a:off x="14339568" y="5679564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9" name="矩形 58"/>
          <p:cNvSpPr/>
          <p:nvPr/>
        </p:nvSpPr>
        <p:spPr>
          <a:xfrm>
            <a:off x="14339568" y="7351453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844800" y="8138532"/>
            <a:ext cx="108439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84500" y="4492557"/>
            <a:ext cx="107042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合并 61"/>
          <p:cNvSpPr/>
          <p:nvPr/>
        </p:nvSpPr>
        <p:spPr>
          <a:xfrm>
            <a:off x="14128425" y="8911559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31035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31035" y="4920281"/>
            <a:ext cx="1116000" cy="40527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475515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334165" y="12471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452241" y="4492557"/>
            <a:ext cx="1798966" cy="3888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94168" y="8117298"/>
            <a:ext cx="1757039" cy="7942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31" y="2542040"/>
            <a:ext cx="448967" cy="506447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3412143" y="3059551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70%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13567030" y="3650513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457" y="7153158"/>
            <a:ext cx="448967" cy="506447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3462569" y="767066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13617456" y="8291561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基础设施支持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186" y="1308100"/>
            <a:ext cx="2743200" cy="7747000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过程支持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9148" y="6945655"/>
            <a:ext cx="12480795" cy="2109445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759248" y="1308100"/>
            <a:ext cx="4930695" cy="5484586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9148" y="1288935"/>
            <a:ext cx="7444338" cy="2178974"/>
          </a:xfrm>
          <a:prstGeom prst="roundRect">
            <a:avLst>
              <a:gd name="adj" fmla="val 463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微服务系统</a:t>
            </a:r>
            <a:endParaRPr lang="zh-CN" altLang="en-US" sz="4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757" y="2105478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Redmine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756" y="3487075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git,svn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6755" y="4868672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代码审核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gerrit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897" y="6250269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代码审计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pmd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sonar)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897" y="7631866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自动部署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(Jenkins)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90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虚拟化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(VMWare, AWS,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7172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监控报警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Zabbix,Ganglia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981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并行计算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(Hadoop, Spark)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11363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消息系统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Kafka)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55541" y="7222954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Zuul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9148" y="3673580"/>
            <a:ext cx="7444338" cy="3163929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9250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基础框架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Netflix,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57361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服务注册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(Eureka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zookeeper)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90969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9250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Metrics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metrics)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7361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</a:t>
            </a: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0969" y="5418739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容错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941253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数据仓库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Hbase,Hive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4595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MySQL,Postgre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4595" y="523833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图数据库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(neo4j)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33630" y="2081526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内存数据库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redis,couchbase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41253" y="523670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全文检索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(elastic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solar)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224595" y="2051478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文档数据库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4586514" y="1335314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软件过程支持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" y="6891502"/>
            <a:ext cx="15558712" cy="2485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7" y="1195565"/>
            <a:ext cx="3471801" cy="5210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343" y="1195565"/>
            <a:ext cx="4974049" cy="4494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522" y="1139992"/>
            <a:ext cx="4740724" cy="526620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48637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36343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919200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1429741" y="8286058"/>
            <a:ext cx="2177143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12458" y="2485671"/>
            <a:ext cx="2340000" cy="234000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39701" y="4508618"/>
            <a:ext cx="2340000" cy="2340000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82458" y="4508618"/>
            <a:ext cx="2340000" cy="2340000"/>
          </a:xfrm>
          <a:prstGeom prst="ellipse">
            <a:avLst/>
          </a:prstGeom>
          <a:solidFill>
            <a:schemeClr val="accent4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756825" y="3615502"/>
            <a:ext cx="2761442" cy="2160000"/>
          </a:xfrm>
          <a:prstGeom prst="triangle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Jira</a:t>
            </a:r>
            <a:endParaRPr lang="zh-CN" altLang="en-US" sz="6000" dirty="0"/>
          </a:p>
        </p:txBody>
      </p:sp>
      <p:cxnSp>
        <p:nvCxnSpPr>
          <p:cNvPr id="23" name="曲线连接符 22"/>
          <p:cNvCxnSpPr>
            <a:endCxn id="7" idx="2"/>
          </p:cNvCxnSpPr>
          <p:nvPr/>
        </p:nvCxnSpPr>
        <p:spPr>
          <a:xfrm rot="10800000">
            <a:off x="1850429" y="6406194"/>
            <a:ext cx="2953803" cy="2073006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7888026" y="6310846"/>
            <a:ext cx="2358786" cy="1288100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 flipH="1" flipV="1">
            <a:off x="12934597" y="6809568"/>
            <a:ext cx="720980" cy="1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7950" y="6940194"/>
            <a:ext cx="1541067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117942" y="1340359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六、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日志与跟踪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95549" y="1987693"/>
            <a:ext cx="2640458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Server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7179" y="2686362"/>
            <a:ext cx="1768643" cy="132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1194275" y="4256057"/>
            <a:ext cx="1832997" cy="12423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log files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1413991" y="3270166"/>
            <a:ext cx="1495020" cy="648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Logback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76237" y="5670614"/>
            <a:ext cx="1832997" cy="224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Flume Agent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1458932" y="613299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1458932" y="671277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Channel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流程图: 过程 50"/>
          <p:cNvSpPr/>
          <p:nvPr/>
        </p:nvSpPr>
        <p:spPr>
          <a:xfrm>
            <a:off x="1458932" y="7333459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Sink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092735" y="6564996"/>
            <a:ext cx="0" cy="1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092735" y="7144776"/>
            <a:ext cx="0" cy="18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984508" y="1968500"/>
            <a:ext cx="2743200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19122" y="2743368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19122" y="4151039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43" idx="2"/>
          </p:cNvCxnSpPr>
          <p:nvPr/>
        </p:nvCxnSpPr>
        <p:spPr>
          <a:xfrm>
            <a:off x="2161501" y="3918478"/>
            <a:ext cx="0" cy="839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161499" y="5302456"/>
            <a:ext cx="1" cy="691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319122" y="5558710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92521" y="6966381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512180" y="4071636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3512180" y="7127945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6680923" y="5842332"/>
            <a:ext cx="5935065" cy="1006838"/>
            <a:chOff x="6611266" y="6007290"/>
            <a:chExt cx="5935065" cy="1006838"/>
          </a:xfrm>
        </p:grpSpPr>
        <p:sp>
          <p:nvSpPr>
            <p:cNvPr id="93" name="圆角矩形 92"/>
            <p:cNvSpPr/>
            <p:nvPr/>
          </p:nvSpPr>
          <p:spPr>
            <a:xfrm>
              <a:off x="7093446" y="600729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580005" y="600729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报警平台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6611266" y="6599745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9846498" y="659661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703210" y="7107516"/>
            <a:ext cx="5907523" cy="1006838"/>
            <a:chOff x="6638808" y="7511068"/>
            <a:chExt cx="5907523" cy="1006838"/>
          </a:xfrm>
        </p:grpSpPr>
        <p:sp>
          <p:nvSpPr>
            <p:cNvPr id="94" name="圆角矩形 93"/>
            <p:cNvSpPr/>
            <p:nvPr/>
          </p:nvSpPr>
          <p:spPr>
            <a:xfrm>
              <a:off x="7111807" y="7511068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10580005" y="751106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调用链分析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>
              <a:off x="6638808" y="812276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9855678" y="8102676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6727708" y="2076593"/>
            <a:ext cx="8597504" cy="1006839"/>
            <a:chOff x="6638808" y="1579549"/>
            <a:chExt cx="8597504" cy="1006839"/>
          </a:xfrm>
        </p:grpSpPr>
        <p:sp>
          <p:nvSpPr>
            <p:cNvPr id="64" name="圆角矩形 63"/>
            <p:cNvSpPr/>
            <p:nvPr/>
          </p:nvSpPr>
          <p:spPr>
            <a:xfrm>
              <a:off x="7113150" y="157955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Flume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580005" y="157955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日志仓库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6638808" y="215576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9856350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13269986" y="1579549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2546331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6729722" y="3291436"/>
            <a:ext cx="8595490" cy="1006838"/>
            <a:chOff x="6640822" y="2936633"/>
            <a:chExt cx="8595490" cy="1006838"/>
          </a:xfrm>
        </p:grpSpPr>
        <p:sp>
          <p:nvSpPr>
            <p:cNvPr id="65" name="圆角矩形 64"/>
            <p:cNvSpPr/>
            <p:nvPr/>
          </p:nvSpPr>
          <p:spPr>
            <a:xfrm>
              <a:off x="7113150" y="2936633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0580005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监控代理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agent)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6640822" y="344005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56350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圆角矩形 120"/>
            <p:cNvSpPr/>
            <p:nvPr/>
          </p:nvSpPr>
          <p:spPr>
            <a:xfrm>
              <a:off x="13269986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监控系统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12546331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6700166" y="4504253"/>
            <a:ext cx="8603918" cy="1079732"/>
            <a:chOff x="6632394" y="4430618"/>
            <a:chExt cx="8603918" cy="1079732"/>
          </a:xfrm>
        </p:grpSpPr>
        <p:sp>
          <p:nvSpPr>
            <p:cNvPr id="92" name="圆角矩形 91"/>
            <p:cNvSpPr/>
            <p:nvPr/>
          </p:nvSpPr>
          <p:spPr>
            <a:xfrm>
              <a:off x="7106408" y="4503512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0576635" y="4474956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统计数据库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(Hive)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6632394" y="500693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9851294" y="5006931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圆角矩形 122"/>
            <p:cNvSpPr/>
            <p:nvPr/>
          </p:nvSpPr>
          <p:spPr>
            <a:xfrm>
              <a:off x="13269986" y="443061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统计报表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12544647" y="496717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监控与报警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54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0" y="7581900"/>
            <a:ext cx="20447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57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73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5400" y="62865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7000" y="6286500"/>
            <a:ext cx="15875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8500" y="6286500"/>
            <a:ext cx="2641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内存回收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100" y="7353300"/>
            <a:ext cx="11887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150" y="59690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100" y="4445000"/>
            <a:ext cx="120777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0184" y="774671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0184" y="6451312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0184" y="493972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184" y="322579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19150" y="28829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0184" y="184150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54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498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0456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活动会话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414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4372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进出流量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633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28" name="矩形 27"/>
          <p:cNvSpPr/>
          <p:nvPr/>
        </p:nvSpPr>
        <p:spPr>
          <a:xfrm>
            <a:off x="256540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657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775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系统错误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0892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32" name="矩形 31"/>
          <p:cNvSpPr/>
          <p:nvPr/>
        </p:nvSpPr>
        <p:spPr>
          <a:xfrm>
            <a:off x="256540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895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32500" y="1619323"/>
            <a:ext cx="2006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支付成功率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173075" y="3334039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47675" y="4794537"/>
            <a:ext cx="2590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调用链监控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131800" y="6166138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703</Words>
  <Application>Microsoft Office PowerPoint</Application>
  <PresentationFormat>自定义</PresentationFormat>
  <Paragraphs>251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支付系统微服务化实践</vt:lpstr>
      <vt:lpstr>目录</vt:lpstr>
      <vt:lpstr>一、 开发现状</vt:lpstr>
      <vt:lpstr>二、 SSH 架构</vt:lpstr>
      <vt:lpstr>三、重构的时机选择</vt:lpstr>
      <vt:lpstr>四、 基础设施支持</vt:lpstr>
      <vt:lpstr>五、 软件过程支持</vt:lpstr>
      <vt:lpstr>六、 日志与跟踪</vt:lpstr>
      <vt:lpstr>七、 监控与报警</vt:lpstr>
      <vt:lpstr>八、 重构-技术选型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十、 重构-纵向拆分</vt:lpstr>
      <vt:lpstr>十一、 服务演化</vt:lpstr>
      <vt:lpstr>十一、 服务演化</vt:lpstr>
      <vt:lpstr>十二、 效果评估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李雄峰</cp:lastModifiedBy>
  <cp:revision>154</cp:revision>
  <dcterms:created xsi:type="dcterms:W3CDTF">2016-03-01T05:36:03Z</dcterms:created>
  <dcterms:modified xsi:type="dcterms:W3CDTF">2017-05-16T09:21:03Z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