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613" r:id="rId4"/>
    <p:sldId id="287" r:id="rId5"/>
    <p:sldId id="296" r:id="rId6"/>
    <p:sldId id="608" r:id="rId7"/>
    <p:sldId id="279" r:id="rId8"/>
    <p:sldId id="615" r:id="rId9"/>
    <p:sldId id="299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513" autoAdjust="0"/>
  </p:normalViewPr>
  <p:slideViewPr>
    <p:cSldViewPr snapToGrid="0">
      <p:cViewPr varScale="1">
        <p:scale>
          <a:sx n="74" d="100"/>
          <a:sy n="74" d="100"/>
        </p:scale>
        <p:origin x="18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9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组合 154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sp>
          <p:nvSpPr>
            <p:cNvPr id="156" name="矩形: 圆顶角 155"/>
            <p:cNvSpPr/>
            <p:nvPr/>
          </p:nvSpPr>
          <p:spPr>
            <a:xfrm flipH="1">
              <a:off x="0" y="0"/>
              <a:ext cx="12192000" cy="6858001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8000"/>
                        </a14:imgEffect>
                        <a14:imgEffect>
                          <a14:saturation sat="102000"/>
                        </a14:imgEffect>
                        <a14:imgEffect>
                          <a14:sharpenSoften amount="1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2" t="-19787" r="-21561" b="-3694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7" name="组合 156"/>
            <p:cNvGrpSpPr/>
            <p:nvPr/>
          </p:nvGrpSpPr>
          <p:grpSpPr>
            <a:xfrm flipH="1">
              <a:off x="6705600" y="631826"/>
              <a:ext cx="4724402" cy="369200"/>
              <a:chOff x="857859" y="631826"/>
              <a:chExt cx="4724402" cy="369200"/>
            </a:xfrm>
          </p:grpSpPr>
          <p:grpSp>
            <p:nvGrpSpPr>
              <p:cNvPr id="159" name="组合 158"/>
              <p:cNvGrpSpPr/>
              <p:nvPr/>
            </p:nvGrpSpPr>
            <p:grpSpPr>
              <a:xfrm>
                <a:off x="1333464" y="631826"/>
                <a:ext cx="369202" cy="369200"/>
                <a:chOff x="1329475" y="631826"/>
                <a:chExt cx="369202" cy="369200"/>
              </a:xfrm>
            </p:grpSpPr>
            <p:sp>
              <p:nvSpPr>
                <p:cNvPr id="164" name="矩形: 圆角 163"/>
                <p:cNvSpPr>
                  <a:spLocks noChangeAspect="1"/>
                </p:cNvSpPr>
                <p:nvPr/>
              </p:nvSpPr>
              <p:spPr>
                <a:xfrm>
                  <a:off x="1329475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65" name="箭头: V 形 164"/>
                <p:cNvSpPr/>
                <p:nvPr/>
              </p:nvSpPr>
              <p:spPr>
                <a:xfrm>
                  <a:off x="1438724" y="744647"/>
                  <a:ext cx="150704" cy="14355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0" name="组合 159"/>
              <p:cNvGrpSpPr/>
              <p:nvPr/>
            </p:nvGrpSpPr>
            <p:grpSpPr>
              <a:xfrm>
                <a:off x="857859" y="631826"/>
                <a:ext cx="369202" cy="369200"/>
                <a:chOff x="857859" y="631826"/>
                <a:chExt cx="369202" cy="369200"/>
              </a:xfrm>
            </p:grpSpPr>
            <p:sp>
              <p:nvSpPr>
                <p:cNvPr id="162" name="矩形: 圆角 161"/>
                <p:cNvSpPr>
                  <a:spLocks noChangeAspect="1"/>
                </p:cNvSpPr>
                <p:nvPr/>
              </p:nvSpPr>
              <p:spPr>
                <a:xfrm>
                  <a:off x="857859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63" name="箭头: V 形 162"/>
                <p:cNvSpPr/>
                <p:nvPr/>
              </p:nvSpPr>
              <p:spPr>
                <a:xfrm flipH="1">
                  <a:off x="967108" y="744647"/>
                  <a:ext cx="150704" cy="143558"/>
                </a:xfrm>
                <a:prstGeom prst="chevron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61" name="直接连接符 160"/>
              <p:cNvCxnSpPr/>
              <p:nvPr/>
            </p:nvCxnSpPr>
            <p:spPr>
              <a:xfrm>
                <a:off x="1809068" y="816426"/>
                <a:ext cx="3773193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8" name="矩形 157"/>
            <p:cNvSpPr/>
            <p:nvPr/>
          </p:nvSpPr>
          <p:spPr>
            <a:xfrm>
              <a:off x="0" y="0"/>
              <a:ext cx="814251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25000">
                  <a:srgbClr val="FFFFFF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660400" y="1130301"/>
            <a:ext cx="5735590" cy="2570841"/>
          </a:xfrm>
          <a:prstGeom prst="rect">
            <a:avLst/>
          </a:prstGeom>
          <a:effectLst>
            <a:outerShdw blurRad="127000" dist="38100" dir="5400000" algn="t" rotWithShape="0">
              <a:schemeClr val="accent1">
                <a:alpha val="20000"/>
              </a:schemeClr>
            </a:outerShdw>
          </a:effectLst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2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761998" y="3827243"/>
            <a:ext cx="3722914" cy="77486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FFFF"/>
            </a:solidFill>
          </a:ln>
        </p:spPr>
        <p:txBody>
          <a:bodyPr vert="horz" wrap="square" lIns="91440" tIns="45720" rIns="91440" bIns="45720" rtlCol="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314489"/>
            <a:ext cx="4026802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591615"/>
            <a:ext cx="4026802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-3628" y="0"/>
            <a:ext cx="12195628" cy="6858000"/>
            <a:chOff x="-3629" y="-1"/>
            <a:chExt cx="12195628" cy="6858000"/>
          </a:xfrm>
        </p:grpSpPr>
        <p:sp>
          <p:nvSpPr>
            <p:cNvPr id="7" name="矩形: 圆顶角 6"/>
            <p:cNvSpPr/>
            <p:nvPr/>
          </p:nvSpPr>
          <p:spPr>
            <a:xfrm>
              <a:off x="10340244" y="1180776"/>
              <a:ext cx="1851755" cy="5677223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1000">
                  <a:schemeClr val="accent1">
                    <a:lumMod val="40000"/>
                    <a:lumOff val="6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/>
              <a:endParaRPr lang="zh-CN" altLang="en-US"/>
            </a:p>
          </p:txBody>
        </p:sp>
        <p:sp>
          <p:nvSpPr>
            <p:cNvPr id="9" name="矩形: 圆顶角 8"/>
            <p:cNvSpPr/>
            <p:nvPr/>
          </p:nvSpPr>
          <p:spPr>
            <a:xfrm>
              <a:off x="-3629" y="0"/>
              <a:ext cx="581558" cy="5346693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en-US" altLang="zh-CN" sz="2000" b="1" dirty="0">
                <a:solidFill>
                  <a:schemeClr val="bg1"/>
                </a:solidFill>
              </a:endParaRPr>
            </a:p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: 圆顶角 7"/>
            <p:cNvSpPr/>
            <p:nvPr/>
          </p:nvSpPr>
          <p:spPr>
            <a:xfrm>
              <a:off x="10340244" y="0"/>
              <a:ext cx="925878" cy="5067300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en-US" altLang="zh-CN" sz="2000" b="1" dirty="0">
                <a:solidFill>
                  <a:schemeClr val="bg1"/>
                </a:solidFill>
              </a:endParaRPr>
            </a:p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: 圆顶角 10"/>
            <p:cNvSpPr/>
            <p:nvPr/>
          </p:nvSpPr>
          <p:spPr>
            <a:xfrm>
              <a:off x="687197" y="-1"/>
              <a:ext cx="297433" cy="1180778"/>
            </a:xfrm>
            <a:prstGeom prst="round2SameRect">
              <a:avLst>
                <a:gd name="adj1" fmla="val 0"/>
                <a:gd name="adj2" fmla="val 5000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en-US" altLang="zh-CN" sz="2000" b="1" dirty="0">
                <a:solidFill>
                  <a:schemeClr val="bg1"/>
                </a:solidFill>
              </a:endParaRPr>
            </a:p>
            <a:p>
              <a:pPr lvl="0"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矩形: 圆顶角 11"/>
            <p:cNvSpPr/>
            <p:nvPr/>
          </p:nvSpPr>
          <p:spPr>
            <a:xfrm>
              <a:off x="10166507" y="5843588"/>
              <a:ext cx="230730" cy="1014411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accent1">
                    <a:alpha val="10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5400000" scaled="0"/>
            </a:gradFill>
            <a:ln w="2193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 defTabSz="913765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00100" y="1605286"/>
            <a:ext cx="1922161" cy="864515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Agenda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2970378" y="1605286"/>
            <a:ext cx="7253122" cy="4071936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2846319" y="1605285"/>
            <a:ext cx="0" cy="4071937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任意多边形: 形状 12"/>
          <p:cNvSpPr>
            <a:spLocks noChangeAspect="1"/>
          </p:cNvSpPr>
          <p:nvPr/>
        </p:nvSpPr>
        <p:spPr bwMode="auto">
          <a:xfrm>
            <a:off x="1851756" y="4761555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grpSp>
          <p:nvGrpSpPr>
            <p:cNvPr id="34" name="组合 33"/>
            <p:cNvGrpSpPr/>
            <p:nvPr/>
          </p:nvGrpSpPr>
          <p:grpSpPr>
            <a:xfrm>
              <a:off x="0" y="0"/>
              <a:ext cx="12192000" cy="6858001"/>
              <a:chOff x="0" y="0"/>
              <a:chExt cx="12192000" cy="6858001"/>
            </a:xfrm>
          </p:grpSpPr>
          <p:sp>
            <p:nvSpPr>
              <p:cNvPr id="36" name="矩形: 圆顶角 35"/>
              <p:cNvSpPr/>
              <p:nvPr/>
            </p:nvSpPr>
            <p:spPr>
              <a:xfrm>
                <a:off x="0" y="0"/>
                <a:ext cx="12192000" cy="6858001"/>
              </a:xfrm>
              <a:prstGeom prst="round2SameRect">
                <a:avLst>
                  <a:gd name="adj1" fmla="val 0"/>
                  <a:gd name="adj2" fmla="val 0"/>
                </a:avLst>
              </a:prstGeom>
              <a:blipFill>
                <a:blip r:embed="rId2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brightnessContrast bright="8000"/>
                          </a14:imgEffect>
                          <a14:imgEffect>
                            <a14:saturation sat="102000"/>
                          </a14:imgEffect>
                          <a14:imgEffect>
                            <a14:sharpenSoften amount="10000"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 t="-790" b="-79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37" name="组合 36"/>
              <p:cNvGrpSpPr/>
              <p:nvPr/>
            </p:nvGrpSpPr>
            <p:grpSpPr>
              <a:xfrm>
                <a:off x="761998" y="631826"/>
                <a:ext cx="4724402" cy="369200"/>
                <a:chOff x="857859" y="631826"/>
                <a:chExt cx="4724402" cy="369200"/>
              </a:xfrm>
            </p:grpSpPr>
            <p:grpSp>
              <p:nvGrpSpPr>
                <p:cNvPr id="38" name="组合 37"/>
                <p:cNvGrpSpPr/>
                <p:nvPr/>
              </p:nvGrpSpPr>
              <p:grpSpPr>
                <a:xfrm>
                  <a:off x="1333464" y="631826"/>
                  <a:ext cx="369202" cy="369200"/>
                  <a:chOff x="1329475" y="631826"/>
                  <a:chExt cx="369202" cy="369200"/>
                </a:xfrm>
              </p:grpSpPr>
              <p:sp>
                <p:nvSpPr>
                  <p:cNvPr id="43" name="矩形: 圆角 42"/>
                  <p:cNvSpPr>
                    <a:spLocks noChangeAspect="1"/>
                  </p:cNvSpPr>
                  <p:nvPr/>
                </p:nvSpPr>
                <p:spPr>
                  <a:xfrm>
                    <a:off x="1329475" y="631826"/>
                    <a:ext cx="369202" cy="3692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rgbClr val="FFFFFF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lvl="0" algn="ctr"/>
                    <a:endParaRPr lang="zh-CN" altLang="en-US"/>
                  </a:p>
                </p:txBody>
              </p:sp>
              <p:sp>
                <p:nvSpPr>
                  <p:cNvPr id="44" name="箭头: V 形 43"/>
                  <p:cNvSpPr/>
                  <p:nvPr/>
                </p:nvSpPr>
                <p:spPr>
                  <a:xfrm>
                    <a:off x="1438724" y="744647"/>
                    <a:ext cx="150704" cy="143558"/>
                  </a:xfrm>
                  <a:prstGeom prst="chevron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9" name="组合 38"/>
                <p:cNvGrpSpPr/>
                <p:nvPr/>
              </p:nvGrpSpPr>
              <p:grpSpPr>
                <a:xfrm>
                  <a:off x="857859" y="631826"/>
                  <a:ext cx="369202" cy="369200"/>
                  <a:chOff x="857859" y="631826"/>
                  <a:chExt cx="369202" cy="369200"/>
                </a:xfrm>
              </p:grpSpPr>
              <p:sp>
                <p:nvSpPr>
                  <p:cNvPr id="41" name="矩形: 圆角 40"/>
                  <p:cNvSpPr>
                    <a:spLocks noChangeAspect="1"/>
                  </p:cNvSpPr>
                  <p:nvPr/>
                </p:nvSpPr>
                <p:spPr>
                  <a:xfrm>
                    <a:off x="857859" y="631826"/>
                    <a:ext cx="369202" cy="369200"/>
                  </a:xfrm>
                  <a:prstGeom prst="roundRect">
                    <a:avLst>
                      <a:gd name="adj" fmla="val 0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lvl="0" algn="ctr"/>
                    <a:endParaRPr lang="zh-CN" altLang="en-US"/>
                  </a:p>
                </p:txBody>
              </p:sp>
              <p:sp>
                <p:nvSpPr>
                  <p:cNvPr id="42" name="箭头: V 形 41"/>
                  <p:cNvSpPr/>
                  <p:nvPr/>
                </p:nvSpPr>
                <p:spPr>
                  <a:xfrm flipH="1">
                    <a:off x="967108" y="744647"/>
                    <a:ext cx="150704" cy="143558"/>
                  </a:xfrm>
                  <a:prstGeom prst="chevron">
                    <a:avLst/>
                  </a:prstGeom>
                  <a:solidFill>
                    <a:srgbClr val="FFFFF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40" name="直接连接符 39"/>
                <p:cNvCxnSpPr/>
                <p:nvPr/>
              </p:nvCxnSpPr>
              <p:spPr>
                <a:xfrm>
                  <a:off x="1809068" y="816426"/>
                  <a:ext cx="3773193" cy="0"/>
                </a:xfrm>
                <a:prstGeom prst="line">
                  <a:avLst/>
                </a:prstGeom>
                <a:ln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矩形 34"/>
            <p:cNvSpPr/>
            <p:nvPr/>
          </p:nvSpPr>
          <p:spPr>
            <a:xfrm flipH="1">
              <a:off x="4049485" y="0"/>
              <a:ext cx="814251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25000">
                  <a:srgbClr val="FFFFFF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388100" y="1825181"/>
            <a:ext cx="5130799" cy="1642485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44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" hasCustomPrompt="1"/>
          </p:nvPr>
        </p:nvSpPr>
        <p:spPr>
          <a:xfrm>
            <a:off x="6388100" y="3479519"/>
            <a:ext cx="5130799" cy="11049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 flipH="1">
            <a:off x="0" y="0"/>
            <a:ext cx="12192000" cy="6858001"/>
            <a:chOff x="0" y="0"/>
            <a:chExt cx="12192000" cy="6858001"/>
          </a:xfrm>
        </p:grpSpPr>
        <p:sp>
          <p:nvSpPr>
            <p:cNvPr id="125" name="矩形: 圆顶角 124"/>
            <p:cNvSpPr/>
            <p:nvPr/>
          </p:nvSpPr>
          <p:spPr>
            <a:xfrm flipH="1">
              <a:off x="0" y="0"/>
              <a:ext cx="12192000" cy="6858001"/>
            </a:xfrm>
            <a:prstGeom prst="round2SameRect">
              <a:avLst>
                <a:gd name="adj1" fmla="val 0"/>
                <a:gd name="adj2" fmla="val 0"/>
              </a:avLst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8000"/>
                        </a14:imgEffect>
                        <a14:imgEffect>
                          <a14:saturation sat="102000"/>
                        </a14:imgEffect>
                        <a14:imgEffect>
                          <a14:sharpenSoften amount="1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2" t="-19787" r="-21561" b="-3694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26" name="组合 125"/>
            <p:cNvGrpSpPr/>
            <p:nvPr/>
          </p:nvGrpSpPr>
          <p:grpSpPr>
            <a:xfrm flipH="1">
              <a:off x="6705600" y="631826"/>
              <a:ext cx="4724402" cy="369200"/>
              <a:chOff x="857859" y="631826"/>
              <a:chExt cx="4724402" cy="369200"/>
            </a:xfrm>
          </p:grpSpPr>
          <p:grpSp>
            <p:nvGrpSpPr>
              <p:cNvPr id="128" name="组合 127"/>
              <p:cNvGrpSpPr/>
              <p:nvPr/>
            </p:nvGrpSpPr>
            <p:grpSpPr>
              <a:xfrm>
                <a:off x="1333464" y="631826"/>
                <a:ext cx="369202" cy="369200"/>
                <a:chOff x="1329475" y="631826"/>
                <a:chExt cx="369202" cy="369200"/>
              </a:xfrm>
            </p:grpSpPr>
            <p:sp>
              <p:nvSpPr>
                <p:cNvPr id="133" name="矩形: 圆角 132"/>
                <p:cNvSpPr>
                  <a:spLocks noChangeAspect="1"/>
                </p:cNvSpPr>
                <p:nvPr/>
              </p:nvSpPr>
              <p:spPr>
                <a:xfrm>
                  <a:off x="1329475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34" name="箭头: V 形 133"/>
                <p:cNvSpPr/>
                <p:nvPr/>
              </p:nvSpPr>
              <p:spPr>
                <a:xfrm>
                  <a:off x="1438724" y="744647"/>
                  <a:ext cx="150704" cy="143558"/>
                </a:xfrm>
                <a:prstGeom prst="chevron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9" name="组合 128"/>
              <p:cNvGrpSpPr/>
              <p:nvPr/>
            </p:nvGrpSpPr>
            <p:grpSpPr>
              <a:xfrm>
                <a:off x="857859" y="631826"/>
                <a:ext cx="369202" cy="369200"/>
                <a:chOff x="857859" y="631826"/>
                <a:chExt cx="369202" cy="369200"/>
              </a:xfrm>
            </p:grpSpPr>
            <p:sp>
              <p:nvSpPr>
                <p:cNvPr id="131" name="矩形: 圆角 130"/>
                <p:cNvSpPr>
                  <a:spLocks noChangeAspect="1"/>
                </p:cNvSpPr>
                <p:nvPr/>
              </p:nvSpPr>
              <p:spPr>
                <a:xfrm>
                  <a:off x="857859" y="631826"/>
                  <a:ext cx="369202" cy="3692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lvl="0" algn="ctr"/>
                  <a:endParaRPr lang="zh-CN" altLang="en-US"/>
                </a:p>
              </p:txBody>
            </p:sp>
            <p:sp>
              <p:nvSpPr>
                <p:cNvPr id="132" name="箭头: V 形 131"/>
                <p:cNvSpPr/>
                <p:nvPr/>
              </p:nvSpPr>
              <p:spPr>
                <a:xfrm flipH="1">
                  <a:off x="967108" y="744647"/>
                  <a:ext cx="150704" cy="143558"/>
                </a:xfrm>
                <a:prstGeom prst="chevron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130" name="直接连接符 129"/>
              <p:cNvCxnSpPr/>
              <p:nvPr/>
            </p:nvCxnSpPr>
            <p:spPr>
              <a:xfrm>
                <a:off x="1809068" y="816426"/>
                <a:ext cx="3773193" cy="0"/>
              </a:xfrm>
              <a:prstGeom prst="line">
                <a:avLst/>
              </a:prstGeom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矩形 126"/>
            <p:cNvSpPr/>
            <p:nvPr/>
          </p:nvSpPr>
          <p:spPr>
            <a:xfrm>
              <a:off x="0" y="0"/>
              <a:ext cx="8142515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alpha val="10000"/>
                  </a:schemeClr>
                </a:gs>
                <a:gs pos="25000">
                  <a:srgbClr val="FFFFFF">
                    <a:alpha val="0"/>
                  </a:srgb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0" y="1397593"/>
            <a:ext cx="5014686" cy="2562696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  <a:effectLst>
                  <a:outerShdw blurRad="127000" dist="38100" dir="5400000" algn="t" rotWithShape="0">
                    <a:schemeClr val="accent1">
                      <a:alpha val="20000"/>
                    </a:schemeClr>
                  </a:outerShdw>
                </a:effectLst>
              </a:defRPr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4615996"/>
            <a:ext cx="4026802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4893122"/>
            <a:ext cx="4026802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alpha val="20000"/>
              </a:schemeClr>
            </a:gs>
            <a:gs pos="100000">
              <a:schemeClr val="accent1">
                <a:lumMod val="20000"/>
                <a:lumOff val="80000"/>
                <a:alpha val="2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/>
          <p:cNvSpPr/>
          <p:nvPr/>
        </p:nvSpPr>
        <p:spPr>
          <a:xfrm>
            <a:off x="515999" y="467731"/>
            <a:ext cx="6683088" cy="612000"/>
          </a:xfrm>
          <a:prstGeom prst="roundRect">
            <a:avLst/>
          </a:prstGeom>
          <a:gradFill flip="none" rotWithShape="1">
            <a:gsLst>
              <a:gs pos="100000">
                <a:schemeClr val="accent1">
                  <a:alpha val="0"/>
                </a:schemeClr>
              </a:gs>
              <a:gs pos="0">
                <a:schemeClr val="accent1"/>
              </a:gs>
            </a:gsLst>
            <a:lin ang="0" scaled="1"/>
            <a:tileRect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endParaRPr lang="zh-CN" altLang="en-US">
              <a:solidFill>
                <a:srgbClr val="FFFFFF"/>
              </a:solidFill>
              <a:latin typeface="Arial" panose="020B0604020202020204"/>
              <a:ea typeface="微软雅黑" panose="020B050302020402020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50119" y="232113"/>
            <a:ext cx="531759" cy="531759"/>
            <a:chOff x="2970371" y="1781117"/>
            <a:chExt cx="447505" cy="447505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2970371" y="1781117"/>
              <a:ext cx="447505" cy="447505"/>
            </a:xfrm>
            <a:prstGeom prst="ellipse">
              <a:avLst/>
            </a:prstGeom>
            <a:solidFill>
              <a:srgbClr val="FFFFFF"/>
            </a:solidFill>
            <a:ln w="7927" cap="flat">
              <a:noFill/>
              <a:prstDash val="solid"/>
              <a:miter/>
            </a:ln>
            <a:effectLst>
              <a:outerShdw blurRad="254000" dist="127000" dir="2700000" algn="tl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pPr lvl="0"/>
              <a:endParaRPr lang="zh-CN" altLang="en-US" b="1">
                <a:solidFill>
                  <a:schemeClr val="tx1"/>
                </a:solidFill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3041702" y="1852697"/>
              <a:ext cx="304843" cy="304345"/>
            </a:xfrm>
            <a:custGeom>
              <a:avLst/>
              <a:gdLst>
                <a:gd name="T0" fmla="*/ 121763 h 600884"/>
                <a:gd name="T1" fmla="*/ 121763 h 600884"/>
                <a:gd name="T2" fmla="*/ 121763 h 600884"/>
                <a:gd name="T3" fmla="*/ 121763 h 600884"/>
                <a:gd name="T4" fmla="*/ 121763 h 600884"/>
                <a:gd name="T5" fmla="*/ 121763 h 600884"/>
                <a:gd name="T6" fmla="*/ 121763 h 600884"/>
                <a:gd name="T7" fmla="*/ 121763 h 600884"/>
                <a:gd name="T8" fmla="*/ 121763 h 600884"/>
                <a:gd name="T9" fmla="*/ 121763 h 600884"/>
                <a:gd name="T10" fmla="*/ 121763 h 600884"/>
                <a:gd name="T11" fmla="*/ 121763 h 600884"/>
                <a:gd name="T12" fmla="*/ 121763 h 600884"/>
                <a:gd name="T13" fmla="*/ 121763 h 600884"/>
                <a:gd name="T14" fmla="*/ 121763 h 600884"/>
                <a:gd name="T15" fmla="*/ 121763 h 600884"/>
                <a:gd name="T16" fmla="*/ 121763 h 600884"/>
                <a:gd name="T17" fmla="*/ 121763 h 600884"/>
                <a:gd name="T18" fmla="*/ 121763 h 600884"/>
                <a:gd name="T19" fmla="*/ 121763 h 600884"/>
                <a:gd name="T20" fmla="*/ 121763 h 600884"/>
                <a:gd name="T21" fmla="*/ 121763 h 600884"/>
                <a:gd name="T22" fmla="*/ 121763 h 600884"/>
                <a:gd name="T23" fmla="*/ 121763 h 600884"/>
                <a:gd name="T24" fmla="*/ 121763 h 600884"/>
                <a:gd name="T25" fmla="*/ 121763 h 600884"/>
                <a:gd name="T26" fmla="*/ 121763 h 600884"/>
                <a:gd name="T27" fmla="*/ 121763 h 600884"/>
                <a:gd name="T28" fmla="*/ 121763 h 600884"/>
                <a:gd name="T29" fmla="*/ 121763 h 600884"/>
                <a:gd name="T30" fmla="*/ 121763 h 600884"/>
                <a:gd name="T31" fmla="*/ 121763 h 600884"/>
                <a:gd name="T32" fmla="*/ 121763 h 600884"/>
                <a:gd name="T33" fmla="*/ 121763 h 600884"/>
                <a:gd name="T34" fmla="*/ 121763 h 600884"/>
                <a:gd name="T35" fmla="*/ 121763 h 600884"/>
                <a:gd name="T36" fmla="*/ 121763 h 600884"/>
                <a:gd name="T37" fmla="*/ 121763 h 600884"/>
                <a:gd name="T38" fmla="*/ 121763 h 600884"/>
                <a:gd name="T39" fmla="*/ 121763 h 600884"/>
                <a:gd name="T40" fmla="*/ 121763 h 600884"/>
                <a:gd name="T41" fmla="*/ 121763 h 600884"/>
                <a:gd name="T42" fmla="*/ 121763 h 600884"/>
                <a:gd name="T43" fmla="*/ 121763 h 600884"/>
                <a:gd name="T44" fmla="*/ 121763 h 600884"/>
                <a:gd name="T45" fmla="*/ 121763 h 600884"/>
                <a:gd name="T46" fmla="*/ 121763 h 600884"/>
                <a:gd name="T47" fmla="*/ 121763 h 600884"/>
                <a:gd name="T48" fmla="*/ 121763 h 600884"/>
                <a:gd name="T49" fmla="*/ 121763 h 600884"/>
                <a:gd name="T50" fmla="*/ 121763 h 600884"/>
                <a:gd name="T51" fmla="*/ 121763 h 600884"/>
                <a:gd name="T52" fmla="*/ 121763 h 600884"/>
                <a:gd name="T53" fmla="*/ 121763 h 600884"/>
                <a:gd name="T54" fmla="*/ 121763 h 600884"/>
                <a:gd name="T55" fmla="*/ 121763 h 600884"/>
                <a:gd name="T56" fmla="*/ 121763 h 600884"/>
                <a:gd name="T57" fmla="*/ 121763 h 600884"/>
                <a:gd name="T58" fmla="*/ 121763 h 600884"/>
                <a:gd name="T59" fmla="*/ 121763 h 600884"/>
                <a:gd name="T60" fmla="*/ 121763 h 600884"/>
                <a:gd name="T61" fmla="*/ 121763 h 600884"/>
                <a:gd name="T62" fmla="*/ 121763 h 600884"/>
                <a:gd name="T63" fmla="*/ 121763 h 600884"/>
                <a:gd name="T64" fmla="*/ 121763 h 600884"/>
                <a:gd name="T65" fmla="*/ 121763 h 600884"/>
                <a:gd name="T66" fmla="*/ 121763 h 600884"/>
                <a:gd name="T67" fmla="*/ 121763 h 600884"/>
                <a:gd name="T68" fmla="*/ 121763 h 600884"/>
                <a:gd name="T69" fmla="*/ 121763 h 600884"/>
                <a:gd name="T70" fmla="*/ 121763 h 600884"/>
                <a:gd name="T71" fmla="*/ 121763 h 600884"/>
                <a:gd name="T72" fmla="*/ 121763 h 600884"/>
                <a:gd name="T73" fmla="*/ 121763 h 600884"/>
                <a:gd name="T74" fmla="*/ 121763 h 600884"/>
                <a:gd name="T75" fmla="*/ 121763 h 600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520" h="6520">
                  <a:moveTo>
                    <a:pt x="3260" y="0"/>
                  </a:moveTo>
                  <a:cubicBezTo>
                    <a:pt x="1457" y="0"/>
                    <a:pt x="0" y="1457"/>
                    <a:pt x="0" y="3260"/>
                  </a:cubicBezTo>
                  <a:cubicBezTo>
                    <a:pt x="0" y="5064"/>
                    <a:pt x="1457" y="6520"/>
                    <a:pt x="3260" y="6520"/>
                  </a:cubicBezTo>
                  <a:cubicBezTo>
                    <a:pt x="5063" y="6520"/>
                    <a:pt x="6520" y="5064"/>
                    <a:pt x="6520" y="3260"/>
                  </a:cubicBezTo>
                  <a:cubicBezTo>
                    <a:pt x="6520" y="1457"/>
                    <a:pt x="5063" y="0"/>
                    <a:pt x="3260" y="0"/>
                  </a:cubicBezTo>
                  <a:close/>
                  <a:moveTo>
                    <a:pt x="5965" y="2983"/>
                  </a:moveTo>
                  <a:lnTo>
                    <a:pt x="5085" y="2983"/>
                  </a:lnTo>
                  <a:cubicBezTo>
                    <a:pt x="5047" y="2128"/>
                    <a:pt x="4829" y="1376"/>
                    <a:pt x="4500" y="841"/>
                  </a:cubicBezTo>
                  <a:cubicBezTo>
                    <a:pt x="5299" y="1253"/>
                    <a:pt x="5869" y="2049"/>
                    <a:pt x="5965" y="2983"/>
                  </a:cubicBezTo>
                  <a:close/>
                  <a:moveTo>
                    <a:pt x="2983" y="615"/>
                  </a:moveTo>
                  <a:lnTo>
                    <a:pt x="2983" y="2983"/>
                  </a:lnTo>
                  <a:lnTo>
                    <a:pt x="1977" y="2983"/>
                  </a:lnTo>
                  <a:cubicBezTo>
                    <a:pt x="2037" y="1757"/>
                    <a:pt x="2496" y="868"/>
                    <a:pt x="2983" y="615"/>
                  </a:cubicBezTo>
                  <a:close/>
                  <a:moveTo>
                    <a:pt x="2983" y="3537"/>
                  </a:moveTo>
                  <a:lnTo>
                    <a:pt x="2983" y="5905"/>
                  </a:lnTo>
                  <a:cubicBezTo>
                    <a:pt x="2497" y="5652"/>
                    <a:pt x="2037" y="4763"/>
                    <a:pt x="1977" y="3537"/>
                  </a:cubicBezTo>
                  <a:lnTo>
                    <a:pt x="2983" y="3537"/>
                  </a:lnTo>
                  <a:close/>
                  <a:moveTo>
                    <a:pt x="3537" y="5905"/>
                  </a:moveTo>
                  <a:lnTo>
                    <a:pt x="3537" y="3537"/>
                  </a:lnTo>
                  <a:lnTo>
                    <a:pt x="4543" y="3537"/>
                  </a:lnTo>
                  <a:cubicBezTo>
                    <a:pt x="4483" y="4763"/>
                    <a:pt x="4024" y="5652"/>
                    <a:pt x="3537" y="5905"/>
                  </a:cubicBezTo>
                  <a:close/>
                  <a:moveTo>
                    <a:pt x="3537" y="2983"/>
                  </a:moveTo>
                  <a:lnTo>
                    <a:pt x="3537" y="615"/>
                  </a:lnTo>
                  <a:cubicBezTo>
                    <a:pt x="4023" y="868"/>
                    <a:pt x="4483" y="1757"/>
                    <a:pt x="4543" y="2983"/>
                  </a:cubicBezTo>
                  <a:lnTo>
                    <a:pt x="3537" y="2983"/>
                  </a:lnTo>
                  <a:lnTo>
                    <a:pt x="3537" y="2983"/>
                  </a:lnTo>
                  <a:close/>
                  <a:moveTo>
                    <a:pt x="2020" y="841"/>
                  </a:moveTo>
                  <a:cubicBezTo>
                    <a:pt x="1691" y="1376"/>
                    <a:pt x="1475" y="2127"/>
                    <a:pt x="1436" y="2983"/>
                  </a:cubicBezTo>
                  <a:lnTo>
                    <a:pt x="556" y="2983"/>
                  </a:lnTo>
                  <a:cubicBezTo>
                    <a:pt x="651" y="2049"/>
                    <a:pt x="1221" y="1253"/>
                    <a:pt x="2020" y="841"/>
                  </a:cubicBezTo>
                  <a:close/>
                  <a:moveTo>
                    <a:pt x="555" y="3537"/>
                  </a:moveTo>
                  <a:lnTo>
                    <a:pt x="1435" y="3537"/>
                  </a:lnTo>
                  <a:cubicBezTo>
                    <a:pt x="1473" y="4393"/>
                    <a:pt x="1689" y="5144"/>
                    <a:pt x="2020" y="5679"/>
                  </a:cubicBezTo>
                  <a:cubicBezTo>
                    <a:pt x="1221" y="5267"/>
                    <a:pt x="651" y="4472"/>
                    <a:pt x="555" y="3537"/>
                  </a:cubicBezTo>
                  <a:close/>
                  <a:moveTo>
                    <a:pt x="4500" y="5679"/>
                  </a:moveTo>
                  <a:cubicBezTo>
                    <a:pt x="4829" y="5144"/>
                    <a:pt x="5047" y="4393"/>
                    <a:pt x="5085" y="3537"/>
                  </a:cubicBezTo>
                  <a:lnTo>
                    <a:pt x="5965" y="3537"/>
                  </a:lnTo>
                  <a:cubicBezTo>
                    <a:pt x="5869" y="4472"/>
                    <a:pt x="5299" y="5267"/>
                    <a:pt x="4500" y="56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3.jpeg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6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9" Type="http://schemas.openxmlformats.org/officeDocument/2006/relationships/slideLayout" Target="../slideLayouts/slideLayout5.xml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tags" Target="../tags/tag52.xml"/><Relationship Id="rId25" Type="http://schemas.openxmlformats.org/officeDocument/2006/relationships/tags" Target="../tags/tag51.xml"/><Relationship Id="rId24" Type="http://schemas.openxmlformats.org/officeDocument/2006/relationships/tags" Target="../tags/tag50.xml"/><Relationship Id="rId23" Type="http://schemas.openxmlformats.org/officeDocument/2006/relationships/image" Target="../media/image6.jpeg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tags" Target="../tags/tag29.xml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9" Type="http://schemas.openxmlformats.org/officeDocument/2006/relationships/slideLayout" Target="../slideLayouts/slideLayout5.xml"/><Relationship Id="rId18" Type="http://schemas.openxmlformats.org/officeDocument/2006/relationships/image" Target="../media/image19.png"/><Relationship Id="rId17" Type="http://schemas.openxmlformats.org/officeDocument/2006/relationships/tags" Target="../tags/tag68.xml"/><Relationship Id="rId16" Type="http://schemas.openxmlformats.org/officeDocument/2006/relationships/image" Target="../media/image18.jpe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660400" y="487045"/>
            <a:ext cx="10064115" cy="2854960"/>
          </a:xfrm>
        </p:spPr>
        <p:txBody>
          <a:bodyPr>
            <a:normAutofit/>
          </a:bodyPr>
          <a:lstStyle/>
          <a:p>
            <a:r>
              <a:rPr lang="zh-CN" altLang="en-US" dirty="0"/>
              <a:t>探索奇妙的编程世界之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                        </a:t>
            </a:r>
            <a:r>
              <a:rPr lang="zh-CN" altLang="en-US" dirty="0"/>
              <a:t>初识</a:t>
            </a:r>
            <a:r>
              <a:rPr lang="en-US" altLang="zh-CN" dirty="0"/>
              <a:t>scratch</a:t>
            </a:r>
            <a:endParaRPr lang="en-US" altLang="zh-CN" dirty="0"/>
          </a:p>
        </p:txBody>
      </p:sp>
      <p:sp>
        <p:nvSpPr>
          <p:cNvPr id="9" name="副标题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761998" y="3827243"/>
            <a:ext cx="3722914" cy="774860"/>
          </a:xfrm>
        </p:spPr>
        <p:txBody>
          <a:bodyPr>
            <a:noAutofit/>
          </a:bodyPr>
          <a:lstStyle/>
          <a:p>
            <a:r>
              <a:rPr altLang="zh-CN" sz="23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lang="zh-CN" altLang="en-US" sz="23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沧筠知行</a:t>
            </a:r>
            <a:r>
              <a:rPr altLang="zh-CN" sz="23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23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志愿服务队</a:t>
            </a:r>
            <a:endParaRPr lang="zh-CN" altLang="en-US" sz="23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013325"/>
            <a:ext cx="4026535" cy="382905"/>
          </a:xfrm>
        </p:spPr>
        <p:txBody>
          <a:bodyPr>
            <a:normAutofit fontScale="90000" lnSpcReduction="10000"/>
          </a:bodyPr>
          <a:lstStyle/>
          <a:p>
            <a:r>
              <a:rPr lang="zh-CN" altLang="en-US" sz="2000" b="1" dirty="0"/>
              <a:t>日期：</a:t>
            </a:r>
            <a:endParaRPr lang="zh-CN" altLang="en-US" sz="2000" b="1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461635"/>
            <a:ext cx="4026535" cy="407035"/>
          </a:xfrm>
        </p:spPr>
        <p:txBody>
          <a:bodyPr/>
          <a:lstStyle/>
          <a:p>
            <a:r>
              <a:rPr lang="zh-CN" altLang="en-US" sz="1800" b="1" dirty="0"/>
              <a:t>授课老师：</a:t>
            </a:r>
            <a:endParaRPr lang="zh-CN" altLang="en-US" sz="1800" b="1" dirty="0"/>
          </a:p>
        </p:txBody>
      </p:sp>
      <p:sp>
        <p:nvSpPr>
          <p:cNvPr id="2" name="副标题 8"/>
          <p:cNvSpPr>
            <a:spLocks noGrp="1"/>
          </p:cNvSpPr>
          <p:nvPr/>
        </p:nvSpPr>
        <p:spPr>
          <a:xfrm>
            <a:off x="5829300" y="487045"/>
            <a:ext cx="3933825" cy="64389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FFFF"/>
            </a:solidFill>
          </a:ln>
        </p:spPr>
        <p:txBody>
          <a:bodyPr vert="horz" wrap="square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300" b="1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编程思维入门系列课程</a:t>
            </a:r>
            <a:endParaRPr lang="zh-CN" altLang="en-US" sz="23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自我介绍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4538345" y="1311275"/>
            <a:ext cx="1937385" cy="5994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 lnSpcReduction="10000"/>
          </a:bodyPr>
          <a:p>
            <a:pPr algn="ctr"/>
            <a:endParaRPr lang="zh-CN" altLang="en-US" sz="2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174" name="矩形: 对角圆角 173"/>
          <p:cNvSpPr/>
          <p:nvPr>
            <p:custDataLst>
              <p:tags r:id="rId1"/>
            </p:custDataLst>
          </p:nvPr>
        </p:nvSpPr>
        <p:spPr>
          <a:xfrm>
            <a:off x="4538345" y="2193290"/>
            <a:ext cx="6797675" cy="3826510"/>
          </a:xfrm>
          <a:prstGeom prst="round2DiagRect">
            <a:avLst/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r>
              <a:rPr lang="zh-CN" altLang="en-US">
                <a:sym typeface="+mn-ea"/>
              </a:rPr>
              <a:t>华中科技大学人工智能与自动化学院在读大二学生，中共预备党员，曾获优秀共青团员、优秀共青团干部，参加过森林云支教、蓝信封书信等活动，与小朋友们相处有耐心与亲和力，有丰富的与小朋友们交流沟通的经验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585" y="2638425"/>
            <a:ext cx="6496050" cy="155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00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07585" y="5008880"/>
            <a:ext cx="62325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组合 1158"/>
          <p:cNvGrpSpPr/>
          <p:nvPr>
            <p:custDataLst>
              <p:tags r:id="rId1"/>
            </p:custDataLst>
          </p:nvPr>
        </p:nvGrpSpPr>
        <p:grpSpPr>
          <a:xfrm>
            <a:off x="198755" y="-635"/>
            <a:ext cx="12192001" cy="6858000"/>
            <a:chOff x="0" y="0"/>
            <a:chExt cx="12192001" cy="6858000"/>
          </a:xfrm>
        </p:grpSpPr>
        <p:sp>
          <p:nvSpPr>
            <p:cNvPr id="19" name="矩形: 圆角 18"/>
            <p:cNvSpPr/>
            <p:nvPr/>
          </p:nvSpPr>
          <p:spPr>
            <a:xfrm>
              <a:off x="0" y="0"/>
              <a:ext cx="12192001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87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 anchorCtr="0">
              <a:normAutofit/>
            </a:bodyPr>
            <a:lstStyle/>
            <a:p>
              <a:pPr algn="ctr"/>
              <a:endParaRPr kumimoji="1"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20" name="矩形: 圆角 19"/>
            <p:cNvSpPr/>
            <p:nvPr/>
          </p:nvSpPr>
          <p:spPr>
            <a:xfrm>
              <a:off x="0" y="1"/>
              <a:ext cx="12192000" cy="2228272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50800" dist="50800" dir="5400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 anchorCtr="0">
              <a:normAutofit/>
            </a:bodyPr>
            <a:lstStyle/>
            <a:p>
              <a:pPr algn="ctr"/>
              <a:endParaRPr kumimoji="1" lang="zh-CN" altLang="en-US" sz="2400" b="1">
                <a:solidFill>
                  <a:srgbClr val="FFFFFF"/>
                </a:solidFill>
              </a:endParaRPr>
            </a:p>
          </p:txBody>
        </p:sp>
        <p:sp>
          <p:nvSpPr>
            <p:cNvPr id="22" name="矩形 21"/>
            <p:cNvSpPr>
              <a:spLocks noChangeAspect="1"/>
            </p:cNvSpPr>
            <p:nvPr/>
          </p:nvSpPr>
          <p:spPr>
            <a:xfrm>
              <a:off x="660400" y="1186286"/>
              <a:ext cx="3581400" cy="146483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6600" b="1" dirty="0">
                  <a:gradFill flip="none" rotWithShape="1">
                    <a:gsLst>
                      <a:gs pos="81000">
                        <a:schemeClr val="bg1"/>
                      </a:gs>
                      <a:gs pos="82000">
                        <a:schemeClr val="accent1"/>
                      </a:gs>
                    </a:gsLst>
                    <a:lin ang="5400000" scaled="1"/>
                    <a:tileRect/>
                  </a:gradFill>
                </a:rPr>
                <a:t>课程目标</a:t>
              </a:r>
              <a:endParaRPr lang="en-US" altLang="zh-CN" sz="6600" b="1" dirty="0">
                <a:gradFill flip="none" rotWithShape="1">
                  <a:gsLst>
                    <a:gs pos="81000">
                      <a:schemeClr val="bg1"/>
                    </a:gs>
                    <a:gs pos="82000">
                      <a:schemeClr val="accent1"/>
                    </a:gs>
                  </a:gsLst>
                  <a:lin ang="5400000" scaled="1"/>
                  <a:tileRect/>
                </a:gradFill>
              </a:endParaRPr>
            </a:p>
          </p:txBody>
        </p:sp>
        <p:grpSp>
          <p:nvGrpSpPr>
            <p:cNvPr id="1434" name="组合 1433"/>
            <p:cNvGrpSpPr>
              <a:grpSpLocks noChangeAspect="1"/>
            </p:cNvGrpSpPr>
            <p:nvPr/>
          </p:nvGrpSpPr>
          <p:grpSpPr>
            <a:xfrm>
              <a:off x="4597399" y="2444109"/>
              <a:ext cx="6921501" cy="1062373"/>
              <a:chOff x="5712861" y="1765670"/>
              <a:chExt cx="6299838" cy="1613183"/>
            </a:xfrm>
          </p:grpSpPr>
          <p:grpSp>
            <p:nvGrpSpPr>
              <p:cNvPr id="1435" name="组合 1434"/>
              <p:cNvGrpSpPr/>
              <p:nvPr/>
            </p:nvGrpSpPr>
            <p:grpSpPr>
              <a:xfrm>
                <a:off x="5712861" y="1765671"/>
                <a:ext cx="6299838" cy="1613182"/>
                <a:chOff x="4660424" y="2326752"/>
                <a:chExt cx="6299838" cy="1613182"/>
              </a:xfrm>
            </p:grpSpPr>
            <p:sp>
              <p:nvSpPr>
                <p:cNvPr id="1437" name="矩形: 圆角 1436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7995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000">
                        <a:schemeClr val="accent2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38" name="矩形: 圆角 143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898084" y="2641764"/>
                  <a:ext cx="62178" cy="1091848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39" name="文本框 1438"/>
                <p:cNvSpPr txBox="1"/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6349966" y="2450846"/>
                  <a:ext cx="3863225" cy="983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200" b="1" dirty="0"/>
                    <a:t>什么是编程？</a:t>
                  </a:r>
                  <a:endParaRPr lang="zh-CN" altLang="en-US" sz="2200" b="1" dirty="0"/>
                </a:p>
              </p:txBody>
            </p:sp>
          </p:grpSp>
          <p:sp>
            <p:nvSpPr>
              <p:cNvPr id="1436" name="矩形: 圆顶角 1435"/>
              <p:cNvSpPr/>
              <p:nvPr>
                <p:custDataLst>
                  <p:tags r:id="rId5"/>
                </p:custDataLst>
              </p:nvPr>
            </p:nvSpPr>
            <p:spPr>
              <a:xfrm>
                <a:off x="6010061" y="1765670"/>
                <a:ext cx="1095141" cy="1298173"/>
              </a:xfrm>
              <a:prstGeom prst="round2SameRect">
                <a:avLst>
                  <a:gd name="adj1" fmla="val 0"/>
                  <a:gd name="adj2" fmla="val 300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01</a:t>
                </a:r>
                <a:endParaRPr kumimoji="1" lang="en-US" altLang="zh-CN" sz="24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40" name="组合 1439"/>
            <p:cNvGrpSpPr>
              <a:grpSpLocks noChangeAspect="1"/>
            </p:cNvGrpSpPr>
            <p:nvPr/>
          </p:nvGrpSpPr>
          <p:grpSpPr>
            <a:xfrm>
              <a:off x="4597399" y="3757917"/>
              <a:ext cx="6921501" cy="1062373"/>
              <a:chOff x="5712861" y="1765670"/>
              <a:chExt cx="6299838" cy="1613183"/>
            </a:xfrm>
          </p:grpSpPr>
          <p:grpSp>
            <p:nvGrpSpPr>
              <p:cNvPr id="1441" name="组合 1440"/>
              <p:cNvGrpSpPr/>
              <p:nvPr/>
            </p:nvGrpSpPr>
            <p:grpSpPr>
              <a:xfrm>
                <a:off x="5712861" y="1765671"/>
                <a:ext cx="6299838" cy="1613182"/>
                <a:chOff x="4660424" y="2326752"/>
                <a:chExt cx="6299838" cy="1613182"/>
              </a:xfrm>
            </p:grpSpPr>
            <p:sp>
              <p:nvSpPr>
                <p:cNvPr id="1443" name="矩形: 圆角 1442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7995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44" name="矩形: 圆角 1443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10898084" y="2641764"/>
                  <a:ext cx="62178" cy="1091848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75000">
                      <a:schemeClr val="accent3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3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endParaRPr lang="zh-CN" altLang="en-US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445" name="文本框 1444"/>
                <p:cNvSpPr txBox="1"/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6349966" y="2454703"/>
                  <a:ext cx="3863225" cy="983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200" b="1" dirty="0"/>
                    <a:t>有趣而又强大的工具scratch</a:t>
                  </a:r>
                  <a:endParaRPr lang="zh-CN" altLang="en-US" sz="2200" b="1" dirty="0"/>
                </a:p>
              </p:txBody>
            </p:sp>
          </p:grpSp>
          <p:sp>
            <p:nvSpPr>
              <p:cNvPr id="1442" name="矩形: 圆顶角 1441"/>
              <p:cNvSpPr/>
              <p:nvPr>
                <p:custDataLst>
                  <p:tags r:id="rId9"/>
                </p:custDataLst>
              </p:nvPr>
            </p:nvSpPr>
            <p:spPr>
              <a:xfrm>
                <a:off x="6010061" y="1765670"/>
                <a:ext cx="1095141" cy="1298173"/>
              </a:xfrm>
              <a:prstGeom prst="round2SameRect">
                <a:avLst>
                  <a:gd name="adj1" fmla="val 0"/>
                  <a:gd name="adj2" fmla="val 30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02</a:t>
                </a:r>
                <a:endParaRPr kumimoji="1" lang="en-US" altLang="zh-CN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46" name="组合 1445"/>
            <p:cNvGrpSpPr>
              <a:grpSpLocks noChangeAspect="1"/>
            </p:cNvGrpSpPr>
            <p:nvPr/>
          </p:nvGrpSpPr>
          <p:grpSpPr>
            <a:xfrm>
              <a:off x="4597399" y="5071727"/>
              <a:ext cx="6921501" cy="1062373"/>
              <a:chOff x="5712861" y="1765670"/>
              <a:chExt cx="6299838" cy="1613183"/>
            </a:xfrm>
          </p:grpSpPr>
          <p:grpSp>
            <p:nvGrpSpPr>
              <p:cNvPr id="1447" name="组合 1446"/>
              <p:cNvGrpSpPr/>
              <p:nvPr/>
            </p:nvGrpSpPr>
            <p:grpSpPr>
              <a:xfrm>
                <a:off x="5712861" y="1765671"/>
                <a:ext cx="6299838" cy="1613182"/>
                <a:chOff x="4660424" y="2326752"/>
                <a:chExt cx="6299838" cy="1613182"/>
              </a:xfrm>
            </p:grpSpPr>
            <p:sp>
              <p:nvSpPr>
                <p:cNvPr id="1449" name="矩形: 圆角 144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7995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000">
                        <a:schemeClr val="accent2">
                          <a:lumMod val="40000"/>
                          <a:lumOff val="6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450" name="矩形: 圆角 1449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0898084" y="2641764"/>
                  <a:ext cx="62178" cy="1091848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75000">
                      <a:schemeClr val="accent4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4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/>
                </a:bodyPr>
                <a:lstStyle/>
                <a:p>
                  <a:pPr algn="ctr"/>
                  <a:endParaRPr lang="zh-CN" altLang="en-US" b="1" dirty="0"/>
                </a:p>
              </p:txBody>
            </p:sp>
            <p:sp>
              <p:nvSpPr>
                <p:cNvPr id="1451" name="文本框 1450"/>
                <p:cNvSpPr txBox="1"/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6349966" y="2509664"/>
                  <a:ext cx="3863225" cy="98316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zh-CN" altLang="en-US" sz="2200" b="1" dirty="0"/>
                    <a:t>小试牛刀</a:t>
                  </a:r>
                  <a:r>
                    <a:rPr lang="en-US" altLang="zh-CN" sz="2200" b="1" dirty="0"/>
                    <a:t>——</a:t>
                  </a:r>
                  <a:r>
                    <a:rPr lang="zh-CN" altLang="en-US" sz="2200" b="1" dirty="0"/>
                    <a:t>画五角星</a:t>
                  </a:r>
                  <a:endParaRPr lang="zh-CN" altLang="en-US" sz="2200" b="1" dirty="0"/>
                </a:p>
              </p:txBody>
            </p:sp>
          </p:grpSp>
          <p:sp>
            <p:nvSpPr>
              <p:cNvPr id="1448" name="矩形: 圆顶角 1447"/>
              <p:cNvSpPr/>
              <p:nvPr>
                <p:custDataLst>
                  <p:tags r:id="rId13"/>
                </p:custDataLst>
              </p:nvPr>
            </p:nvSpPr>
            <p:spPr>
              <a:xfrm>
                <a:off x="6010061" y="1765670"/>
                <a:ext cx="1095141" cy="1298173"/>
              </a:xfrm>
              <a:prstGeom prst="round2SameRect">
                <a:avLst>
                  <a:gd name="adj1" fmla="val 0"/>
                  <a:gd name="adj2" fmla="val 30000"/>
                </a:avLst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sz="2400" b="1" dirty="0">
                    <a:solidFill>
                      <a:srgbClr val="FFFFFF"/>
                    </a:solidFill>
                  </a:rPr>
                  <a:t>03</a:t>
                </a:r>
                <a:endParaRPr kumimoji="1" lang="en-US" altLang="zh-CN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529231" y="2903691"/>
              <a:ext cx="3741639" cy="2845820"/>
              <a:chOff x="3986761" y="1824197"/>
              <a:chExt cx="4213810" cy="3204944"/>
            </a:xfrm>
          </p:grpSpPr>
          <p:sp>
            <p:nvSpPr>
              <p:cNvPr id="3" name="任意多边形: 形状 2"/>
              <p:cNvSpPr/>
              <p:nvPr/>
            </p:nvSpPr>
            <p:spPr>
              <a:xfrm>
                <a:off x="3986761" y="2680022"/>
                <a:ext cx="4205021" cy="2349119"/>
              </a:xfrm>
              <a:custGeom>
                <a:avLst/>
                <a:gdLst>
                  <a:gd name="connsiteX0" fmla="*/ 785272 w 793701"/>
                  <a:gd name="connsiteY0" fmla="*/ 246057 h 443399"/>
                  <a:gd name="connsiteX1" fmla="*/ 368172 w 793701"/>
                  <a:gd name="connsiteY1" fmla="*/ 4598 h 443399"/>
                  <a:gd name="connsiteX2" fmla="*/ 347693 w 793701"/>
                  <a:gd name="connsiteY2" fmla="*/ -355 h 443399"/>
                  <a:gd name="connsiteX3" fmla="*/ 321023 w 793701"/>
                  <a:gd name="connsiteY3" fmla="*/ -355 h 443399"/>
                  <a:gd name="connsiteX4" fmla="*/ 300640 w 793701"/>
                  <a:gd name="connsiteY4" fmla="*/ 4598 h 443399"/>
                  <a:gd name="connsiteX5" fmla="*/ 8413 w 793701"/>
                  <a:gd name="connsiteY5" fmla="*/ 172905 h 443399"/>
                  <a:gd name="connsiteX6" fmla="*/ 545 w 793701"/>
                  <a:gd name="connsiteY6" fmla="*/ 188850 h 443399"/>
                  <a:gd name="connsiteX7" fmla="*/ 8413 w 793701"/>
                  <a:gd name="connsiteY7" fmla="*/ 196717 h 443399"/>
                  <a:gd name="connsiteX8" fmla="*/ 425512 w 793701"/>
                  <a:gd name="connsiteY8" fmla="*/ 438176 h 443399"/>
                  <a:gd name="connsiteX9" fmla="*/ 444562 w 793701"/>
                  <a:gd name="connsiteY9" fmla="*/ 443034 h 443399"/>
                  <a:gd name="connsiteX10" fmla="*/ 472280 w 793701"/>
                  <a:gd name="connsiteY10" fmla="*/ 443034 h 443399"/>
                  <a:gd name="connsiteX11" fmla="*/ 492950 w 793701"/>
                  <a:gd name="connsiteY11" fmla="*/ 438081 h 443399"/>
                  <a:gd name="connsiteX12" fmla="*/ 785081 w 793701"/>
                  <a:gd name="connsiteY12" fmla="*/ 269774 h 443399"/>
                  <a:gd name="connsiteX13" fmla="*/ 792892 w 793701"/>
                  <a:gd name="connsiteY13" fmla="*/ 253801 h 443399"/>
                  <a:gd name="connsiteX14" fmla="*/ 785272 w 793701"/>
                  <a:gd name="connsiteY14" fmla="*/ 246057 h 44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93701" h="443399">
                    <a:moveTo>
                      <a:pt x="785272" y="246057"/>
                    </a:moveTo>
                    <a:lnTo>
                      <a:pt x="368172" y="4598"/>
                    </a:lnTo>
                    <a:cubicBezTo>
                      <a:pt x="361876" y="1236"/>
                      <a:pt x="354827" y="-469"/>
                      <a:pt x="347693" y="-355"/>
                    </a:cubicBezTo>
                    <a:lnTo>
                      <a:pt x="321023" y="-355"/>
                    </a:lnTo>
                    <a:cubicBezTo>
                      <a:pt x="313927" y="-422"/>
                      <a:pt x="306917" y="1283"/>
                      <a:pt x="300640" y="4598"/>
                    </a:cubicBezTo>
                    <a:lnTo>
                      <a:pt x="8413" y="172905"/>
                    </a:lnTo>
                    <a:cubicBezTo>
                      <a:pt x="1840" y="175134"/>
                      <a:pt x="-1684" y="182278"/>
                      <a:pt x="545" y="188850"/>
                    </a:cubicBezTo>
                    <a:cubicBezTo>
                      <a:pt x="1802" y="192555"/>
                      <a:pt x="4707" y="195460"/>
                      <a:pt x="8413" y="196717"/>
                    </a:cubicBezTo>
                    <a:lnTo>
                      <a:pt x="425512" y="438176"/>
                    </a:lnTo>
                    <a:cubicBezTo>
                      <a:pt x="431380" y="441291"/>
                      <a:pt x="437914" y="442958"/>
                      <a:pt x="444562" y="443034"/>
                    </a:cubicBezTo>
                    <a:lnTo>
                      <a:pt x="472280" y="443034"/>
                    </a:lnTo>
                    <a:cubicBezTo>
                      <a:pt x="479481" y="443148"/>
                      <a:pt x="486587" y="441443"/>
                      <a:pt x="492950" y="438081"/>
                    </a:cubicBezTo>
                    <a:lnTo>
                      <a:pt x="785081" y="269774"/>
                    </a:lnTo>
                    <a:cubicBezTo>
                      <a:pt x="791654" y="267517"/>
                      <a:pt x="795149" y="260373"/>
                      <a:pt x="792892" y="253801"/>
                    </a:cubicBezTo>
                    <a:cubicBezTo>
                      <a:pt x="791654" y="250200"/>
                      <a:pt x="788853" y="247352"/>
                      <a:pt x="785272" y="246057"/>
                    </a:cubicBezTo>
                    <a:close/>
                  </a:path>
                </a:pathLst>
              </a:custGeom>
              <a:solidFill>
                <a:srgbClr val="50197C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" name="任意多边形: 形状 3"/>
              <p:cNvSpPr/>
              <p:nvPr/>
            </p:nvSpPr>
            <p:spPr>
              <a:xfrm>
                <a:off x="4096371" y="2609776"/>
                <a:ext cx="4070340" cy="2357771"/>
              </a:xfrm>
              <a:custGeom>
                <a:avLst/>
                <a:gdLst>
                  <a:gd name="connsiteX0" fmla="*/ 5535 w 768280"/>
                  <a:gd name="connsiteY0" fmla="*/ 191974 h 445032"/>
                  <a:gd name="connsiteX1" fmla="*/ 441304 w 768280"/>
                  <a:gd name="connsiteY1" fmla="*/ 444673 h 445032"/>
                  <a:gd name="connsiteX2" fmla="*/ 751343 w 768280"/>
                  <a:gd name="connsiteY2" fmla="*/ 265603 h 445032"/>
                  <a:gd name="connsiteX3" fmla="*/ 765821 w 768280"/>
                  <a:gd name="connsiteY3" fmla="*/ 250648 h 445032"/>
                  <a:gd name="connsiteX4" fmla="*/ 332910 w 768280"/>
                  <a:gd name="connsiteY4" fmla="*/ 712 h 445032"/>
                  <a:gd name="connsiteX5" fmla="*/ 304335 w 768280"/>
                  <a:gd name="connsiteY5" fmla="*/ 1379 h 445032"/>
                  <a:gd name="connsiteX6" fmla="*/ 2297 w 768280"/>
                  <a:gd name="connsiteY6" fmla="*/ 175877 h 445032"/>
                  <a:gd name="connsiteX7" fmla="*/ 3716 w 768280"/>
                  <a:gd name="connsiteY7" fmla="*/ 190765 h 445032"/>
                  <a:gd name="connsiteX8" fmla="*/ 5535 w 768280"/>
                  <a:gd name="connsiteY8" fmla="*/ 191974 h 445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68280" h="445032">
                    <a:moveTo>
                      <a:pt x="5535" y="191974"/>
                    </a:moveTo>
                    <a:lnTo>
                      <a:pt x="441304" y="444673"/>
                    </a:lnTo>
                    <a:lnTo>
                      <a:pt x="751343" y="265603"/>
                    </a:lnTo>
                    <a:cubicBezTo>
                      <a:pt x="759344" y="261031"/>
                      <a:pt x="773822" y="255221"/>
                      <a:pt x="765821" y="250648"/>
                    </a:cubicBezTo>
                    <a:lnTo>
                      <a:pt x="332910" y="712"/>
                    </a:lnTo>
                    <a:cubicBezTo>
                      <a:pt x="323432" y="-916"/>
                      <a:pt x="313726" y="-688"/>
                      <a:pt x="304335" y="1379"/>
                    </a:cubicBezTo>
                    <a:lnTo>
                      <a:pt x="2297" y="175877"/>
                    </a:lnTo>
                    <a:cubicBezTo>
                      <a:pt x="-1418" y="180383"/>
                      <a:pt x="-789" y="187041"/>
                      <a:pt x="3716" y="190765"/>
                    </a:cubicBezTo>
                    <a:cubicBezTo>
                      <a:pt x="4278" y="191232"/>
                      <a:pt x="4888" y="191632"/>
                      <a:pt x="5535" y="191974"/>
                    </a:cubicBezTo>
                    <a:close/>
                  </a:path>
                </a:pathLst>
              </a:custGeom>
              <a:solidFill>
                <a:srgbClr val="9031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" name="任意多边形: 形状 4"/>
              <p:cNvSpPr/>
              <p:nvPr/>
            </p:nvSpPr>
            <p:spPr>
              <a:xfrm>
                <a:off x="4081945" y="3577288"/>
                <a:ext cx="4118314" cy="1451005"/>
              </a:xfrm>
              <a:custGeom>
                <a:avLst/>
                <a:gdLst>
                  <a:gd name="connsiteX0" fmla="*/ 777212 w 777335"/>
                  <a:gd name="connsiteY0" fmla="*/ 78411 h 273879"/>
                  <a:gd name="connsiteX1" fmla="*/ 768544 w 777335"/>
                  <a:gd name="connsiteY1" fmla="*/ 90318 h 273879"/>
                  <a:gd name="connsiteX2" fmla="*/ 476412 w 777335"/>
                  <a:gd name="connsiteY2" fmla="*/ 258624 h 273879"/>
                  <a:gd name="connsiteX3" fmla="*/ 435264 w 777335"/>
                  <a:gd name="connsiteY3" fmla="*/ 258624 h 273879"/>
                  <a:gd name="connsiteX4" fmla="*/ 8258 w 777335"/>
                  <a:gd name="connsiteY4" fmla="*/ 11451 h 273879"/>
                  <a:gd name="connsiteX5" fmla="*/ -124 w 777335"/>
                  <a:gd name="connsiteY5" fmla="*/ -360 h 273879"/>
                  <a:gd name="connsiteX6" fmla="*/ -124 w 777335"/>
                  <a:gd name="connsiteY6" fmla="*/ 9641 h 273879"/>
                  <a:gd name="connsiteX7" fmla="*/ 8354 w 777335"/>
                  <a:gd name="connsiteY7" fmla="*/ 21452 h 273879"/>
                  <a:gd name="connsiteX8" fmla="*/ 435264 w 777335"/>
                  <a:gd name="connsiteY8" fmla="*/ 268626 h 273879"/>
                  <a:gd name="connsiteX9" fmla="*/ 476412 w 777335"/>
                  <a:gd name="connsiteY9" fmla="*/ 268626 h 273879"/>
                  <a:gd name="connsiteX10" fmla="*/ 768639 w 777335"/>
                  <a:gd name="connsiteY10" fmla="*/ 100319 h 273879"/>
                  <a:gd name="connsiteX11" fmla="*/ 777212 w 777335"/>
                  <a:gd name="connsiteY11" fmla="*/ 88317 h 273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77335" h="273879">
                    <a:moveTo>
                      <a:pt x="777212" y="78411"/>
                    </a:moveTo>
                    <a:cubicBezTo>
                      <a:pt x="776726" y="83669"/>
                      <a:pt x="773402" y="88241"/>
                      <a:pt x="768544" y="90318"/>
                    </a:cubicBezTo>
                    <a:lnTo>
                      <a:pt x="476412" y="258624"/>
                    </a:lnTo>
                    <a:cubicBezTo>
                      <a:pt x="463487" y="265187"/>
                      <a:pt x="448190" y="265187"/>
                      <a:pt x="435264" y="258624"/>
                    </a:cubicBezTo>
                    <a:lnTo>
                      <a:pt x="8258" y="11451"/>
                    </a:lnTo>
                    <a:cubicBezTo>
                      <a:pt x="3553" y="9298"/>
                      <a:pt x="362" y="4793"/>
                      <a:pt x="-124" y="-360"/>
                    </a:cubicBezTo>
                    <a:lnTo>
                      <a:pt x="-124" y="9641"/>
                    </a:lnTo>
                    <a:cubicBezTo>
                      <a:pt x="362" y="14822"/>
                      <a:pt x="3601" y="19337"/>
                      <a:pt x="8354" y="21452"/>
                    </a:cubicBezTo>
                    <a:lnTo>
                      <a:pt x="435264" y="268626"/>
                    </a:lnTo>
                    <a:cubicBezTo>
                      <a:pt x="448209" y="275150"/>
                      <a:pt x="463468" y="275150"/>
                      <a:pt x="476412" y="268626"/>
                    </a:cubicBezTo>
                    <a:lnTo>
                      <a:pt x="768639" y="100319"/>
                    </a:lnTo>
                    <a:cubicBezTo>
                      <a:pt x="773449" y="98147"/>
                      <a:pt x="776716" y="93566"/>
                      <a:pt x="777212" y="88317"/>
                    </a:cubicBezTo>
                    <a:close/>
                  </a:path>
                </a:pathLst>
              </a:custGeom>
              <a:solidFill>
                <a:srgbClr val="C1BDC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" name="任意多边形: 形状 5"/>
              <p:cNvSpPr/>
              <p:nvPr/>
            </p:nvSpPr>
            <p:spPr>
              <a:xfrm>
                <a:off x="4266638" y="3752402"/>
                <a:ext cx="201345" cy="143581"/>
              </a:xfrm>
              <a:custGeom>
                <a:avLst/>
                <a:gdLst>
                  <a:gd name="connsiteX0" fmla="*/ 35119 w 38004"/>
                  <a:gd name="connsiteY0" fmla="*/ 19069 h 27101"/>
                  <a:gd name="connsiteX1" fmla="*/ 2639 w 38004"/>
                  <a:gd name="connsiteY1" fmla="*/ 19 h 27101"/>
                  <a:gd name="connsiteX2" fmla="*/ -124 w 38004"/>
                  <a:gd name="connsiteY2" fmla="*/ 1638 h 27101"/>
                  <a:gd name="connsiteX3" fmla="*/ -124 w 38004"/>
                  <a:gd name="connsiteY3" fmla="*/ 2495 h 27101"/>
                  <a:gd name="connsiteX4" fmla="*/ 2639 w 38004"/>
                  <a:gd name="connsiteY4" fmla="*/ 7353 h 27101"/>
                  <a:gd name="connsiteX5" fmla="*/ 35119 w 38004"/>
                  <a:gd name="connsiteY5" fmla="*/ 26403 h 27101"/>
                  <a:gd name="connsiteX6" fmla="*/ 37881 w 38004"/>
                  <a:gd name="connsiteY6" fmla="*/ 24784 h 27101"/>
                  <a:gd name="connsiteX7" fmla="*/ 37881 w 38004"/>
                  <a:gd name="connsiteY7" fmla="*/ 23927 h 27101"/>
                  <a:gd name="connsiteX8" fmla="*/ 35119 w 38004"/>
                  <a:gd name="connsiteY8" fmla="*/ 19069 h 27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004" h="27101">
                    <a:moveTo>
                      <a:pt x="35119" y="19069"/>
                    </a:moveTo>
                    <a:lnTo>
                      <a:pt x="2639" y="19"/>
                    </a:lnTo>
                    <a:cubicBezTo>
                      <a:pt x="1115" y="-933"/>
                      <a:pt x="-124" y="19"/>
                      <a:pt x="-124" y="1638"/>
                    </a:cubicBezTo>
                    <a:lnTo>
                      <a:pt x="-124" y="2495"/>
                    </a:lnTo>
                    <a:cubicBezTo>
                      <a:pt x="-9" y="4458"/>
                      <a:pt x="1010" y="6258"/>
                      <a:pt x="2639" y="7353"/>
                    </a:cubicBezTo>
                    <a:lnTo>
                      <a:pt x="35119" y="26403"/>
                    </a:lnTo>
                    <a:cubicBezTo>
                      <a:pt x="36643" y="27260"/>
                      <a:pt x="37881" y="26403"/>
                      <a:pt x="37881" y="24784"/>
                    </a:cubicBezTo>
                    <a:lnTo>
                      <a:pt x="37881" y="23927"/>
                    </a:lnTo>
                    <a:cubicBezTo>
                      <a:pt x="37805" y="21955"/>
                      <a:pt x="36767" y="20145"/>
                      <a:pt x="35119" y="19069"/>
                    </a:cubicBezTo>
                    <a:close/>
                  </a:path>
                </a:pathLst>
              </a:custGeom>
              <a:solidFill>
                <a:srgbClr val="C0B9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4270675" y="3746919"/>
                <a:ext cx="206982" cy="148285"/>
              </a:xfrm>
              <a:custGeom>
                <a:avLst/>
                <a:gdLst>
                  <a:gd name="connsiteX0" fmla="*/ 38929 w 39068"/>
                  <a:gd name="connsiteY0" fmla="*/ 22200 h 27989"/>
                  <a:gd name="connsiteX1" fmla="*/ 37976 w 39068"/>
                  <a:gd name="connsiteY1" fmla="*/ 20390 h 27989"/>
                  <a:gd name="connsiteX2" fmla="*/ 36357 w 39068"/>
                  <a:gd name="connsiteY2" fmla="*/ 18961 h 27989"/>
                  <a:gd name="connsiteX3" fmla="*/ 3877 w 39068"/>
                  <a:gd name="connsiteY3" fmla="*/ -89 h 27989"/>
                  <a:gd name="connsiteX4" fmla="*/ 1972 w 39068"/>
                  <a:gd name="connsiteY4" fmla="*/ -89 h 27989"/>
                  <a:gd name="connsiteX5" fmla="*/ -124 w 39068"/>
                  <a:gd name="connsiteY5" fmla="*/ 1054 h 27989"/>
                  <a:gd name="connsiteX6" fmla="*/ 1876 w 39068"/>
                  <a:gd name="connsiteY6" fmla="*/ 1054 h 27989"/>
                  <a:gd name="connsiteX7" fmla="*/ 34357 w 39068"/>
                  <a:gd name="connsiteY7" fmla="*/ 20104 h 27989"/>
                  <a:gd name="connsiteX8" fmla="*/ 35976 w 39068"/>
                  <a:gd name="connsiteY8" fmla="*/ 21628 h 27989"/>
                  <a:gd name="connsiteX9" fmla="*/ 36833 w 39068"/>
                  <a:gd name="connsiteY9" fmla="*/ 23343 h 27989"/>
                  <a:gd name="connsiteX10" fmla="*/ 36833 w 39068"/>
                  <a:gd name="connsiteY10" fmla="*/ 24962 h 27989"/>
                  <a:gd name="connsiteX11" fmla="*/ 36833 w 39068"/>
                  <a:gd name="connsiteY11" fmla="*/ 25819 h 27989"/>
                  <a:gd name="connsiteX12" fmla="*/ 35976 w 39068"/>
                  <a:gd name="connsiteY12" fmla="*/ 27629 h 27989"/>
                  <a:gd name="connsiteX13" fmla="*/ 38072 w 39068"/>
                  <a:gd name="connsiteY13" fmla="*/ 26486 h 27989"/>
                  <a:gd name="connsiteX14" fmla="*/ 38834 w 39068"/>
                  <a:gd name="connsiteY14" fmla="*/ 24676 h 27989"/>
                  <a:gd name="connsiteX15" fmla="*/ 38834 w 39068"/>
                  <a:gd name="connsiteY15" fmla="*/ 24200 h 27989"/>
                  <a:gd name="connsiteX16" fmla="*/ 38929 w 39068"/>
                  <a:gd name="connsiteY16" fmla="*/ 22200 h 27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068" h="27989">
                    <a:moveTo>
                      <a:pt x="38929" y="22200"/>
                    </a:moveTo>
                    <a:cubicBezTo>
                      <a:pt x="38653" y="21581"/>
                      <a:pt x="38329" y="20971"/>
                      <a:pt x="37976" y="20390"/>
                    </a:cubicBezTo>
                    <a:cubicBezTo>
                      <a:pt x="37510" y="19837"/>
                      <a:pt x="36957" y="19361"/>
                      <a:pt x="36357" y="18961"/>
                    </a:cubicBezTo>
                    <a:lnTo>
                      <a:pt x="3877" y="-89"/>
                    </a:lnTo>
                    <a:cubicBezTo>
                      <a:pt x="3296" y="-451"/>
                      <a:pt x="2553" y="-451"/>
                      <a:pt x="1972" y="-89"/>
                    </a:cubicBezTo>
                    <a:lnTo>
                      <a:pt x="-124" y="1054"/>
                    </a:lnTo>
                    <a:cubicBezTo>
                      <a:pt x="486" y="673"/>
                      <a:pt x="1267" y="673"/>
                      <a:pt x="1876" y="1054"/>
                    </a:cubicBezTo>
                    <a:lnTo>
                      <a:pt x="34357" y="20104"/>
                    </a:lnTo>
                    <a:cubicBezTo>
                      <a:pt x="34985" y="20504"/>
                      <a:pt x="35538" y="21028"/>
                      <a:pt x="35976" y="21628"/>
                    </a:cubicBezTo>
                    <a:cubicBezTo>
                      <a:pt x="36357" y="22152"/>
                      <a:pt x="36643" y="22724"/>
                      <a:pt x="36833" y="23343"/>
                    </a:cubicBezTo>
                    <a:cubicBezTo>
                      <a:pt x="36919" y="23876"/>
                      <a:pt x="36919" y="24428"/>
                      <a:pt x="36833" y="24962"/>
                    </a:cubicBezTo>
                    <a:lnTo>
                      <a:pt x="36833" y="25819"/>
                    </a:lnTo>
                    <a:cubicBezTo>
                      <a:pt x="36910" y="26534"/>
                      <a:pt x="36586" y="27238"/>
                      <a:pt x="35976" y="27629"/>
                    </a:cubicBezTo>
                    <a:lnTo>
                      <a:pt x="38072" y="26486"/>
                    </a:lnTo>
                    <a:cubicBezTo>
                      <a:pt x="38624" y="26057"/>
                      <a:pt x="38910" y="25371"/>
                      <a:pt x="38834" y="24676"/>
                    </a:cubicBezTo>
                    <a:lnTo>
                      <a:pt x="38834" y="24200"/>
                    </a:lnTo>
                    <a:cubicBezTo>
                      <a:pt x="38938" y="23543"/>
                      <a:pt x="38967" y="22866"/>
                      <a:pt x="38929" y="22200"/>
                    </a:cubicBezTo>
                    <a:close/>
                  </a:path>
                </a:pathLst>
              </a:custGeom>
              <a:solidFill>
                <a:srgbClr val="F9F7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4534096" y="3900327"/>
                <a:ext cx="116439" cy="94288"/>
              </a:xfrm>
              <a:custGeom>
                <a:avLst/>
                <a:gdLst>
                  <a:gd name="connsiteX0" fmla="*/ 21784 w 21978"/>
                  <a:gd name="connsiteY0" fmla="*/ 12008 h 17797"/>
                  <a:gd name="connsiteX1" fmla="*/ 20926 w 21978"/>
                  <a:gd name="connsiteY1" fmla="*/ 10293 h 17797"/>
                  <a:gd name="connsiteX2" fmla="*/ 19307 w 21978"/>
                  <a:gd name="connsiteY2" fmla="*/ 8770 h 17797"/>
                  <a:gd name="connsiteX3" fmla="*/ 3877 w 21978"/>
                  <a:gd name="connsiteY3" fmla="*/ -89 h 17797"/>
                  <a:gd name="connsiteX4" fmla="*/ 1972 w 21978"/>
                  <a:gd name="connsiteY4" fmla="*/ -89 h 17797"/>
                  <a:gd name="connsiteX5" fmla="*/ -124 w 21978"/>
                  <a:gd name="connsiteY5" fmla="*/ 1054 h 17797"/>
                  <a:gd name="connsiteX6" fmla="*/ 1876 w 21978"/>
                  <a:gd name="connsiteY6" fmla="*/ 1054 h 17797"/>
                  <a:gd name="connsiteX7" fmla="*/ 17307 w 21978"/>
                  <a:gd name="connsiteY7" fmla="*/ 9913 h 17797"/>
                  <a:gd name="connsiteX8" fmla="*/ 18831 w 21978"/>
                  <a:gd name="connsiteY8" fmla="*/ 11437 h 17797"/>
                  <a:gd name="connsiteX9" fmla="*/ 19784 w 21978"/>
                  <a:gd name="connsiteY9" fmla="*/ 13151 h 17797"/>
                  <a:gd name="connsiteX10" fmla="*/ 19784 w 21978"/>
                  <a:gd name="connsiteY10" fmla="*/ 14770 h 17797"/>
                  <a:gd name="connsiteX11" fmla="*/ 19784 w 21978"/>
                  <a:gd name="connsiteY11" fmla="*/ 15628 h 17797"/>
                  <a:gd name="connsiteX12" fmla="*/ 18926 w 21978"/>
                  <a:gd name="connsiteY12" fmla="*/ 17437 h 17797"/>
                  <a:gd name="connsiteX13" fmla="*/ 20926 w 21978"/>
                  <a:gd name="connsiteY13" fmla="*/ 16294 h 17797"/>
                  <a:gd name="connsiteX14" fmla="*/ 21784 w 21978"/>
                  <a:gd name="connsiteY14" fmla="*/ 14484 h 17797"/>
                  <a:gd name="connsiteX15" fmla="*/ 21784 w 21978"/>
                  <a:gd name="connsiteY15" fmla="*/ 13627 h 17797"/>
                  <a:gd name="connsiteX16" fmla="*/ 21784 w 21978"/>
                  <a:gd name="connsiteY16" fmla="*/ 12008 h 17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978" h="17797">
                    <a:moveTo>
                      <a:pt x="21784" y="12008"/>
                    </a:moveTo>
                    <a:cubicBezTo>
                      <a:pt x="21593" y="11389"/>
                      <a:pt x="21308" y="10817"/>
                      <a:pt x="20926" y="10293"/>
                    </a:cubicBezTo>
                    <a:cubicBezTo>
                      <a:pt x="20488" y="9693"/>
                      <a:pt x="19936" y="9170"/>
                      <a:pt x="19307" y="8770"/>
                    </a:cubicBezTo>
                    <a:lnTo>
                      <a:pt x="3877" y="-89"/>
                    </a:lnTo>
                    <a:cubicBezTo>
                      <a:pt x="3296" y="-451"/>
                      <a:pt x="2553" y="-451"/>
                      <a:pt x="1972" y="-89"/>
                    </a:cubicBezTo>
                    <a:lnTo>
                      <a:pt x="-124" y="1054"/>
                    </a:lnTo>
                    <a:cubicBezTo>
                      <a:pt x="486" y="673"/>
                      <a:pt x="1267" y="673"/>
                      <a:pt x="1876" y="1054"/>
                    </a:cubicBezTo>
                    <a:lnTo>
                      <a:pt x="17307" y="9913"/>
                    </a:lnTo>
                    <a:cubicBezTo>
                      <a:pt x="17926" y="10293"/>
                      <a:pt x="18450" y="10817"/>
                      <a:pt x="18831" y="11437"/>
                    </a:cubicBezTo>
                    <a:cubicBezTo>
                      <a:pt x="19241" y="11951"/>
                      <a:pt x="19565" y="12532"/>
                      <a:pt x="19784" y="13151"/>
                    </a:cubicBezTo>
                    <a:cubicBezTo>
                      <a:pt x="19869" y="13684"/>
                      <a:pt x="19869" y="14237"/>
                      <a:pt x="19784" y="14770"/>
                    </a:cubicBezTo>
                    <a:lnTo>
                      <a:pt x="19784" y="15628"/>
                    </a:lnTo>
                    <a:cubicBezTo>
                      <a:pt x="19888" y="16351"/>
                      <a:pt x="19545" y="17066"/>
                      <a:pt x="18926" y="17437"/>
                    </a:cubicBezTo>
                    <a:lnTo>
                      <a:pt x="20926" y="16294"/>
                    </a:lnTo>
                    <a:cubicBezTo>
                      <a:pt x="21536" y="15904"/>
                      <a:pt x="21860" y="15199"/>
                      <a:pt x="21784" y="14484"/>
                    </a:cubicBezTo>
                    <a:lnTo>
                      <a:pt x="21784" y="13627"/>
                    </a:lnTo>
                    <a:cubicBezTo>
                      <a:pt x="21879" y="13094"/>
                      <a:pt x="21879" y="12541"/>
                      <a:pt x="21784" y="12008"/>
                    </a:cubicBezTo>
                    <a:close/>
                  </a:path>
                </a:pathLst>
              </a:custGeom>
              <a:solidFill>
                <a:srgbClr val="F9F7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4530059" y="3905810"/>
                <a:ext cx="111014" cy="89806"/>
              </a:xfrm>
              <a:custGeom>
                <a:avLst/>
                <a:gdLst>
                  <a:gd name="connsiteX0" fmla="*/ 18069 w 20954"/>
                  <a:gd name="connsiteY0" fmla="*/ 8877 h 16951"/>
                  <a:gd name="connsiteX1" fmla="*/ 2639 w 20954"/>
                  <a:gd name="connsiteY1" fmla="*/ 19 h 16951"/>
                  <a:gd name="connsiteX2" fmla="*/ -124 w 20954"/>
                  <a:gd name="connsiteY2" fmla="*/ 1638 h 16951"/>
                  <a:gd name="connsiteX3" fmla="*/ -124 w 20954"/>
                  <a:gd name="connsiteY3" fmla="*/ 2496 h 16951"/>
                  <a:gd name="connsiteX4" fmla="*/ 2639 w 20954"/>
                  <a:gd name="connsiteY4" fmla="*/ 7353 h 16951"/>
                  <a:gd name="connsiteX5" fmla="*/ 18069 w 20954"/>
                  <a:gd name="connsiteY5" fmla="*/ 16212 h 16951"/>
                  <a:gd name="connsiteX6" fmla="*/ 20831 w 20954"/>
                  <a:gd name="connsiteY6" fmla="*/ 14592 h 16951"/>
                  <a:gd name="connsiteX7" fmla="*/ 20831 w 20954"/>
                  <a:gd name="connsiteY7" fmla="*/ 13735 h 16951"/>
                  <a:gd name="connsiteX8" fmla="*/ 18069 w 20954"/>
                  <a:gd name="connsiteY8" fmla="*/ 8877 h 16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6951">
                    <a:moveTo>
                      <a:pt x="18069" y="8877"/>
                    </a:moveTo>
                    <a:lnTo>
                      <a:pt x="2639" y="19"/>
                    </a:lnTo>
                    <a:cubicBezTo>
                      <a:pt x="1115" y="-933"/>
                      <a:pt x="-124" y="19"/>
                      <a:pt x="-124" y="1638"/>
                    </a:cubicBezTo>
                    <a:lnTo>
                      <a:pt x="-124" y="2496"/>
                    </a:lnTo>
                    <a:cubicBezTo>
                      <a:pt x="-9" y="4458"/>
                      <a:pt x="1010" y="6258"/>
                      <a:pt x="2639" y="7353"/>
                    </a:cubicBezTo>
                    <a:lnTo>
                      <a:pt x="18069" y="16212"/>
                    </a:lnTo>
                    <a:cubicBezTo>
                      <a:pt x="19593" y="17164"/>
                      <a:pt x="20831" y="16212"/>
                      <a:pt x="20831" y="14592"/>
                    </a:cubicBezTo>
                    <a:lnTo>
                      <a:pt x="20831" y="13735"/>
                    </a:lnTo>
                    <a:cubicBezTo>
                      <a:pt x="20717" y="11773"/>
                      <a:pt x="19698" y="9973"/>
                      <a:pt x="18069" y="8877"/>
                    </a:cubicBezTo>
                    <a:close/>
                  </a:path>
                </a:pathLst>
              </a:custGeom>
              <a:solidFill>
                <a:srgbClr val="C0B9C8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4082135" y="2596446"/>
                <a:ext cx="4118436" cy="2379010"/>
              </a:xfrm>
              <a:custGeom>
                <a:avLst/>
                <a:gdLst>
                  <a:gd name="connsiteX0" fmla="*/ 768698 w 777358"/>
                  <a:gd name="connsiteY0" fmla="*/ 251640 h 449041"/>
                  <a:gd name="connsiteX1" fmla="*/ 341692 w 777358"/>
                  <a:gd name="connsiteY1" fmla="*/ 4562 h 449041"/>
                  <a:gd name="connsiteX2" fmla="*/ 300640 w 777358"/>
                  <a:gd name="connsiteY2" fmla="*/ 4562 h 449041"/>
                  <a:gd name="connsiteX3" fmla="*/ 8413 w 777358"/>
                  <a:gd name="connsiteY3" fmla="*/ 172773 h 449041"/>
                  <a:gd name="connsiteX4" fmla="*/ 545 w 777358"/>
                  <a:gd name="connsiteY4" fmla="*/ 188718 h 449041"/>
                  <a:gd name="connsiteX5" fmla="*/ 8413 w 777358"/>
                  <a:gd name="connsiteY5" fmla="*/ 196586 h 449041"/>
                  <a:gd name="connsiteX6" fmla="*/ 435418 w 777358"/>
                  <a:gd name="connsiteY6" fmla="*/ 443760 h 449041"/>
                  <a:gd name="connsiteX7" fmla="*/ 476566 w 777358"/>
                  <a:gd name="connsiteY7" fmla="*/ 443760 h 449041"/>
                  <a:gd name="connsiteX8" fmla="*/ 768698 w 777358"/>
                  <a:gd name="connsiteY8" fmla="*/ 275453 h 449041"/>
                  <a:gd name="connsiteX9" fmla="*/ 776566 w 777358"/>
                  <a:gd name="connsiteY9" fmla="*/ 259508 h 449041"/>
                  <a:gd name="connsiteX10" fmla="*/ 768698 w 777358"/>
                  <a:gd name="connsiteY10" fmla="*/ 251640 h 449041"/>
                  <a:gd name="connsiteX11" fmla="*/ 756221 w 777358"/>
                  <a:gd name="connsiteY11" fmla="*/ 253260 h 449041"/>
                  <a:gd name="connsiteX12" fmla="*/ 438562 w 777358"/>
                  <a:gd name="connsiteY12" fmla="*/ 436235 h 449041"/>
                  <a:gd name="connsiteX13" fmla="*/ 430846 w 777358"/>
                  <a:gd name="connsiteY13" fmla="*/ 436235 h 449041"/>
                  <a:gd name="connsiteX14" fmla="*/ 8127 w 777358"/>
                  <a:gd name="connsiteY14" fmla="*/ 191633 h 449041"/>
                  <a:gd name="connsiteX15" fmla="*/ 5336 w 777358"/>
                  <a:gd name="connsiteY15" fmla="*/ 180803 h 449041"/>
                  <a:gd name="connsiteX16" fmla="*/ 8127 w 777358"/>
                  <a:gd name="connsiteY16" fmla="*/ 178012 h 449041"/>
                  <a:gd name="connsiteX17" fmla="*/ 105663 w 777358"/>
                  <a:gd name="connsiteY17" fmla="*/ 121815 h 449041"/>
                  <a:gd name="connsiteX18" fmla="*/ 120332 w 777358"/>
                  <a:gd name="connsiteY18" fmla="*/ 123243 h 449041"/>
                  <a:gd name="connsiteX19" fmla="*/ 226154 w 777358"/>
                  <a:gd name="connsiteY19" fmla="*/ 62093 h 449041"/>
                  <a:gd name="connsiteX20" fmla="*/ 223868 w 777358"/>
                  <a:gd name="connsiteY20" fmla="*/ 53711 h 449041"/>
                  <a:gd name="connsiteX21" fmla="*/ 301783 w 777358"/>
                  <a:gd name="connsiteY21" fmla="*/ 8848 h 449041"/>
                  <a:gd name="connsiteX22" fmla="*/ 341216 w 777358"/>
                  <a:gd name="connsiteY22" fmla="*/ 8848 h 449041"/>
                  <a:gd name="connsiteX23" fmla="*/ 756506 w 777358"/>
                  <a:gd name="connsiteY23" fmla="*/ 249069 h 449041"/>
                  <a:gd name="connsiteX24" fmla="*/ 757468 w 777358"/>
                  <a:gd name="connsiteY24" fmla="*/ 252297 h 449041"/>
                  <a:gd name="connsiteX25" fmla="*/ 756506 w 777358"/>
                  <a:gd name="connsiteY25" fmla="*/ 253260 h 449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7358" h="449041">
                    <a:moveTo>
                      <a:pt x="768698" y="251640"/>
                    </a:moveTo>
                    <a:lnTo>
                      <a:pt x="341692" y="4562"/>
                    </a:lnTo>
                    <a:cubicBezTo>
                      <a:pt x="328796" y="-2001"/>
                      <a:pt x="313537" y="-2001"/>
                      <a:pt x="300640" y="4562"/>
                    </a:cubicBezTo>
                    <a:lnTo>
                      <a:pt x="8413" y="172773"/>
                    </a:lnTo>
                    <a:cubicBezTo>
                      <a:pt x="1840" y="175002"/>
                      <a:pt x="-1684" y="182146"/>
                      <a:pt x="545" y="188718"/>
                    </a:cubicBezTo>
                    <a:cubicBezTo>
                      <a:pt x="1802" y="192423"/>
                      <a:pt x="4707" y="195328"/>
                      <a:pt x="8413" y="196586"/>
                    </a:cubicBezTo>
                    <a:lnTo>
                      <a:pt x="435418" y="443760"/>
                    </a:lnTo>
                    <a:cubicBezTo>
                      <a:pt x="448344" y="450322"/>
                      <a:pt x="463641" y="450322"/>
                      <a:pt x="476566" y="443760"/>
                    </a:cubicBezTo>
                    <a:lnTo>
                      <a:pt x="768698" y="275453"/>
                    </a:lnTo>
                    <a:cubicBezTo>
                      <a:pt x="775271" y="273224"/>
                      <a:pt x="778795" y="266080"/>
                      <a:pt x="776566" y="259508"/>
                    </a:cubicBezTo>
                    <a:cubicBezTo>
                      <a:pt x="775309" y="255803"/>
                      <a:pt x="772404" y="252898"/>
                      <a:pt x="768698" y="251640"/>
                    </a:cubicBezTo>
                    <a:close/>
                    <a:moveTo>
                      <a:pt x="756221" y="253260"/>
                    </a:moveTo>
                    <a:lnTo>
                      <a:pt x="438562" y="436235"/>
                    </a:lnTo>
                    <a:cubicBezTo>
                      <a:pt x="436161" y="437578"/>
                      <a:pt x="433247" y="437578"/>
                      <a:pt x="430846" y="436235"/>
                    </a:cubicBezTo>
                    <a:lnTo>
                      <a:pt x="8127" y="191633"/>
                    </a:lnTo>
                    <a:cubicBezTo>
                      <a:pt x="4365" y="189413"/>
                      <a:pt x="3117" y="184565"/>
                      <a:pt x="5336" y="180803"/>
                    </a:cubicBezTo>
                    <a:cubicBezTo>
                      <a:pt x="6012" y="179650"/>
                      <a:pt x="6974" y="178688"/>
                      <a:pt x="8127" y="178012"/>
                    </a:cubicBezTo>
                    <a:lnTo>
                      <a:pt x="105663" y="121815"/>
                    </a:lnTo>
                    <a:lnTo>
                      <a:pt x="120332" y="123243"/>
                    </a:lnTo>
                    <a:lnTo>
                      <a:pt x="226154" y="62093"/>
                    </a:lnTo>
                    <a:lnTo>
                      <a:pt x="223868" y="53711"/>
                    </a:lnTo>
                    <a:lnTo>
                      <a:pt x="301783" y="8848"/>
                    </a:lnTo>
                    <a:cubicBezTo>
                      <a:pt x="313984" y="1800"/>
                      <a:pt x="329015" y="1800"/>
                      <a:pt x="341216" y="8848"/>
                    </a:cubicBezTo>
                    <a:lnTo>
                      <a:pt x="756506" y="249069"/>
                    </a:lnTo>
                    <a:cubicBezTo>
                      <a:pt x="757668" y="249697"/>
                      <a:pt x="758097" y="251136"/>
                      <a:pt x="757468" y="252297"/>
                    </a:cubicBezTo>
                    <a:cubicBezTo>
                      <a:pt x="757249" y="252707"/>
                      <a:pt x="756916" y="253040"/>
                      <a:pt x="756506" y="253260"/>
                    </a:cubicBezTo>
                    <a:close/>
                  </a:path>
                </a:pathLst>
              </a:custGeom>
              <a:solidFill>
                <a:srgbClr val="9031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7210133" y="4401797"/>
                <a:ext cx="214950" cy="128487"/>
              </a:xfrm>
              <a:custGeom>
                <a:avLst/>
                <a:gdLst>
                  <a:gd name="connsiteX0" fmla="*/ 38364 w 40572"/>
                  <a:gd name="connsiteY0" fmla="*/ 4128 h 24252"/>
                  <a:gd name="connsiteX1" fmla="*/ 32839 w 40572"/>
                  <a:gd name="connsiteY1" fmla="*/ 890 h 24252"/>
                  <a:gd name="connsiteX2" fmla="*/ 22362 w 40572"/>
                  <a:gd name="connsiteY2" fmla="*/ 890 h 24252"/>
                  <a:gd name="connsiteX3" fmla="*/ 2740 w 40572"/>
                  <a:gd name="connsiteY3" fmla="*/ 12225 h 24252"/>
                  <a:gd name="connsiteX4" fmla="*/ 359 w 40572"/>
                  <a:gd name="connsiteY4" fmla="*/ 14415 h 24252"/>
                  <a:gd name="connsiteX5" fmla="*/ 1616 w 40572"/>
                  <a:gd name="connsiteY5" fmla="*/ 19235 h 24252"/>
                  <a:gd name="connsiteX6" fmla="*/ 2073 w 40572"/>
                  <a:gd name="connsiteY6" fmla="*/ 19464 h 24252"/>
                  <a:gd name="connsiteX7" fmla="*/ 7503 w 40572"/>
                  <a:gd name="connsiteY7" fmla="*/ 22607 h 24252"/>
                  <a:gd name="connsiteX8" fmla="*/ 17980 w 40572"/>
                  <a:gd name="connsiteY8" fmla="*/ 22607 h 24252"/>
                  <a:gd name="connsiteX9" fmla="*/ 37602 w 40572"/>
                  <a:gd name="connsiteY9" fmla="*/ 11367 h 24252"/>
                  <a:gd name="connsiteX10" fmla="*/ 39983 w 40572"/>
                  <a:gd name="connsiteY10" fmla="*/ 9176 h 24252"/>
                  <a:gd name="connsiteX11" fmla="*/ 38602 w 40572"/>
                  <a:gd name="connsiteY11" fmla="*/ 4252 h 24252"/>
                  <a:gd name="connsiteX12" fmla="*/ 38364 w 40572"/>
                  <a:gd name="connsiteY12" fmla="*/ 4128 h 2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0572" h="24252">
                    <a:moveTo>
                      <a:pt x="38364" y="4128"/>
                    </a:moveTo>
                    <a:lnTo>
                      <a:pt x="32839" y="890"/>
                    </a:lnTo>
                    <a:cubicBezTo>
                      <a:pt x="29544" y="-777"/>
                      <a:pt x="25657" y="-777"/>
                      <a:pt x="22362" y="890"/>
                    </a:cubicBezTo>
                    <a:lnTo>
                      <a:pt x="2740" y="12225"/>
                    </a:lnTo>
                    <a:cubicBezTo>
                      <a:pt x="1759" y="12720"/>
                      <a:pt x="930" y="13482"/>
                      <a:pt x="359" y="14415"/>
                    </a:cubicBezTo>
                    <a:cubicBezTo>
                      <a:pt x="-622" y="16092"/>
                      <a:pt x="-60" y="18254"/>
                      <a:pt x="1616" y="19235"/>
                    </a:cubicBezTo>
                    <a:cubicBezTo>
                      <a:pt x="1759" y="19321"/>
                      <a:pt x="1912" y="19397"/>
                      <a:pt x="2073" y="19464"/>
                    </a:cubicBezTo>
                    <a:lnTo>
                      <a:pt x="7503" y="22607"/>
                    </a:lnTo>
                    <a:cubicBezTo>
                      <a:pt x="10789" y="24321"/>
                      <a:pt x="14694" y="24321"/>
                      <a:pt x="17980" y="22607"/>
                    </a:cubicBezTo>
                    <a:lnTo>
                      <a:pt x="37602" y="11367"/>
                    </a:lnTo>
                    <a:cubicBezTo>
                      <a:pt x="38545" y="10815"/>
                      <a:pt x="39354" y="10062"/>
                      <a:pt x="39983" y="9176"/>
                    </a:cubicBezTo>
                    <a:cubicBezTo>
                      <a:pt x="40964" y="7434"/>
                      <a:pt x="40345" y="5223"/>
                      <a:pt x="38602" y="4252"/>
                    </a:cubicBezTo>
                    <a:cubicBezTo>
                      <a:pt x="38526" y="4204"/>
                      <a:pt x="38440" y="4166"/>
                      <a:pt x="38364" y="4128"/>
                    </a:cubicBezTo>
                    <a:close/>
                  </a:path>
                </a:pathLst>
              </a:custGeom>
              <a:solidFill>
                <a:srgbClr val="2624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7212575" y="4411699"/>
                <a:ext cx="211665" cy="122622"/>
              </a:xfrm>
              <a:custGeom>
                <a:avLst/>
                <a:gdLst>
                  <a:gd name="connsiteX0" fmla="*/ 37902 w 39952"/>
                  <a:gd name="connsiteY0" fmla="*/ 4069 h 23145"/>
                  <a:gd name="connsiteX1" fmla="*/ 32378 w 39952"/>
                  <a:gd name="connsiteY1" fmla="*/ 926 h 23145"/>
                  <a:gd name="connsiteX2" fmla="*/ 21901 w 39952"/>
                  <a:gd name="connsiteY2" fmla="*/ 926 h 23145"/>
                  <a:gd name="connsiteX3" fmla="*/ 2279 w 39952"/>
                  <a:gd name="connsiteY3" fmla="*/ 13022 h 23145"/>
                  <a:gd name="connsiteX4" fmla="*/ -102 w 39952"/>
                  <a:gd name="connsiteY4" fmla="*/ 15118 h 23145"/>
                  <a:gd name="connsiteX5" fmla="*/ -102 w 39952"/>
                  <a:gd name="connsiteY5" fmla="*/ 16070 h 23145"/>
                  <a:gd name="connsiteX6" fmla="*/ 1898 w 39952"/>
                  <a:gd name="connsiteY6" fmla="*/ 18356 h 23145"/>
                  <a:gd name="connsiteX7" fmla="*/ 7327 w 39952"/>
                  <a:gd name="connsiteY7" fmla="*/ 21500 h 23145"/>
                  <a:gd name="connsiteX8" fmla="*/ 17805 w 39952"/>
                  <a:gd name="connsiteY8" fmla="*/ 21500 h 23145"/>
                  <a:gd name="connsiteX9" fmla="*/ 37426 w 39952"/>
                  <a:gd name="connsiteY9" fmla="*/ 10260 h 23145"/>
                  <a:gd name="connsiteX10" fmla="*/ 39807 w 39952"/>
                  <a:gd name="connsiteY10" fmla="*/ 8069 h 23145"/>
                  <a:gd name="connsiteX11" fmla="*/ 39807 w 39952"/>
                  <a:gd name="connsiteY11" fmla="*/ 7117 h 23145"/>
                  <a:gd name="connsiteX12" fmla="*/ 37902 w 39952"/>
                  <a:gd name="connsiteY12" fmla="*/ 4069 h 23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9952" h="23145">
                    <a:moveTo>
                      <a:pt x="37902" y="4069"/>
                    </a:moveTo>
                    <a:lnTo>
                      <a:pt x="32378" y="926"/>
                    </a:lnTo>
                    <a:cubicBezTo>
                      <a:pt x="29092" y="-789"/>
                      <a:pt x="25187" y="-789"/>
                      <a:pt x="21901" y="926"/>
                    </a:cubicBezTo>
                    <a:lnTo>
                      <a:pt x="2279" y="13022"/>
                    </a:lnTo>
                    <a:cubicBezTo>
                      <a:pt x="1326" y="13508"/>
                      <a:pt x="507" y="14232"/>
                      <a:pt x="-102" y="15118"/>
                    </a:cubicBezTo>
                    <a:cubicBezTo>
                      <a:pt x="-131" y="15432"/>
                      <a:pt x="-131" y="15756"/>
                      <a:pt x="-102" y="16070"/>
                    </a:cubicBezTo>
                    <a:cubicBezTo>
                      <a:pt x="231" y="17070"/>
                      <a:pt x="946" y="17899"/>
                      <a:pt x="1898" y="18356"/>
                    </a:cubicBezTo>
                    <a:lnTo>
                      <a:pt x="7327" y="21500"/>
                    </a:lnTo>
                    <a:cubicBezTo>
                      <a:pt x="10613" y="23214"/>
                      <a:pt x="14519" y="23214"/>
                      <a:pt x="17805" y="21500"/>
                    </a:cubicBezTo>
                    <a:lnTo>
                      <a:pt x="37426" y="10260"/>
                    </a:lnTo>
                    <a:cubicBezTo>
                      <a:pt x="38369" y="9708"/>
                      <a:pt x="39179" y="8955"/>
                      <a:pt x="39807" y="8069"/>
                    </a:cubicBezTo>
                    <a:cubicBezTo>
                      <a:pt x="39836" y="7755"/>
                      <a:pt x="39836" y="7431"/>
                      <a:pt x="39807" y="7117"/>
                    </a:cubicBezTo>
                    <a:cubicBezTo>
                      <a:pt x="39636" y="5879"/>
                      <a:pt x="38941" y="4764"/>
                      <a:pt x="37902" y="4069"/>
                    </a:cubicBezTo>
                    <a:close/>
                  </a:path>
                </a:pathLst>
              </a:custGeom>
              <a:solidFill>
                <a:srgbClr val="35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4952813" y="3045784"/>
                <a:ext cx="47751" cy="27666"/>
              </a:xfrm>
              <a:custGeom>
                <a:avLst/>
                <a:gdLst>
                  <a:gd name="connsiteX0" fmla="*/ 7520 w 9013"/>
                  <a:gd name="connsiteY0" fmla="*/ 4140 h 5222"/>
                  <a:gd name="connsiteX1" fmla="*/ 1234 w 9013"/>
                  <a:gd name="connsiteY1" fmla="*/ 4140 h 5222"/>
                  <a:gd name="connsiteX2" fmla="*/ 1234 w 9013"/>
                  <a:gd name="connsiteY2" fmla="*/ 425 h 5222"/>
                  <a:gd name="connsiteX3" fmla="*/ 7615 w 9013"/>
                  <a:gd name="connsiteY3" fmla="*/ 425 h 5222"/>
                  <a:gd name="connsiteX4" fmla="*/ 7520 w 9013"/>
                  <a:gd name="connsiteY4" fmla="*/ 4140 h 5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13" h="5222">
                    <a:moveTo>
                      <a:pt x="7520" y="4140"/>
                    </a:moveTo>
                    <a:cubicBezTo>
                      <a:pt x="5529" y="5102"/>
                      <a:pt x="3224" y="5102"/>
                      <a:pt x="1234" y="4140"/>
                    </a:cubicBezTo>
                    <a:cubicBezTo>
                      <a:pt x="-576" y="3093"/>
                      <a:pt x="-576" y="1473"/>
                      <a:pt x="1234" y="425"/>
                    </a:cubicBezTo>
                    <a:cubicBezTo>
                      <a:pt x="3234" y="-622"/>
                      <a:pt x="5615" y="-622"/>
                      <a:pt x="7615" y="425"/>
                    </a:cubicBezTo>
                    <a:cubicBezTo>
                      <a:pt x="9330" y="1569"/>
                      <a:pt x="9330" y="3188"/>
                      <a:pt x="7520" y="4140"/>
                    </a:cubicBezTo>
                    <a:close/>
                  </a:path>
                </a:pathLst>
              </a:custGeom>
              <a:solidFill>
                <a:srgbClr val="19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4959250" y="3052115"/>
                <a:ext cx="35449" cy="20535"/>
              </a:xfrm>
              <a:custGeom>
                <a:avLst/>
                <a:gdLst>
                  <a:gd name="connsiteX0" fmla="*/ 876 w 6691"/>
                  <a:gd name="connsiteY0" fmla="*/ 2945 h 3876"/>
                  <a:gd name="connsiteX1" fmla="*/ 5639 w 6691"/>
                  <a:gd name="connsiteY1" fmla="*/ 2945 h 3876"/>
                  <a:gd name="connsiteX2" fmla="*/ 5639 w 6691"/>
                  <a:gd name="connsiteY2" fmla="*/ 183 h 3876"/>
                  <a:gd name="connsiteX3" fmla="*/ 876 w 6691"/>
                  <a:gd name="connsiteY3" fmla="*/ 183 h 3876"/>
                  <a:gd name="connsiteX4" fmla="*/ 876 w 6691"/>
                  <a:gd name="connsiteY4" fmla="*/ 2945 h 3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91" h="3876">
                    <a:moveTo>
                      <a:pt x="876" y="2945"/>
                    </a:moveTo>
                    <a:cubicBezTo>
                      <a:pt x="2372" y="3707"/>
                      <a:pt x="4144" y="3707"/>
                      <a:pt x="5639" y="2945"/>
                    </a:cubicBezTo>
                    <a:cubicBezTo>
                      <a:pt x="6877" y="2088"/>
                      <a:pt x="6877" y="945"/>
                      <a:pt x="5639" y="183"/>
                    </a:cubicBezTo>
                    <a:cubicBezTo>
                      <a:pt x="4134" y="-541"/>
                      <a:pt x="2381" y="-541"/>
                      <a:pt x="876" y="183"/>
                    </a:cubicBezTo>
                    <a:cubicBezTo>
                      <a:pt x="-457" y="659"/>
                      <a:pt x="-457" y="1802"/>
                      <a:pt x="876" y="2945"/>
                    </a:cubicBezTo>
                    <a:close/>
                  </a:path>
                </a:pathLst>
              </a:custGeom>
              <a:solidFill>
                <a:srgbClr val="D0D6D6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4967006" y="3053832"/>
                <a:ext cx="19237" cy="11253"/>
              </a:xfrm>
              <a:custGeom>
                <a:avLst/>
                <a:gdLst>
                  <a:gd name="connsiteX0" fmla="*/ 460 w 3631"/>
                  <a:gd name="connsiteY0" fmla="*/ 1478 h 2124"/>
                  <a:gd name="connsiteX1" fmla="*/ 2937 w 3631"/>
                  <a:gd name="connsiteY1" fmla="*/ 1478 h 2124"/>
                  <a:gd name="connsiteX2" fmla="*/ 2937 w 3631"/>
                  <a:gd name="connsiteY2" fmla="*/ -46 h 2124"/>
                  <a:gd name="connsiteX3" fmla="*/ 365 w 3631"/>
                  <a:gd name="connsiteY3" fmla="*/ -46 h 2124"/>
                  <a:gd name="connsiteX4" fmla="*/ 460 w 3631"/>
                  <a:gd name="connsiteY4" fmla="*/ 1478 h 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1" h="2124">
                    <a:moveTo>
                      <a:pt x="460" y="1478"/>
                    </a:moveTo>
                    <a:cubicBezTo>
                      <a:pt x="1241" y="1859"/>
                      <a:pt x="2156" y="1859"/>
                      <a:pt x="2937" y="1478"/>
                    </a:cubicBezTo>
                    <a:cubicBezTo>
                      <a:pt x="3699" y="1002"/>
                      <a:pt x="3699" y="335"/>
                      <a:pt x="2937" y="-46"/>
                    </a:cubicBezTo>
                    <a:cubicBezTo>
                      <a:pt x="2127" y="-465"/>
                      <a:pt x="1175" y="-465"/>
                      <a:pt x="365" y="-46"/>
                    </a:cubicBezTo>
                    <a:cubicBezTo>
                      <a:pt x="-302" y="430"/>
                      <a:pt x="-302" y="1097"/>
                      <a:pt x="460" y="1478"/>
                    </a:cubicBezTo>
                    <a:close/>
                  </a:path>
                </a:pathLst>
              </a:custGeom>
              <a:solidFill>
                <a:srgbClr val="D0D6D6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4973464" y="3058022"/>
                <a:ext cx="5717" cy="3783"/>
              </a:xfrm>
              <a:custGeom>
                <a:avLst/>
                <a:gdLst>
                  <a:gd name="connsiteX0" fmla="*/ 3 w 1079"/>
                  <a:gd name="connsiteY0" fmla="*/ 211 h 714"/>
                  <a:gd name="connsiteX1" fmla="*/ 956 w 1079"/>
                  <a:gd name="connsiteY1" fmla="*/ 211 h 714"/>
                  <a:gd name="connsiteX2" fmla="*/ 956 w 1079"/>
                  <a:gd name="connsiteY2" fmla="*/ -360 h 714"/>
                  <a:gd name="connsiteX3" fmla="*/ 3 w 1079"/>
                  <a:gd name="connsiteY3" fmla="*/ -360 h 714"/>
                  <a:gd name="connsiteX4" fmla="*/ 3 w 1079"/>
                  <a:gd name="connsiteY4" fmla="*/ 211 h 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9" h="714">
                    <a:moveTo>
                      <a:pt x="3" y="211"/>
                    </a:moveTo>
                    <a:cubicBezTo>
                      <a:pt x="289" y="402"/>
                      <a:pt x="670" y="402"/>
                      <a:pt x="956" y="211"/>
                    </a:cubicBezTo>
                    <a:cubicBezTo>
                      <a:pt x="956" y="211"/>
                      <a:pt x="956" y="211"/>
                      <a:pt x="956" y="-360"/>
                    </a:cubicBezTo>
                    <a:lnTo>
                      <a:pt x="3" y="-360"/>
                    </a:lnTo>
                    <a:cubicBezTo>
                      <a:pt x="3" y="-360"/>
                      <a:pt x="-282" y="116"/>
                      <a:pt x="3" y="211"/>
                    </a:cubicBezTo>
                    <a:close/>
                  </a:path>
                </a:pathLst>
              </a:custGeom>
              <a:solidFill>
                <a:srgbClr val="D0D6D6">
                  <a:alpha val="2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5101363" y="2915703"/>
                <a:ext cx="141297" cy="80651"/>
              </a:xfrm>
              <a:custGeom>
                <a:avLst/>
                <a:gdLst>
                  <a:gd name="connsiteX0" fmla="*/ 21201 w 26670"/>
                  <a:gd name="connsiteY0" fmla="*/ 118 h 15223"/>
                  <a:gd name="connsiteX1" fmla="*/ 912 w 26670"/>
                  <a:gd name="connsiteY1" fmla="*/ 11929 h 15223"/>
                  <a:gd name="connsiteX2" fmla="*/ 912 w 26670"/>
                  <a:gd name="connsiteY2" fmla="*/ 14406 h 15223"/>
                  <a:gd name="connsiteX3" fmla="*/ 5199 w 26670"/>
                  <a:gd name="connsiteY3" fmla="*/ 14406 h 15223"/>
                  <a:gd name="connsiteX4" fmla="*/ 25582 w 26670"/>
                  <a:gd name="connsiteY4" fmla="*/ 2595 h 15223"/>
                  <a:gd name="connsiteX5" fmla="*/ 25582 w 26670"/>
                  <a:gd name="connsiteY5" fmla="*/ 118 h 15223"/>
                  <a:gd name="connsiteX6" fmla="*/ 21201 w 26670"/>
                  <a:gd name="connsiteY6" fmla="*/ 118 h 15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" h="15223">
                    <a:moveTo>
                      <a:pt x="21201" y="118"/>
                    </a:moveTo>
                    <a:lnTo>
                      <a:pt x="912" y="11929"/>
                    </a:lnTo>
                    <a:cubicBezTo>
                      <a:pt x="-421" y="12596"/>
                      <a:pt x="-516" y="13739"/>
                      <a:pt x="912" y="14406"/>
                    </a:cubicBezTo>
                    <a:cubicBezTo>
                      <a:pt x="2275" y="15015"/>
                      <a:pt x="3837" y="15015"/>
                      <a:pt x="5199" y="14406"/>
                    </a:cubicBezTo>
                    <a:lnTo>
                      <a:pt x="25582" y="2595"/>
                    </a:lnTo>
                    <a:cubicBezTo>
                      <a:pt x="26820" y="1928"/>
                      <a:pt x="26916" y="785"/>
                      <a:pt x="25582" y="118"/>
                    </a:cubicBezTo>
                    <a:cubicBezTo>
                      <a:pt x="24192" y="-520"/>
                      <a:pt x="22591" y="-520"/>
                      <a:pt x="21201" y="118"/>
                    </a:cubicBezTo>
                    <a:close/>
                  </a:path>
                </a:pathLst>
              </a:custGeom>
              <a:solidFill>
                <a:srgbClr val="19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4709264" y="3139028"/>
                <a:ext cx="141297" cy="80789"/>
              </a:xfrm>
              <a:custGeom>
                <a:avLst/>
                <a:gdLst>
                  <a:gd name="connsiteX0" fmla="*/ 21201 w 26670"/>
                  <a:gd name="connsiteY0" fmla="*/ 161 h 15249"/>
                  <a:gd name="connsiteX1" fmla="*/ 913 w 26670"/>
                  <a:gd name="connsiteY1" fmla="*/ 11877 h 15249"/>
                  <a:gd name="connsiteX2" fmla="*/ 913 w 26670"/>
                  <a:gd name="connsiteY2" fmla="*/ 14354 h 15249"/>
                  <a:gd name="connsiteX3" fmla="*/ 5199 w 26670"/>
                  <a:gd name="connsiteY3" fmla="*/ 14354 h 15249"/>
                  <a:gd name="connsiteX4" fmla="*/ 25582 w 26670"/>
                  <a:gd name="connsiteY4" fmla="*/ 2638 h 15249"/>
                  <a:gd name="connsiteX5" fmla="*/ 25582 w 26670"/>
                  <a:gd name="connsiteY5" fmla="*/ 161 h 15249"/>
                  <a:gd name="connsiteX6" fmla="*/ 21201 w 26670"/>
                  <a:gd name="connsiteY6" fmla="*/ 161 h 15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670" h="15249">
                    <a:moveTo>
                      <a:pt x="21201" y="161"/>
                    </a:moveTo>
                    <a:lnTo>
                      <a:pt x="913" y="11877"/>
                    </a:lnTo>
                    <a:cubicBezTo>
                      <a:pt x="-421" y="12639"/>
                      <a:pt x="-516" y="13782"/>
                      <a:pt x="913" y="14354"/>
                    </a:cubicBezTo>
                    <a:cubicBezTo>
                      <a:pt x="2255" y="15068"/>
                      <a:pt x="3856" y="15068"/>
                      <a:pt x="5199" y="14354"/>
                    </a:cubicBezTo>
                    <a:lnTo>
                      <a:pt x="25582" y="2638"/>
                    </a:lnTo>
                    <a:cubicBezTo>
                      <a:pt x="26821" y="1876"/>
                      <a:pt x="26916" y="828"/>
                      <a:pt x="25582" y="161"/>
                    </a:cubicBezTo>
                    <a:cubicBezTo>
                      <a:pt x="24201" y="-534"/>
                      <a:pt x="22582" y="-534"/>
                      <a:pt x="21201" y="161"/>
                    </a:cubicBezTo>
                    <a:close/>
                  </a:path>
                </a:pathLst>
              </a:custGeom>
              <a:solidFill>
                <a:srgbClr val="19141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4" name="任意多边形: 形状 1073"/>
              <p:cNvSpPr/>
              <p:nvPr/>
            </p:nvSpPr>
            <p:spPr>
              <a:xfrm>
                <a:off x="7330270" y="4506193"/>
                <a:ext cx="84270" cy="62325"/>
              </a:xfrm>
              <a:custGeom>
                <a:avLst/>
                <a:gdLst>
                  <a:gd name="connsiteX0" fmla="*/ 13402 w 15906"/>
                  <a:gd name="connsiteY0" fmla="*/ 4711 h 11764"/>
                  <a:gd name="connsiteX1" fmla="*/ 2258 w 15906"/>
                  <a:gd name="connsiteY1" fmla="*/ 11093 h 11764"/>
                  <a:gd name="connsiteX2" fmla="*/ -124 w 15906"/>
                  <a:gd name="connsiteY2" fmla="*/ 10140 h 11764"/>
                  <a:gd name="connsiteX3" fmla="*/ 2258 w 15906"/>
                  <a:gd name="connsiteY3" fmla="*/ 6425 h 11764"/>
                  <a:gd name="connsiteX4" fmla="*/ 13402 w 15906"/>
                  <a:gd name="connsiteY4" fmla="*/ -52 h 11764"/>
                  <a:gd name="connsiteX5" fmla="*/ 15783 w 15906"/>
                  <a:gd name="connsiteY5" fmla="*/ 996 h 11764"/>
                  <a:gd name="connsiteX6" fmla="*/ 13402 w 15906"/>
                  <a:gd name="connsiteY6" fmla="*/ 4711 h 1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906" h="11764">
                    <a:moveTo>
                      <a:pt x="13402" y="4711"/>
                    </a:moveTo>
                    <a:lnTo>
                      <a:pt x="2258" y="11093"/>
                    </a:lnTo>
                    <a:cubicBezTo>
                      <a:pt x="924" y="11855"/>
                      <a:pt x="-124" y="11093"/>
                      <a:pt x="-124" y="10140"/>
                    </a:cubicBezTo>
                    <a:cubicBezTo>
                      <a:pt x="10" y="8588"/>
                      <a:pt x="905" y="7197"/>
                      <a:pt x="2258" y="6425"/>
                    </a:cubicBezTo>
                    <a:lnTo>
                      <a:pt x="13402" y="-52"/>
                    </a:lnTo>
                    <a:cubicBezTo>
                      <a:pt x="14735" y="-813"/>
                      <a:pt x="15783" y="-52"/>
                      <a:pt x="15783" y="996"/>
                    </a:cubicBezTo>
                    <a:cubicBezTo>
                      <a:pt x="15574" y="2520"/>
                      <a:pt x="14707" y="3882"/>
                      <a:pt x="13402" y="4711"/>
                    </a:cubicBezTo>
                    <a:close/>
                  </a:path>
                </a:pathLst>
              </a:custGeom>
              <a:solidFill>
                <a:srgbClr val="2624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5" name="任意多边形: 形状 1074"/>
              <p:cNvSpPr/>
              <p:nvPr/>
            </p:nvSpPr>
            <p:spPr>
              <a:xfrm>
                <a:off x="7312103" y="4508334"/>
                <a:ext cx="91841" cy="52985"/>
              </a:xfrm>
              <a:custGeom>
                <a:avLst/>
                <a:gdLst>
                  <a:gd name="connsiteX0" fmla="*/ 1400 w 17335"/>
                  <a:gd name="connsiteY0" fmla="*/ 5545 h 10001"/>
                  <a:gd name="connsiteX1" fmla="*/ -124 w 17335"/>
                  <a:gd name="connsiteY1" fmla="*/ 6498 h 10001"/>
                  <a:gd name="connsiteX2" fmla="*/ 5401 w 17335"/>
                  <a:gd name="connsiteY2" fmla="*/ 9641 h 10001"/>
                  <a:gd name="connsiteX3" fmla="*/ 6925 w 17335"/>
                  <a:gd name="connsiteY3" fmla="*/ 8784 h 10001"/>
                  <a:gd name="connsiteX4" fmla="*/ 4829 w 17335"/>
                  <a:gd name="connsiteY4" fmla="*/ 3640 h 10001"/>
                  <a:gd name="connsiteX5" fmla="*/ 3305 w 17335"/>
                  <a:gd name="connsiteY5" fmla="*/ 4497 h 10001"/>
                  <a:gd name="connsiteX6" fmla="*/ 8830 w 17335"/>
                  <a:gd name="connsiteY6" fmla="*/ 7641 h 10001"/>
                  <a:gd name="connsiteX7" fmla="*/ 10354 w 17335"/>
                  <a:gd name="connsiteY7" fmla="*/ 6783 h 10001"/>
                  <a:gd name="connsiteX8" fmla="*/ 8258 w 17335"/>
                  <a:gd name="connsiteY8" fmla="*/ 1640 h 10001"/>
                  <a:gd name="connsiteX9" fmla="*/ 6734 w 17335"/>
                  <a:gd name="connsiteY9" fmla="*/ 2497 h 10001"/>
                  <a:gd name="connsiteX10" fmla="*/ 12164 w 17335"/>
                  <a:gd name="connsiteY10" fmla="*/ 5736 h 10001"/>
                  <a:gd name="connsiteX11" fmla="*/ 13783 w 17335"/>
                  <a:gd name="connsiteY11" fmla="*/ 4783 h 10001"/>
                  <a:gd name="connsiteX12" fmla="*/ 11687 w 17335"/>
                  <a:gd name="connsiteY12" fmla="*/ -360 h 10001"/>
                  <a:gd name="connsiteX13" fmla="*/ 10068 w 17335"/>
                  <a:gd name="connsiteY13" fmla="*/ 592 h 10001"/>
                  <a:gd name="connsiteX14" fmla="*/ 15593 w 17335"/>
                  <a:gd name="connsiteY14" fmla="*/ 3735 h 10001"/>
                  <a:gd name="connsiteX15" fmla="*/ 17212 w 17335"/>
                  <a:gd name="connsiteY15" fmla="*/ 2878 h 1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35" h="10001">
                    <a:moveTo>
                      <a:pt x="1400" y="5545"/>
                    </a:moveTo>
                    <a:lnTo>
                      <a:pt x="-124" y="6498"/>
                    </a:lnTo>
                    <a:lnTo>
                      <a:pt x="5401" y="9641"/>
                    </a:lnTo>
                    <a:lnTo>
                      <a:pt x="6925" y="8784"/>
                    </a:lnTo>
                    <a:close/>
                    <a:moveTo>
                      <a:pt x="4829" y="3640"/>
                    </a:moveTo>
                    <a:lnTo>
                      <a:pt x="3305" y="4497"/>
                    </a:lnTo>
                    <a:lnTo>
                      <a:pt x="8830" y="7641"/>
                    </a:lnTo>
                    <a:lnTo>
                      <a:pt x="10354" y="6783"/>
                    </a:lnTo>
                    <a:close/>
                    <a:moveTo>
                      <a:pt x="8258" y="1640"/>
                    </a:moveTo>
                    <a:lnTo>
                      <a:pt x="6734" y="2497"/>
                    </a:lnTo>
                    <a:lnTo>
                      <a:pt x="12164" y="5736"/>
                    </a:lnTo>
                    <a:lnTo>
                      <a:pt x="13783" y="4783"/>
                    </a:lnTo>
                    <a:close/>
                    <a:moveTo>
                      <a:pt x="11687" y="-360"/>
                    </a:moveTo>
                    <a:lnTo>
                      <a:pt x="10068" y="592"/>
                    </a:lnTo>
                    <a:lnTo>
                      <a:pt x="15593" y="3735"/>
                    </a:lnTo>
                    <a:lnTo>
                      <a:pt x="17212" y="2878"/>
                    </a:lnTo>
                    <a:close/>
                  </a:path>
                </a:pathLst>
              </a:custGeom>
              <a:solidFill>
                <a:srgbClr val="9E651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6" name="任意多边形: 形状 1075"/>
              <p:cNvSpPr/>
              <p:nvPr/>
            </p:nvSpPr>
            <p:spPr>
              <a:xfrm>
                <a:off x="4104652" y="2410577"/>
                <a:ext cx="3986097" cy="2301125"/>
              </a:xfrm>
              <a:custGeom>
                <a:avLst/>
                <a:gdLst>
                  <a:gd name="connsiteX0" fmla="*/ 306324 w 752379"/>
                  <a:gd name="connsiteY0" fmla="*/ 0 h 434340"/>
                  <a:gd name="connsiteX1" fmla="*/ 0 w 752379"/>
                  <a:gd name="connsiteY1" fmla="*/ 176879 h 434340"/>
                  <a:gd name="connsiteX2" fmla="*/ 446056 w 752379"/>
                  <a:gd name="connsiteY2" fmla="*/ 434340 h 434340"/>
                  <a:gd name="connsiteX3" fmla="*/ 752380 w 752379"/>
                  <a:gd name="connsiteY3" fmla="*/ 257556 h 434340"/>
                  <a:gd name="connsiteX4" fmla="*/ 306324 w 752379"/>
                  <a:gd name="connsiteY4" fmla="*/ 0 h 43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379" h="434340">
                    <a:moveTo>
                      <a:pt x="306324" y="0"/>
                    </a:moveTo>
                    <a:lnTo>
                      <a:pt x="0" y="176879"/>
                    </a:lnTo>
                    <a:lnTo>
                      <a:pt x="446056" y="434340"/>
                    </a:lnTo>
                    <a:lnTo>
                      <a:pt x="752380" y="257556"/>
                    </a:lnTo>
                    <a:lnTo>
                      <a:pt x="306324" y="0"/>
                    </a:lnTo>
                    <a:close/>
                  </a:path>
                </a:pathLst>
              </a:custGeom>
              <a:solidFill>
                <a:srgbClr val="FFB3F6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7" name="任意多边形: 形状 1076"/>
              <p:cNvSpPr/>
              <p:nvPr/>
            </p:nvSpPr>
            <p:spPr>
              <a:xfrm>
                <a:off x="4104652" y="2127983"/>
                <a:ext cx="3986097" cy="2301119"/>
              </a:xfrm>
              <a:custGeom>
                <a:avLst/>
                <a:gdLst>
                  <a:gd name="connsiteX0" fmla="*/ 306324 w 752379"/>
                  <a:gd name="connsiteY0" fmla="*/ 0 h 434339"/>
                  <a:gd name="connsiteX1" fmla="*/ 0 w 752379"/>
                  <a:gd name="connsiteY1" fmla="*/ 176879 h 434339"/>
                  <a:gd name="connsiteX2" fmla="*/ 446056 w 752379"/>
                  <a:gd name="connsiteY2" fmla="*/ 434340 h 434339"/>
                  <a:gd name="connsiteX3" fmla="*/ 752380 w 752379"/>
                  <a:gd name="connsiteY3" fmla="*/ 257556 h 434339"/>
                  <a:gd name="connsiteX4" fmla="*/ 306324 w 752379"/>
                  <a:gd name="connsiteY4" fmla="*/ 0 h 43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52379" h="434339">
                    <a:moveTo>
                      <a:pt x="306324" y="0"/>
                    </a:moveTo>
                    <a:lnTo>
                      <a:pt x="0" y="176879"/>
                    </a:lnTo>
                    <a:lnTo>
                      <a:pt x="446056" y="434340"/>
                    </a:lnTo>
                    <a:lnTo>
                      <a:pt x="752380" y="257556"/>
                    </a:lnTo>
                    <a:lnTo>
                      <a:pt x="306324" y="0"/>
                    </a:lnTo>
                    <a:close/>
                  </a:path>
                </a:pathLst>
              </a:custGeom>
              <a:solidFill>
                <a:srgbClr val="FFB3F6">
                  <a:alpha val="4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8" name="任意多边形: 形状 1077"/>
              <p:cNvSpPr/>
              <p:nvPr/>
            </p:nvSpPr>
            <p:spPr>
              <a:xfrm>
                <a:off x="4269668" y="1919571"/>
                <a:ext cx="3821086" cy="2205745"/>
              </a:xfrm>
              <a:custGeom>
                <a:avLst/>
                <a:gdLst>
                  <a:gd name="connsiteX0" fmla="*/ 721233 w 721233"/>
                  <a:gd name="connsiteY0" fmla="*/ 239554 h 416337"/>
                  <a:gd name="connsiteX1" fmla="*/ 414909 w 721233"/>
                  <a:gd name="connsiteY1" fmla="*/ 416338 h 416337"/>
                  <a:gd name="connsiteX2" fmla="*/ 0 w 721233"/>
                  <a:gd name="connsiteY2" fmla="*/ 176784 h 416337"/>
                  <a:gd name="connsiteX3" fmla="*/ 306324 w 721233"/>
                  <a:gd name="connsiteY3" fmla="*/ 0 h 416337"/>
                  <a:gd name="connsiteX4" fmla="*/ 721233 w 721233"/>
                  <a:gd name="connsiteY4" fmla="*/ 239554 h 416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21233" h="416337">
                    <a:moveTo>
                      <a:pt x="721233" y="239554"/>
                    </a:moveTo>
                    <a:lnTo>
                      <a:pt x="414909" y="416338"/>
                    </a:lnTo>
                    <a:lnTo>
                      <a:pt x="0" y="176784"/>
                    </a:lnTo>
                    <a:lnTo>
                      <a:pt x="306324" y="0"/>
                    </a:lnTo>
                    <a:lnTo>
                      <a:pt x="721233" y="239554"/>
                    </a:lnTo>
                    <a:close/>
                  </a:path>
                </a:pathLst>
              </a:custGeom>
              <a:solidFill>
                <a:srgbClr val="CFE9FF">
                  <a:alpha val="9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9" name="任意多边形: 形状 1078"/>
              <p:cNvSpPr/>
              <p:nvPr/>
            </p:nvSpPr>
            <p:spPr>
              <a:xfrm>
                <a:off x="4104652" y="1824197"/>
                <a:ext cx="1796999" cy="1037519"/>
              </a:xfrm>
              <a:custGeom>
                <a:avLst/>
                <a:gdLst>
                  <a:gd name="connsiteX0" fmla="*/ 339185 w 339185"/>
                  <a:gd name="connsiteY0" fmla="*/ 18955 h 195833"/>
                  <a:gd name="connsiteX1" fmla="*/ 32861 w 339185"/>
                  <a:gd name="connsiteY1" fmla="*/ 195834 h 195833"/>
                  <a:gd name="connsiteX2" fmla="*/ 0 w 339185"/>
                  <a:gd name="connsiteY2" fmla="*/ 176879 h 195833"/>
                  <a:gd name="connsiteX3" fmla="*/ 306324 w 339185"/>
                  <a:gd name="connsiteY3" fmla="*/ 0 h 195833"/>
                  <a:gd name="connsiteX4" fmla="*/ 339185 w 339185"/>
                  <a:gd name="connsiteY4" fmla="*/ 18955 h 19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9185" h="195833">
                    <a:moveTo>
                      <a:pt x="339185" y="18955"/>
                    </a:moveTo>
                    <a:lnTo>
                      <a:pt x="32861" y="195834"/>
                    </a:lnTo>
                    <a:lnTo>
                      <a:pt x="0" y="176879"/>
                    </a:lnTo>
                    <a:lnTo>
                      <a:pt x="306324" y="0"/>
                    </a:lnTo>
                    <a:lnTo>
                      <a:pt x="339185" y="18955"/>
                    </a:ln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0" name="任意多边形: 形状 1079"/>
              <p:cNvSpPr/>
              <p:nvPr/>
            </p:nvSpPr>
            <p:spPr>
              <a:xfrm>
                <a:off x="6054111" y="3665218"/>
                <a:ext cx="90649" cy="52227"/>
              </a:xfrm>
              <a:custGeom>
                <a:avLst/>
                <a:gdLst>
                  <a:gd name="connsiteX0" fmla="*/ 532 w 17110"/>
                  <a:gd name="connsiteY0" fmla="*/ -3 h 9858"/>
                  <a:gd name="connsiteX1" fmla="*/ -77 w 17110"/>
                  <a:gd name="connsiteY1" fmla="*/ 1197 h 9858"/>
                  <a:gd name="connsiteX2" fmla="*/ 532 w 17110"/>
                  <a:gd name="connsiteY2" fmla="*/ 1807 h 9858"/>
                  <a:gd name="connsiteX3" fmla="*/ 3676 w 17110"/>
                  <a:gd name="connsiteY3" fmla="*/ 1807 h 9858"/>
                  <a:gd name="connsiteX4" fmla="*/ 4285 w 17110"/>
                  <a:gd name="connsiteY4" fmla="*/ 606 h 9858"/>
                  <a:gd name="connsiteX5" fmla="*/ 3676 w 17110"/>
                  <a:gd name="connsiteY5" fmla="*/ -3 h 9858"/>
                  <a:gd name="connsiteX6" fmla="*/ 532 w 17110"/>
                  <a:gd name="connsiteY6" fmla="*/ -3 h 9858"/>
                  <a:gd name="connsiteX7" fmla="*/ 6819 w 17110"/>
                  <a:gd name="connsiteY7" fmla="*/ 3616 h 9858"/>
                  <a:gd name="connsiteX8" fmla="*/ 6819 w 17110"/>
                  <a:gd name="connsiteY8" fmla="*/ 5426 h 9858"/>
                  <a:gd name="connsiteX9" fmla="*/ 9962 w 17110"/>
                  <a:gd name="connsiteY9" fmla="*/ 5426 h 9858"/>
                  <a:gd name="connsiteX10" fmla="*/ 9962 w 17110"/>
                  <a:gd name="connsiteY10" fmla="*/ 3616 h 9858"/>
                  <a:gd name="connsiteX11" fmla="*/ 6819 w 17110"/>
                  <a:gd name="connsiteY11" fmla="*/ 3616 h 9858"/>
                  <a:gd name="connsiteX12" fmla="*/ 13201 w 17110"/>
                  <a:gd name="connsiteY12" fmla="*/ 7331 h 9858"/>
                  <a:gd name="connsiteX13" fmla="*/ 13201 w 17110"/>
                  <a:gd name="connsiteY13" fmla="*/ 9141 h 9858"/>
                  <a:gd name="connsiteX14" fmla="*/ 16344 w 17110"/>
                  <a:gd name="connsiteY14" fmla="*/ 9141 h 9858"/>
                  <a:gd name="connsiteX15" fmla="*/ 16344 w 17110"/>
                  <a:gd name="connsiteY15" fmla="*/ 7331 h 9858"/>
                  <a:gd name="connsiteX16" fmla="*/ 12820 w 17110"/>
                  <a:gd name="connsiteY16" fmla="*/ 7331 h 9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7110" h="9858">
                    <a:moveTo>
                      <a:pt x="532" y="-3"/>
                    </a:moveTo>
                    <a:cubicBezTo>
                      <a:pt x="37" y="159"/>
                      <a:pt x="-239" y="702"/>
                      <a:pt x="-77" y="1197"/>
                    </a:cubicBezTo>
                    <a:cubicBezTo>
                      <a:pt x="18" y="1483"/>
                      <a:pt x="247" y="1711"/>
                      <a:pt x="532" y="1807"/>
                    </a:cubicBezTo>
                    <a:cubicBezTo>
                      <a:pt x="1523" y="2283"/>
                      <a:pt x="2685" y="2283"/>
                      <a:pt x="3676" y="1807"/>
                    </a:cubicBezTo>
                    <a:cubicBezTo>
                      <a:pt x="4171" y="1645"/>
                      <a:pt x="4447" y="1102"/>
                      <a:pt x="4285" y="606"/>
                    </a:cubicBezTo>
                    <a:cubicBezTo>
                      <a:pt x="4190" y="321"/>
                      <a:pt x="3961" y="92"/>
                      <a:pt x="3676" y="-3"/>
                    </a:cubicBezTo>
                    <a:cubicBezTo>
                      <a:pt x="2685" y="-479"/>
                      <a:pt x="1523" y="-479"/>
                      <a:pt x="532" y="-3"/>
                    </a:cubicBezTo>
                    <a:close/>
                    <a:moveTo>
                      <a:pt x="6819" y="3616"/>
                    </a:moveTo>
                    <a:cubicBezTo>
                      <a:pt x="5962" y="4188"/>
                      <a:pt x="5962" y="4950"/>
                      <a:pt x="6819" y="5426"/>
                    </a:cubicBezTo>
                    <a:cubicBezTo>
                      <a:pt x="7790" y="6007"/>
                      <a:pt x="8991" y="6007"/>
                      <a:pt x="9962" y="5426"/>
                    </a:cubicBezTo>
                    <a:cubicBezTo>
                      <a:pt x="10819" y="4950"/>
                      <a:pt x="10819" y="4188"/>
                      <a:pt x="9962" y="3616"/>
                    </a:cubicBezTo>
                    <a:cubicBezTo>
                      <a:pt x="8971" y="3140"/>
                      <a:pt x="7809" y="3140"/>
                      <a:pt x="6819" y="3616"/>
                    </a:cubicBezTo>
                    <a:close/>
                    <a:moveTo>
                      <a:pt x="13201" y="7331"/>
                    </a:moveTo>
                    <a:cubicBezTo>
                      <a:pt x="12343" y="7807"/>
                      <a:pt x="12343" y="8569"/>
                      <a:pt x="13201" y="9141"/>
                    </a:cubicBezTo>
                    <a:cubicBezTo>
                      <a:pt x="14191" y="9617"/>
                      <a:pt x="15353" y="9617"/>
                      <a:pt x="16344" y="9141"/>
                    </a:cubicBezTo>
                    <a:cubicBezTo>
                      <a:pt x="17201" y="8569"/>
                      <a:pt x="17201" y="7807"/>
                      <a:pt x="16344" y="7331"/>
                    </a:cubicBezTo>
                    <a:cubicBezTo>
                      <a:pt x="15287" y="6579"/>
                      <a:pt x="13877" y="6579"/>
                      <a:pt x="12820" y="7331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1" name="任意多边形: 形状 1080"/>
              <p:cNvSpPr/>
              <p:nvPr/>
            </p:nvSpPr>
            <p:spPr>
              <a:xfrm>
                <a:off x="6344219" y="3358275"/>
                <a:ext cx="932054" cy="539954"/>
              </a:xfrm>
              <a:custGeom>
                <a:avLst/>
                <a:gdLst>
                  <a:gd name="connsiteX0" fmla="*/ 0 w 175926"/>
                  <a:gd name="connsiteY0" fmla="*/ 101346 h 101917"/>
                  <a:gd name="connsiteX1" fmla="*/ 381 w 175926"/>
                  <a:gd name="connsiteY1" fmla="*/ 101917 h 101917"/>
                  <a:gd name="connsiteX2" fmla="*/ 175927 w 175926"/>
                  <a:gd name="connsiteY2" fmla="*/ 571 h 101917"/>
                  <a:gd name="connsiteX3" fmla="*/ 175546 w 175926"/>
                  <a:gd name="connsiteY3" fmla="*/ 0 h 101917"/>
                  <a:gd name="connsiteX4" fmla="*/ 0 w 175926"/>
                  <a:gd name="connsiteY4" fmla="*/ 101346 h 101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926" h="101917">
                    <a:moveTo>
                      <a:pt x="0" y="101346"/>
                    </a:moveTo>
                    <a:lnTo>
                      <a:pt x="381" y="101917"/>
                    </a:lnTo>
                    <a:lnTo>
                      <a:pt x="175927" y="571"/>
                    </a:lnTo>
                    <a:lnTo>
                      <a:pt x="175546" y="0"/>
                    </a:lnTo>
                    <a:lnTo>
                      <a:pt x="0" y="101346"/>
                    </a:lnTo>
                    <a:close/>
                  </a:path>
                </a:pathLst>
              </a:custGeom>
              <a:solidFill>
                <a:srgbClr val="35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2" name="任意多边形: 形状 1081"/>
              <p:cNvSpPr/>
              <p:nvPr/>
            </p:nvSpPr>
            <p:spPr>
              <a:xfrm>
                <a:off x="7390826" y="3106970"/>
                <a:ext cx="320947" cy="187215"/>
              </a:xfrm>
              <a:custGeom>
                <a:avLst/>
                <a:gdLst>
                  <a:gd name="connsiteX0" fmla="*/ 60198 w 60579"/>
                  <a:gd name="connsiteY0" fmla="*/ 0 h 35337"/>
                  <a:gd name="connsiteX1" fmla="*/ 0 w 60579"/>
                  <a:gd name="connsiteY1" fmla="*/ 34766 h 35337"/>
                  <a:gd name="connsiteX2" fmla="*/ 381 w 60579"/>
                  <a:gd name="connsiteY2" fmla="*/ 35338 h 35337"/>
                  <a:gd name="connsiteX3" fmla="*/ 60579 w 60579"/>
                  <a:gd name="connsiteY3" fmla="*/ 571 h 35337"/>
                  <a:gd name="connsiteX4" fmla="*/ 60198 w 60579"/>
                  <a:gd name="connsiteY4" fmla="*/ 0 h 35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9" h="35337">
                    <a:moveTo>
                      <a:pt x="60198" y="0"/>
                    </a:moveTo>
                    <a:lnTo>
                      <a:pt x="0" y="34766"/>
                    </a:lnTo>
                    <a:lnTo>
                      <a:pt x="381" y="35338"/>
                    </a:lnTo>
                    <a:lnTo>
                      <a:pt x="60579" y="571"/>
                    </a:lnTo>
                    <a:lnTo>
                      <a:pt x="60198" y="0"/>
                    </a:lnTo>
                    <a:close/>
                  </a:path>
                </a:pathLst>
              </a:custGeom>
              <a:solidFill>
                <a:srgbClr val="35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3" name="任意多边形: 形状 1082"/>
              <p:cNvSpPr/>
              <p:nvPr/>
            </p:nvSpPr>
            <p:spPr>
              <a:xfrm>
                <a:off x="7356511" y="3069630"/>
                <a:ext cx="297731" cy="191596"/>
              </a:xfrm>
              <a:custGeom>
                <a:avLst/>
                <a:gdLst>
                  <a:gd name="connsiteX0" fmla="*/ 55502 w 56197"/>
                  <a:gd name="connsiteY0" fmla="*/ 2211 h 36164"/>
                  <a:gd name="connsiteX1" fmla="*/ 54550 w 56197"/>
                  <a:gd name="connsiteY1" fmla="*/ 2211 h 36164"/>
                  <a:gd name="connsiteX2" fmla="*/ 45692 w 56197"/>
                  <a:gd name="connsiteY2" fmla="*/ 8784 h 36164"/>
                  <a:gd name="connsiteX3" fmla="*/ 33976 w 56197"/>
                  <a:gd name="connsiteY3" fmla="*/ 19833 h 36164"/>
                  <a:gd name="connsiteX4" fmla="*/ 36929 w 56197"/>
                  <a:gd name="connsiteY4" fmla="*/ 15547 h 36164"/>
                  <a:gd name="connsiteX5" fmla="*/ 39691 w 56197"/>
                  <a:gd name="connsiteY5" fmla="*/ 11546 h 36164"/>
                  <a:gd name="connsiteX6" fmla="*/ 40167 w 56197"/>
                  <a:gd name="connsiteY6" fmla="*/ 8974 h 36164"/>
                  <a:gd name="connsiteX7" fmla="*/ 38548 w 56197"/>
                  <a:gd name="connsiteY7" fmla="*/ 8974 h 36164"/>
                  <a:gd name="connsiteX8" fmla="*/ 32261 w 56197"/>
                  <a:gd name="connsiteY8" fmla="*/ 13927 h 36164"/>
                  <a:gd name="connsiteX9" fmla="*/ 31309 w 56197"/>
                  <a:gd name="connsiteY9" fmla="*/ 14689 h 36164"/>
                  <a:gd name="connsiteX10" fmla="*/ 37500 w 56197"/>
                  <a:gd name="connsiteY10" fmla="*/ 9165 h 36164"/>
                  <a:gd name="connsiteX11" fmla="*/ 51121 w 56197"/>
                  <a:gd name="connsiteY11" fmla="*/ -360 h 36164"/>
                  <a:gd name="connsiteX12" fmla="*/ 50549 w 56197"/>
                  <a:gd name="connsiteY12" fmla="*/ -360 h 36164"/>
                  <a:gd name="connsiteX13" fmla="*/ 36833 w 56197"/>
                  <a:gd name="connsiteY13" fmla="*/ 9165 h 36164"/>
                  <a:gd name="connsiteX14" fmla="*/ 29404 w 56197"/>
                  <a:gd name="connsiteY14" fmla="*/ 14118 h 36164"/>
                  <a:gd name="connsiteX15" fmla="*/ 27689 w 56197"/>
                  <a:gd name="connsiteY15" fmla="*/ 15261 h 36164"/>
                  <a:gd name="connsiteX16" fmla="*/ 24737 w 56197"/>
                  <a:gd name="connsiteY16" fmla="*/ 16975 h 36164"/>
                  <a:gd name="connsiteX17" fmla="*/ 24165 w 56197"/>
                  <a:gd name="connsiteY17" fmla="*/ 17642 h 36164"/>
                  <a:gd name="connsiteX18" fmla="*/ 20546 w 56197"/>
                  <a:gd name="connsiteY18" fmla="*/ 20023 h 36164"/>
                  <a:gd name="connsiteX19" fmla="*/ 23022 w 56197"/>
                  <a:gd name="connsiteY19" fmla="*/ 12403 h 36164"/>
                  <a:gd name="connsiteX20" fmla="*/ 25118 w 56197"/>
                  <a:gd name="connsiteY20" fmla="*/ 6022 h 36164"/>
                  <a:gd name="connsiteX21" fmla="*/ 24356 w 56197"/>
                  <a:gd name="connsiteY21" fmla="*/ 6022 h 36164"/>
                  <a:gd name="connsiteX22" fmla="*/ 13783 w 56197"/>
                  <a:gd name="connsiteY22" fmla="*/ 25072 h 36164"/>
                  <a:gd name="connsiteX23" fmla="*/ 5401 w 56197"/>
                  <a:gd name="connsiteY23" fmla="*/ 31263 h 36164"/>
                  <a:gd name="connsiteX24" fmla="*/ 2067 w 56197"/>
                  <a:gd name="connsiteY24" fmla="*/ 34311 h 36164"/>
                  <a:gd name="connsiteX25" fmla="*/ 2734 w 56197"/>
                  <a:gd name="connsiteY25" fmla="*/ 34311 h 36164"/>
                  <a:gd name="connsiteX26" fmla="*/ 12259 w 56197"/>
                  <a:gd name="connsiteY26" fmla="*/ 28024 h 36164"/>
                  <a:gd name="connsiteX27" fmla="*/ 8925 w 56197"/>
                  <a:gd name="connsiteY27" fmla="*/ 34120 h 36164"/>
                  <a:gd name="connsiteX28" fmla="*/ 9592 w 56197"/>
                  <a:gd name="connsiteY28" fmla="*/ 34120 h 36164"/>
                  <a:gd name="connsiteX29" fmla="*/ 14259 w 56197"/>
                  <a:gd name="connsiteY29" fmla="*/ 26500 h 36164"/>
                  <a:gd name="connsiteX30" fmla="*/ 15593 w 56197"/>
                  <a:gd name="connsiteY30" fmla="*/ 25548 h 36164"/>
                  <a:gd name="connsiteX31" fmla="*/ 17974 w 56197"/>
                  <a:gd name="connsiteY31" fmla="*/ 23833 h 36164"/>
                  <a:gd name="connsiteX32" fmla="*/ 17974 w 56197"/>
                  <a:gd name="connsiteY32" fmla="*/ 25167 h 36164"/>
                  <a:gd name="connsiteX33" fmla="*/ 14640 w 56197"/>
                  <a:gd name="connsiteY33" fmla="*/ 28119 h 36164"/>
                  <a:gd name="connsiteX34" fmla="*/ 15212 w 56197"/>
                  <a:gd name="connsiteY34" fmla="*/ 28119 h 36164"/>
                  <a:gd name="connsiteX35" fmla="*/ 17307 w 56197"/>
                  <a:gd name="connsiteY35" fmla="*/ 26405 h 36164"/>
                  <a:gd name="connsiteX36" fmla="*/ 16736 w 56197"/>
                  <a:gd name="connsiteY36" fmla="*/ 27453 h 36164"/>
                  <a:gd name="connsiteX37" fmla="*/ 10163 w 56197"/>
                  <a:gd name="connsiteY37" fmla="*/ 34406 h 36164"/>
                  <a:gd name="connsiteX38" fmla="*/ 7687 w 56197"/>
                  <a:gd name="connsiteY38" fmla="*/ 35263 h 36164"/>
                  <a:gd name="connsiteX39" fmla="*/ 3591 w 56197"/>
                  <a:gd name="connsiteY39" fmla="*/ 34597 h 36164"/>
                  <a:gd name="connsiteX40" fmla="*/ 448 w 56197"/>
                  <a:gd name="connsiteY40" fmla="*/ 32691 h 36164"/>
                  <a:gd name="connsiteX41" fmla="*/ -124 w 56197"/>
                  <a:gd name="connsiteY41" fmla="*/ 32691 h 36164"/>
                  <a:gd name="connsiteX42" fmla="*/ 3115 w 56197"/>
                  <a:gd name="connsiteY42" fmla="*/ 35073 h 36164"/>
                  <a:gd name="connsiteX43" fmla="*/ 7877 w 56197"/>
                  <a:gd name="connsiteY43" fmla="*/ 35740 h 36164"/>
                  <a:gd name="connsiteX44" fmla="*/ 10735 w 56197"/>
                  <a:gd name="connsiteY44" fmla="*/ 34787 h 36164"/>
                  <a:gd name="connsiteX45" fmla="*/ 17498 w 56197"/>
                  <a:gd name="connsiteY45" fmla="*/ 27739 h 36164"/>
                  <a:gd name="connsiteX46" fmla="*/ 17974 w 56197"/>
                  <a:gd name="connsiteY46" fmla="*/ 26691 h 36164"/>
                  <a:gd name="connsiteX47" fmla="*/ 17974 w 56197"/>
                  <a:gd name="connsiteY47" fmla="*/ 28596 h 36164"/>
                  <a:gd name="connsiteX48" fmla="*/ 18736 w 56197"/>
                  <a:gd name="connsiteY48" fmla="*/ 28596 h 36164"/>
                  <a:gd name="connsiteX49" fmla="*/ 20355 w 56197"/>
                  <a:gd name="connsiteY49" fmla="*/ 25452 h 36164"/>
                  <a:gd name="connsiteX50" fmla="*/ 24641 w 56197"/>
                  <a:gd name="connsiteY50" fmla="*/ 22785 h 36164"/>
                  <a:gd name="connsiteX51" fmla="*/ 25213 w 56197"/>
                  <a:gd name="connsiteY51" fmla="*/ 23357 h 36164"/>
                  <a:gd name="connsiteX52" fmla="*/ 26927 w 56197"/>
                  <a:gd name="connsiteY52" fmla="*/ 21071 h 36164"/>
                  <a:gd name="connsiteX53" fmla="*/ 26927 w 56197"/>
                  <a:gd name="connsiteY53" fmla="*/ 20499 h 36164"/>
                  <a:gd name="connsiteX54" fmla="*/ 28261 w 56197"/>
                  <a:gd name="connsiteY54" fmla="*/ 19357 h 36164"/>
                  <a:gd name="connsiteX55" fmla="*/ 31309 w 56197"/>
                  <a:gd name="connsiteY55" fmla="*/ 16308 h 36164"/>
                  <a:gd name="connsiteX56" fmla="*/ 32357 w 56197"/>
                  <a:gd name="connsiteY56" fmla="*/ 14689 h 36164"/>
                  <a:gd name="connsiteX57" fmla="*/ 33023 w 56197"/>
                  <a:gd name="connsiteY57" fmla="*/ 14118 h 36164"/>
                  <a:gd name="connsiteX58" fmla="*/ 39024 w 56197"/>
                  <a:gd name="connsiteY58" fmla="*/ 9450 h 36164"/>
                  <a:gd name="connsiteX59" fmla="*/ 39691 w 56197"/>
                  <a:gd name="connsiteY59" fmla="*/ 9450 h 36164"/>
                  <a:gd name="connsiteX60" fmla="*/ 39024 w 56197"/>
                  <a:gd name="connsiteY60" fmla="*/ 11451 h 36164"/>
                  <a:gd name="connsiteX61" fmla="*/ 36357 w 56197"/>
                  <a:gd name="connsiteY61" fmla="*/ 15451 h 36164"/>
                  <a:gd name="connsiteX62" fmla="*/ 30833 w 56197"/>
                  <a:gd name="connsiteY62" fmla="*/ 23452 h 36164"/>
                  <a:gd name="connsiteX63" fmla="*/ 46454 w 56197"/>
                  <a:gd name="connsiteY63" fmla="*/ 9069 h 36164"/>
                  <a:gd name="connsiteX64" fmla="*/ 55217 w 56197"/>
                  <a:gd name="connsiteY64" fmla="*/ 2688 h 36164"/>
                  <a:gd name="connsiteX65" fmla="*/ 56074 w 56197"/>
                  <a:gd name="connsiteY65" fmla="*/ 2688 h 36164"/>
                  <a:gd name="connsiteX66" fmla="*/ 55502 w 56197"/>
                  <a:gd name="connsiteY66" fmla="*/ 2211 h 36164"/>
                  <a:gd name="connsiteX67" fmla="*/ 12545 w 56197"/>
                  <a:gd name="connsiteY67" fmla="*/ 26786 h 36164"/>
                  <a:gd name="connsiteX68" fmla="*/ 5020 w 56197"/>
                  <a:gd name="connsiteY68" fmla="*/ 32025 h 36164"/>
                  <a:gd name="connsiteX69" fmla="*/ 5972 w 56197"/>
                  <a:gd name="connsiteY69" fmla="*/ 31263 h 36164"/>
                  <a:gd name="connsiteX70" fmla="*/ 13116 w 56197"/>
                  <a:gd name="connsiteY70" fmla="*/ 25929 h 36164"/>
                  <a:gd name="connsiteX71" fmla="*/ 22070 w 56197"/>
                  <a:gd name="connsiteY71" fmla="*/ 19737 h 36164"/>
                  <a:gd name="connsiteX72" fmla="*/ 20165 w 56197"/>
                  <a:gd name="connsiteY72" fmla="*/ 21166 h 36164"/>
                  <a:gd name="connsiteX73" fmla="*/ 19688 w 56197"/>
                  <a:gd name="connsiteY73" fmla="*/ 22309 h 36164"/>
                  <a:gd name="connsiteX74" fmla="*/ 20641 w 56197"/>
                  <a:gd name="connsiteY74" fmla="*/ 21547 h 36164"/>
                  <a:gd name="connsiteX75" fmla="*/ 21784 w 56197"/>
                  <a:gd name="connsiteY75" fmla="*/ 20690 h 36164"/>
                  <a:gd name="connsiteX76" fmla="*/ 21308 w 56197"/>
                  <a:gd name="connsiteY76" fmla="*/ 21547 h 36164"/>
                  <a:gd name="connsiteX77" fmla="*/ 20641 w 56197"/>
                  <a:gd name="connsiteY77" fmla="*/ 22690 h 36164"/>
                  <a:gd name="connsiteX78" fmla="*/ 19022 w 56197"/>
                  <a:gd name="connsiteY78" fmla="*/ 24024 h 36164"/>
                  <a:gd name="connsiteX79" fmla="*/ 19688 w 56197"/>
                  <a:gd name="connsiteY79" fmla="*/ 22309 h 36164"/>
                  <a:gd name="connsiteX80" fmla="*/ 18355 w 56197"/>
                  <a:gd name="connsiteY80" fmla="*/ 22309 h 36164"/>
                  <a:gd name="connsiteX81" fmla="*/ 19117 w 56197"/>
                  <a:gd name="connsiteY81" fmla="*/ 21452 h 36164"/>
                  <a:gd name="connsiteX82" fmla="*/ 18355 w 56197"/>
                  <a:gd name="connsiteY82" fmla="*/ 22595 h 36164"/>
                  <a:gd name="connsiteX83" fmla="*/ 23213 w 56197"/>
                  <a:gd name="connsiteY83" fmla="*/ 9165 h 36164"/>
                  <a:gd name="connsiteX84" fmla="*/ 22260 w 56197"/>
                  <a:gd name="connsiteY84" fmla="*/ 12022 h 36164"/>
                  <a:gd name="connsiteX85" fmla="*/ 19498 w 56197"/>
                  <a:gd name="connsiteY85" fmla="*/ 20499 h 36164"/>
                  <a:gd name="connsiteX86" fmla="*/ 18355 w 56197"/>
                  <a:gd name="connsiteY86" fmla="*/ 21261 h 36164"/>
                  <a:gd name="connsiteX87" fmla="*/ 18355 w 56197"/>
                  <a:gd name="connsiteY87" fmla="*/ 20404 h 36164"/>
                  <a:gd name="connsiteX88" fmla="*/ 16640 w 56197"/>
                  <a:gd name="connsiteY88" fmla="*/ 20976 h 36164"/>
                  <a:gd name="connsiteX89" fmla="*/ 16164 w 56197"/>
                  <a:gd name="connsiteY89" fmla="*/ 22595 h 36164"/>
                  <a:gd name="connsiteX90" fmla="*/ 17498 w 56197"/>
                  <a:gd name="connsiteY90" fmla="*/ 20976 h 36164"/>
                  <a:gd name="connsiteX91" fmla="*/ 17498 w 56197"/>
                  <a:gd name="connsiteY91" fmla="*/ 21833 h 36164"/>
                  <a:gd name="connsiteX92" fmla="*/ 15974 w 56197"/>
                  <a:gd name="connsiteY92" fmla="*/ 22881 h 36164"/>
                  <a:gd name="connsiteX93" fmla="*/ 14640 w 56197"/>
                  <a:gd name="connsiteY93" fmla="*/ 25072 h 36164"/>
                  <a:gd name="connsiteX94" fmla="*/ 15212 w 56197"/>
                  <a:gd name="connsiteY94" fmla="*/ 24119 h 36164"/>
                  <a:gd name="connsiteX95" fmla="*/ 17593 w 56197"/>
                  <a:gd name="connsiteY95" fmla="*/ 22500 h 36164"/>
                  <a:gd name="connsiteX96" fmla="*/ 14640 w 56197"/>
                  <a:gd name="connsiteY96" fmla="*/ 25357 h 36164"/>
                  <a:gd name="connsiteX97" fmla="*/ 18450 w 56197"/>
                  <a:gd name="connsiteY97" fmla="*/ 27072 h 36164"/>
                  <a:gd name="connsiteX98" fmla="*/ 18450 w 56197"/>
                  <a:gd name="connsiteY98" fmla="*/ 25357 h 36164"/>
                  <a:gd name="connsiteX99" fmla="*/ 19784 w 56197"/>
                  <a:gd name="connsiteY99" fmla="*/ 24309 h 36164"/>
                  <a:gd name="connsiteX100" fmla="*/ 18450 w 56197"/>
                  <a:gd name="connsiteY100" fmla="*/ 27357 h 36164"/>
                  <a:gd name="connsiteX101" fmla="*/ 23784 w 56197"/>
                  <a:gd name="connsiteY101" fmla="*/ 22405 h 36164"/>
                  <a:gd name="connsiteX102" fmla="*/ 20927 w 56197"/>
                  <a:gd name="connsiteY102" fmla="*/ 24786 h 36164"/>
                  <a:gd name="connsiteX103" fmla="*/ 25118 w 56197"/>
                  <a:gd name="connsiteY103" fmla="*/ 20309 h 36164"/>
                  <a:gd name="connsiteX104" fmla="*/ 24165 w 56197"/>
                  <a:gd name="connsiteY104" fmla="*/ 22690 h 36164"/>
                  <a:gd name="connsiteX105" fmla="*/ 25689 w 56197"/>
                  <a:gd name="connsiteY105" fmla="*/ 19357 h 36164"/>
                  <a:gd name="connsiteX106" fmla="*/ 24832 w 56197"/>
                  <a:gd name="connsiteY106" fmla="*/ 19357 h 36164"/>
                  <a:gd name="connsiteX107" fmla="*/ 25880 w 56197"/>
                  <a:gd name="connsiteY107" fmla="*/ 18499 h 36164"/>
                  <a:gd name="connsiteX108" fmla="*/ 25689 w 56197"/>
                  <a:gd name="connsiteY108" fmla="*/ 18404 h 36164"/>
                  <a:gd name="connsiteX109" fmla="*/ 24737 w 56197"/>
                  <a:gd name="connsiteY109" fmla="*/ 19261 h 36164"/>
                  <a:gd name="connsiteX110" fmla="*/ 22641 w 56197"/>
                  <a:gd name="connsiteY110" fmla="*/ 20881 h 36164"/>
                  <a:gd name="connsiteX111" fmla="*/ 23117 w 56197"/>
                  <a:gd name="connsiteY111" fmla="*/ 20214 h 36164"/>
                  <a:gd name="connsiteX112" fmla="*/ 23117 w 56197"/>
                  <a:gd name="connsiteY112" fmla="*/ 19737 h 36164"/>
                  <a:gd name="connsiteX113" fmla="*/ 23689 w 56197"/>
                  <a:gd name="connsiteY113" fmla="*/ 18880 h 36164"/>
                  <a:gd name="connsiteX114" fmla="*/ 27308 w 56197"/>
                  <a:gd name="connsiteY114" fmla="*/ 16213 h 36164"/>
                  <a:gd name="connsiteX115" fmla="*/ 27308 w 56197"/>
                  <a:gd name="connsiteY115" fmla="*/ 16880 h 36164"/>
                  <a:gd name="connsiteX116" fmla="*/ 28451 w 56197"/>
                  <a:gd name="connsiteY116" fmla="*/ 15927 h 36164"/>
                  <a:gd name="connsiteX117" fmla="*/ 29499 w 56197"/>
                  <a:gd name="connsiteY117" fmla="*/ 14880 h 36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56197" h="36164">
                    <a:moveTo>
                      <a:pt x="55502" y="2211"/>
                    </a:moveTo>
                    <a:cubicBezTo>
                      <a:pt x="55188" y="2126"/>
                      <a:pt x="54864" y="2126"/>
                      <a:pt x="54550" y="2211"/>
                    </a:cubicBezTo>
                    <a:cubicBezTo>
                      <a:pt x="51378" y="4088"/>
                      <a:pt x="48406" y="6298"/>
                      <a:pt x="45692" y="8784"/>
                    </a:cubicBezTo>
                    <a:cubicBezTo>
                      <a:pt x="41596" y="12308"/>
                      <a:pt x="37691" y="16023"/>
                      <a:pt x="33976" y="19833"/>
                    </a:cubicBezTo>
                    <a:lnTo>
                      <a:pt x="36929" y="15547"/>
                    </a:lnTo>
                    <a:lnTo>
                      <a:pt x="39691" y="11546"/>
                    </a:lnTo>
                    <a:cubicBezTo>
                      <a:pt x="41024" y="9450"/>
                      <a:pt x="40358" y="9165"/>
                      <a:pt x="40167" y="8974"/>
                    </a:cubicBezTo>
                    <a:cubicBezTo>
                      <a:pt x="39634" y="8869"/>
                      <a:pt x="39081" y="8869"/>
                      <a:pt x="38548" y="8974"/>
                    </a:cubicBezTo>
                    <a:lnTo>
                      <a:pt x="32261" y="13927"/>
                    </a:lnTo>
                    <a:lnTo>
                      <a:pt x="31309" y="14689"/>
                    </a:lnTo>
                    <a:cubicBezTo>
                      <a:pt x="33252" y="12717"/>
                      <a:pt x="35319" y="10879"/>
                      <a:pt x="37500" y="9165"/>
                    </a:cubicBezTo>
                    <a:cubicBezTo>
                      <a:pt x="42072" y="6022"/>
                      <a:pt x="47025" y="2878"/>
                      <a:pt x="51121" y="-360"/>
                    </a:cubicBezTo>
                    <a:cubicBezTo>
                      <a:pt x="51121" y="-360"/>
                      <a:pt x="50645" y="-360"/>
                      <a:pt x="50549" y="-360"/>
                    </a:cubicBezTo>
                    <a:cubicBezTo>
                      <a:pt x="45787" y="2535"/>
                      <a:pt x="41215" y="5717"/>
                      <a:pt x="36833" y="9165"/>
                    </a:cubicBezTo>
                    <a:lnTo>
                      <a:pt x="29404" y="14118"/>
                    </a:lnTo>
                    <a:lnTo>
                      <a:pt x="27689" y="15261"/>
                    </a:lnTo>
                    <a:cubicBezTo>
                      <a:pt x="26546" y="15261"/>
                      <a:pt x="24737" y="16975"/>
                      <a:pt x="24737" y="16975"/>
                    </a:cubicBezTo>
                    <a:lnTo>
                      <a:pt x="24165" y="17642"/>
                    </a:lnTo>
                    <a:lnTo>
                      <a:pt x="20546" y="20023"/>
                    </a:lnTo>
                    <a:cubicBezTo>
                      <a:pt x="21498" y="17451"/>
                      <a:pt x="22260" y="14975"/>
                      <a:pt x="23022" y="12403"/>
                    </a:cubicBezTo>
                    <a:cubicBezTo>
                      <a:pt x="23784" y="9832"/>
                      <a:pt x="24356" y="8117"/>
                      <a:pt x="25118" y="6022"/>
                    </a:cubicBezTo>
                    <a:cubicBezTo>
                      <a:pt x="25118" y="6022"/>
                      <a:pt x="24451" y="6022"/>
                      <a:pt x="24356" y="6022"/>
                    </a:cubicBezTo>
                    <a:lnTo>
                      <a:pt x="13783" y="25072"/>
                    </a:lnTo>
                    <a:cubicBezTo>
                      <a:pt x="10830" y="27072"/>
                      <a:pt x="8068" y="29167"/>
                      <a:pt x="5401" y="31263"/>
                    </a:cubicBezTo>
                    <a:cubicBezTo>
                      <a:pt x="4163" y="32130"/>
                      <a:pt x="3039" y="33158"/>
                      <a:pt x="2067" y="34311"/>
                    </a:cubicBezTo>
                    <a:cubicBezTo>
                      <a:pt x="2267" y="34454"/>
                      <a:pt x="2534" y="34454"/>
                      <a:pt x="2734" y="34311"/>
                    </a:cubicBezTo>
                    <a:lnTo>
                      <a:pt x="12259" y="28024"/>
                    </a:lnTo>
                    <a:lnTo>
                      <a:pt x="8925" y="34120"/>
                    </a:lnTo>
                    <a:cubicBezTo>
                      <a:pt x="8925" y="34120"/>
                      <a:pt x="9592" y="34120"/>
                      <a:pt x="9592" y="34120"/>
                    </a:cubicBezTo>
                    <a:lnTo>
                      <a:pt x="14259" y="26500"/>
                    </a:lnTo>
                    <a:lnTo>
                      <a:pt x="15593" y="25548"/>
                    </a:lnTo>
                    <a:lnTo>
                      <a:pt x="17974" y="23833"/>
                    </a:lnTo>
                    <a:lnTo>
                      <a:pt x="17974" y="25167"/>
                    </a:lnTo>
                    <a:cubicBezTo>
                      <a:pt x="16831" y="26119"/>
                      <a:pt x="15688" y="27072"/>
                      <a:pt x="14640" y="28119"/>
                    </a:cubicBezTo>
                    <a:cubicBezTo>
                      <a:pt x="13592" y="29167"/>
                      <a:pt x="14640" y="28119"/>
                      <a:pt x="15212" y="28119"/>
                    </a:cubicBezTo>
                    <a:lnTo>
                      <a:pt x="17307" y="26405"/>
                    </a:lnTo>
                    <a:lnTo>
                      <a:pt x="16736" y="27453"/>
                    </a:lnTo>
                    <a:cubicBezTo>
                      <a:pt x="15373" y="30434"/>
                      <a:pt x="13069" y="32882"/>
                      <a:pt x="10163" y="34406"/>
                    </a:cubicBezTo>
                    <a:cubicBezTo>
                      <a:pt x="9401" y="34844"/>
                      <a:pt x="8563" y="35139"/>
                      <a:pt x="7687" y="35263"/>
                    </a:cubicBezTo>
                    <a:cubicBezTo>
                      <a:pt x="6287" y="35368"/>
                      <a:pt x="4886" y="35139"/>
                      <a:pt x="3591" y="34597"/>
                    </a:cubicBezTo>
                    <a:cubicBezTo>
                      <a:pt x="2467" y="34101"/>
                      <a:pt x="1410" y="33453"/>
                      <a:pt x="448" y="32691"/>
                    </a:cubicBezTo>
                    <a:cubicBezTo>
                      <a:pt x="267" y="32587"/>
                      <a:pt x="57" y="32587"/>
                      <a:pt x="-124" y="32691"/>
                    </a:cubicBezTo>
                    <a:cubicBezTo>
                      <a:pt x="743" y="33739"/>
                      <a:pt x="1858" y="34558"/>
                      <a:pt x="3115" y="35073"/>
                    </a:cubicBezTo>
                    <a:cubicBezTo>
                      <a:pt x="4620" y="35701"/>
                      <a:pt x="6258" y="35930"/>
                      <a:pt x="7877" y="35740"/>
                    </a:cubicBezTo>
                    <a:cubicBezTo>
                      <a:pt x="8887" y="35625"/>
                      <a:pt x="9859" y="35301"/>
                      <a:pt x="10735" y="34787"/>
                    </a:cubicBezTo>
                    <a:cubicBezTo>
                      <a:pt x="13716" y="33263"/>
                      <a:pt x="16097" y="30777"/>
                      <a:pt x="17498" y="27739"/>
                    </a:cubicBezTo>
                    <a:cubicBezTo>
                      <a:pt x="17698" y="27405"/>
                      <a:pt x="17860" y="27053"/>
                      <a:pt x="17974" y="26691"/>
                    </a:cubicBezTo>
                    <a:lnTo>
                      <a:pt x="17974" y="28596"/>
                    </a:lnTo>
                    <a:cubicBezTo>
                      <a:pt x="18450" y="28596"/>
                      <a:pt x="18641" y="28596"/>
                      <a:pt x="18736" y="28596"/>
                    </a:cubicBezTo>
                    <a:lnTo>
                      <a:pt x="20355" y="25452"/>
                    </a:lnTo>
                    <a:cubicBezTo>
                      <a:pt x="22079" y="25157"/>
                      <a:pt x="23622" y="24205"/>
                      <a:pt x="24641" y="22785"/>
                    </a:cubicBezTo>
                    <a:cubicBezTo>
                      <a:pt x="24641" y="23262"/>
                      <a:pt x="24641" y="23357"/>
                      <a:pt x="25213" y="23357"/>
                    </a:cubicBezTo>
                    <a:cubicBezTo>
                      <a:pt x="25784" y="23357"/>
                      <a:pt x="26737" y="21928"/>
                      <a:pt x="26927" y="21071"/>
                    </a:cubicBezTo>
                    <a:cubicBezTo>
                      <a:pt x="27118" y="20214"/>
                      <a:pt x="26927" y="21071"/>
                      <a:pt x="26927" y="20499"/>
                    </a:cubicBezTo>
                    <a:lnTo>
                      <a:pt x="28261" y="19357"/>
                    </a:lnTo>
                    <a:cubicBezTo>
                      <a:pt x="29690" y="18861"/>
                      <a:pt x="30814" y="17737"/>
                      <a:pt x="31309" y="16308"/>
                    </a:cubicBezTo>
                    <a:cubicBezTo>
                      <a:pt x="31690" y="15794"/>
                      <a:pt x="32042" y="15251"/>
                      <a:pt x="32357" y="14689"/>
                    </a:cubicBezTo>
                    <a:lnTo>
                      <a:pt x="33023" y="14118"/>
                    </a:lnTo>
                    <a:cubicBezTo>
                      <a:pt x="34643" y="12689"/>
                      <a:pt x="38929" y="9450"/>
                      <a:pt x="39024" y="9450"/>
                    </a:cubicBezTo>
                    <a:lnTo>
                      <a:pt x="39691" y="9450"/>
                    </a:lnTo>
                    <a:cubicBezTo>
                      <a:pt x="39691" y="9450"/>
                      <a:pt x="39691" y="10022"/>
                      <a:pt x="39024" y="11451"/>
                    </a:cubicBezTo>
                    <a:lnTo>
                      <a:pt x="36357" y="15451"/>
                    </a:lnTo>
                    <a:lnTo>
                      <a:pt x="30833" y="23452"/>
                    </a:lnTo>
                    <a:cubicBezTo>
                      <a:pt x="36071" y="18690"/>
                      <a:pt x="41024" y="13927"/>
                      <a:pt x="46454" y="9069"/>
                    </a:cubicBezTo>
                    <a:cubicBezTo>
                      <a:pt x="49149" y="6640"/>
                      <a:pt x="52083" y="4507"/>
                      <a:pt x="55217" y="2688"/>
                    </a:cubicBezTo>
                    <a:lnTo>
                      <a:pt x="56074" y="2688"/>
                    </a:lnTo>
                    <a:cubicBezTo>
                      <a:pt x="55883" y="2211"/>
                      <a:pt x="55693" y="2211"/>
                      <a:pt x="55502" y="2211"/>
                    </a:cubicBezTo>
                    <a:close/>
                    <a:moveTo>
                      <a:pt x="12545" y="26786"/>
                    </a:moveTo>
                    <a:cubicBezTo>
                      <a:pt x="10163" y="28596"/>
                      <a:pt x="7592" y="30310"/>
                      <a:pt x="5020" y="32025"/>
                    </a:cubicBezTo>
                    <a:lnTo>
                      <a:pt x="5972" y="31263"/>
                    </a:lnTo>
                    <a:cubicBezTo>
                      <a:pt x="8258" y="29453"/>
                      <a:pt x="10640" y="27739"/>
                      <a:pt x="13116" y="25929"/>
                    </a:cubicBezTo>
                    <a:close/>
                    <a:moveTo>
                      <a:pt x="22070" y="19737"/>
                    </a:moveTo>
                    <a:lnTo>
                      <a:pt x="20165" y="21166"/>
                    </a:lnTo>
                    <a:close/>
                    <a:moveTo>
                      <a:pt x="19688" y="22309"/>
                    </a:moveTo>
                    <a:lnTo>
                      <a:pt x="20641" y="21547"/>
                    </a:lnTo>
                    <a:lnTo>
                      <a:pt x="21784" y="20690"/>
                    </a:lnTo>
                    <a:lnTo>
                      <a:pt x="21308" y="21547"/>
                    </a:lnTo>
                    <a:lnTo>
                      <a:pt x="20641" y="22690"/>
                    </a:lnTo>
                    <a:lnTo>
                      <a:pt x="19022" y="24024"/>
                    </a:lnTo>
                    <a:cubicBezTo>
                      <a:pt x="19288" y="23471"/>
                      <a:pt x="19507" y="22900"/>
                      <a:pt x="19688" y="22309"/>
                    </a:cubicBezTo>
                    <a:close/>
                    <a:moveTo>
                      <a:pt x="18355" y="22309"/>
                    </a:moveTo>
                    <a:cubicBezTo>
                      <a:pt x="18536" y="21966"/>
                      <a:pt x="18793" y="21671"/>
                      <a:pt x="19117" y="21452"/>
                    </a:cubicBezTo>
                    <a:cubicBezTo>
                      <a:pt x="18936" y="21880"/>
                      <a:pt x="18679" y="22262"/>
                      <a:pt x="18355" y="22595"/>
                    </a:cubicBezTo>
                    <a:close/>
                    <a:moveTo>
                      <a:pt x="23213" y="9165"/>
                    </a:moveTo>
                    <a:cubicBezTo>
                      <a:pt x="23213" y="10117"/>
                      <a:pt x="22546" y="11070"/>
                      <a:pt x="22260" y="12022"/>
                    </a:cubicBezTo>
                    <a:cubicBezTo>
                      <a:pt x="21403" y="14880"/>
                      <a:pt x="20546" y="17642"/>
                      <a:pt x="19498" y="20499"/>
                    </a:cubicBezTo>
                    <a:lnTo>
                      <a:pt x="18355" y="21261"/>
                    </a:lnTo>
                    <a:lnTo>
                      <a:pt x="18355" y="20404"/>
                    </a:lnTo>
                    <a:cubicBezTo>
                      <a:pt x="17117" y="20404"/>
                      <a:pt x="16926" y="20404"/>
                      <a:pt x="16640" y="20976"/>
                    </a:cubicBezTo>
                    <a:close/>
                    <a:moveTo>
                      <a:pt x="16164" y="22595"/>
                    </a:moveTo>
                    <a:cubicBezTo>
                      <a:pt x="16526" y="21995"/>
                      <a:pt x="16974" y="21442"/>
                      <a:pt x="17498" y="20976"/>
                    </a:cubicBezTo>
                    <a:lnTo>
                      <a:pt x="17498" y="21833"/>
                    </a:lnTo>
                    <a:lnTo>
                      <a:pt x="15974" y="22881"/>
                    </a:lnTo>
                    <a:close/>
                    <a:moveTo>
                      <a:pt x="14640" y="25072"/>
                    </a:moveTo>
                    <a:lnTo>
                      <a:pt x="15212" y="24119"/>
                    </a:lnTo>
                    <a:lnTo>
                      <a:pt x="17593" y="22500"/>
                    </a:lnTo>
                    <a:cubicBezTo>
                      <a:pt x="16745" y="23586"/>
                      <a:pt x="15755" y="24547"/>
                      <a:pt x="14640" y="25357"/>
                    </a:cubicBezTo>
                    <a:close/>
                    <a:moveTo>
                      <a:pt x="18450" y="27072"/>
                    </a:moveTo>
                    <a:lnTo>
                      <a:pt x="18450" y="25357"/>
                    </a:lnTo>
                    <a:lnTo>
                      <a:pt x="19784" y="24309"/>
                    </a:lnTo>
                    <a:cubicBezTo>
                      <a:pt x="19279" y="25300"/>
                      <a:pt x="18831" y="26310"/>
                      <a:pt x="18450" y="27357"/>
                    </a:cubicBezTo>
                    <a:close/>
                    <a:moveTo>
                      <a:pt x="23784" y="22405"/>
                    </a:moveTo>
                    <a:cubicBezTo>
                      <a:pt x="23079" y="23452"/>
                      <a:pt x="22089" y="24281"/>
                      <a:pt x="20927" y="24786"/>
                    </a:cubicBezTo>
                    <a:cubicBezTo>
                      <a:pt x="21927" y="22966"/>
                      <a:pt x="23365" y="21423"/>
                      <a:pt x="25118" y="20309"/>
                    </a:cubicBezTo>
                    <a:cubicBezTo>
                      <a:pt x="24898" y="21137"/>
                      <a:pt x="24575" y="21938"/>
                      <a:pt x="24165" y="22690"/>
                    </a:cubicBezTo>
                    <a:close/>
                    <a:moveTo>
                      <a:pt x="25689" y="19357"/>
                    </a:moveTo>
                    <a:lnTo>
                      <a:pt x="24832" y="19357"/>
                    </a:lnTo>
                    <a:lnTo>
                      <a:pt x="25880" y="18499"/>
                    </a:lnTo>
                    <a:close/>
                    <a:moveTo>
                      <a:pt x="25689" y="18404"/>
                    </a:moveTo>
                    <a:lnTo>
                      <a:pt x="24737" y="19261"/>
                    </a:lnTo>
                    <a:lnTo>
                      <a:pt x="22641" y="20881"/>
                    </a:lnTo>
                    <a:lnTo>
                      <a:pt x="23117" y="20214"/>
                    </a:lnTo>
                    <a:lnTo>
                      <a:pt x="23117" y="19737"/>
                    </a:lnTo>
                    <a:lnTo>
                      <a:pt x="23689" y="18880"/>
                    </a:lnTo>
                    <a:lnTo>
                      <a:pt x="27308" y="16213"/>
                    </a:lnTo>
                    <a:cubicBezTo>
                      <a:pt x="27365" y="16432"/>
                      <a:pt x="27365" y="16661"/>
                      <a:pt x="27308" y="16880"/>
                    </a:cubicBezTo>
                    <a:close/>
                    <a:moveTo>
                      <a:pt x="28451" y="15927"/>
                    </a:moveTo>
                    <a:cubicBezTo>
                      <a:pt x="28718" y="15508"/>
                      <a:pt x="29080" y="15146"/>
                      <a:pt x="29499" y="14880"/>
                    </a:cubicBezTo>
                    <a:close/>
                  </a:path>
                </a:pathLst>
              </a:custGeom>
              <a:solidFill>
                <a:srgbClr val="353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4" name="任意多边形: 形状 1083"/>
              <p:cNvSpPr/>
              <p:nvPr/>
            </p:nvSpPr>
            <p:spPr>
              <a:xfrm>
                <a:off x="6331095" y="3610427"/>
                <a:ext cx="514218" cy="296544"/>
              </a:xfrm>
              <a:custGeom>
                <a:avLst/>
                <a:gdLst>
                  <a:gd name="connsiteX0" fmla="*/ 14164 w 97059"/>
                  <a:gd name="connsiteY0" fmla="*/ 7862 h 55973"/>
                  <a:gd name="connsiteX1" fmla="*/ 14164 w 97059"/>
                  <a:gd name="connsiteY1" fmla="*/ 47391 h 55973"/>
                  <a:gd name="connsiteX2" fmla="*/ 82649 w 97059"/>
                  <a:gd name="connsiteY2" fmla="*/ 47391 h 55973"/>
                  <a:gd name="connsiteX3" fmla="*/ 82649 w 97059"/>
                  <a:gd name="connsiteY3" fmla="*/ 7862 h 55973"/>
                  <a:gd name="connsiteX4" fmla="*/ 14164 w 97059"/>
                  <a:gd name="connsiteY4" fmla="*/ 7862 h 55973"/>
                  <a:gd name="connsiteX5" fmla="*/ 81315 w 97059"/>
                  <a:gd name="connsiteY5" fmla="*/ 46629 h 55973"/>
                  <a:gd name="connsiteX6" fmla="*/ 15593 w 97059"/>
                  <a:gd name="connsiteY6" fmla="*/ 46629 h 55973"/>
                  <a:gd name="connsiteX7" fmla="*/ 15593 w 97059"/>
                  <a:gd name="connsiteY7" fmla="*/ 8529 h 55973"/>
                  <a:gd name="connsiteX8" fmla="*/ 81410 w 97059"/>
                  <a:gd name="connsiteY8" fmla="*/ 8529 h 55973"/>
                  <a:gd name="connsiteX9" fmla="*/ 81315 w 97059"/>
                  <a:gd name="connsiteY9" fmla="*/ 46629 h 55973"/>
                  <a:gd name="connsiteX10" fmla="*/ 25118 w 97059"/>
                  <a:gd name="connsiteY10" fmla="*/ 41105 h 55973"/>
                  <a:gd name="connsiteX11" fmla="*/ 71695 w 97059"/>
                  <a:gd name="connsiteY11" fmla="*/ 41105 h 55973"/>
                  <a:gd name="connsiteX12" fmla="*/ 71695 w 97059"/>
                  <a:gd name="connsiteY12" fmla="*/ 14149 h 55973"/>
                  <a:gd name="connsiteX13" fmla="*/ 25118 w 97059"/>
                  <a:gd name="connsiteY13" fmla="*/ 14149 h 55973"/>
                  <a:gd name="connsiteX14" fmla="*/ 25118 w 97059"/>
                  <a:gd name="connsiteY14" fmla="*/ 41105 h 55973"/>
                  <a:gd name="connsiteX15" fmla="*/ 32261 w 97059"/>
                  <a:gd name="connsiteY15" fmla="*/ 18245 h 55973"/>
                  <a:gd name="connsiteX16" fmla="*/ 64646 w 97059"/>
                  <a:gd name="connsiteY16" fmla="*/ 18245 h 55973"/>
                  <a:gd name="connsiteX17" fmla="*/ 74171 w 97059"/>
                  <a:gd name="connsiteY17" fmla="*/ 27770 h 55973"/>
                  <a:gd name="connsiteX18" fmla="*/ 64646 w 97059"/>
                  <a:gd name="connsiteY18" fmla="*/ 37295 h 55973"/>
                  <a:gd name="connsiteX19" fmla="*/ 32261 w 97059"/>
                  <a:gd name="connsiteY19" fmla="*/ 37295 h 55973"/>
                  <a:gd name="connsiteX20" fmla="*/ 22736 w 97059"/>
                  <a:gd name="connsiteY20" fmla="*/ 27770 h 55973"/>
                  <a:gd name="connsiteX21" fmla="*/ 32261 w 97059"/>
                  <a:gd name="connsiteY21" fmla="*/ 18245 h 55973"/>
                  <a:gd name="connsiteX22" fmla="*/ 22736 w 97059"/>
                  <a:gd name="connsiteY22" fmla="*/ 12434 h 55973"/>
                  <a:gd name="connsiteX23" fmla="*/ 19117 w 97059"/>
                  <a:gd name="connsiteY23" fmla="*/ 10243 h 55973"/>
                  <a:gd name="connsiteX24" fmla="*/ 19593 w 97059"/>
                  <a:gd name="connsiteY24" fmla="*/ 9767 h 55973"/>
                  <a:gd name="connsiteX25" fmla="*/ 22736 w 97059"/>
                  <a:gd name="connsiteY25" fmla="*/ 11672 h 55973"/>
                  <a:gd name="connsiteX26" fmla="*/ 24165 w 97059"/>
                  <a:gd name="connsiteY26" fmla="*/ 10910 h 55973"/>
                  <a:gd name="connsiteX27" fmla="*/ 23117 w 97059"/>
                  <a:gd name="connsiteY27" fmla="*/ 12434 h 55973"/>
                  <a:gd name="connsiteX28" fmla="*/ 26260 w 97059"/>
                  <a:gd name="connsiteY28" fmla="*/ 10720 h 55973"/>
                  <a:gd name="connsiteX29" fmla="*/ 26832 w 97059"/>
                  <a:gd name="connsiteY29" fmla="*/ 10720 h 55973"/>
                  <a:gd name="connsiteX30" fmla="*/ 27499 w 97059"/>
                  <a:gd name="connsiteY30" fmla="*/ 10243 h 55973"/>
                  <a:gd name="connsiteX31" fmla="*/ 27499 w 97059"/>
                  <a:gd name="connsiteY31" fmla="*/ 9672 h 55973"/>
                  <a:gd name="connsiteX32" fmla="*/ 26546 w 97059"/>
                  <a:gd name="connsiteY32" fmla="*/ 8910 h 55973"/>
                  <a:gd name="connsiteX33" fmla="*/ 25594 w 97059"/>
                  <a:gd name="connsiteY33" fmla="*/ 8910 h 55973"/>
                  <a:gd name="connsiteX34" fmla="*/ 24546 w 97059"/>
                  <a:gd name="connsiteY34" fmla="*/ 8910 h 55973"/>
                  <a:gd name="connsiteX35" fmla="*/ 23975 w 97059"/>
                  <a:gd name="connsiteY35" fmla="*/ 8910 h 55973"/>
                  <a:gd name="connsiteX36" fmla="*/ 23308 w 97059"/>
                  <a:gd name="connsiteY36" fmla="*/ 9386 h 55973"/>
                  <a:gd name="connsiteX37" fmla="*/ 23308 w 97059"/>
                  <a:gd name="connsiteY37" fmla="*/ 10053 h 55973"/>
                  <a:gd name="connsiteX38" fmla="*/ 24165 w 97059"/>
                  <a:gd name="connsiteY38" fmla="*/ 10720 h 55973"/>
                  <a:gd name="connsiteX39" fmla="*/ 25118 w 97059"/>
                  <a:gd name="connsiteY39" fmla="*/ 10720 h 55973"/>
                  <a:gd name="connsiteX40" fmla="*/ 26642 w 97059"/>
                  <a:gd name="connsiteY40" fmla="*/ 10720 h 55973"/>
                  <a:gd name="connsiteX41" fmla="*/ 24260 w 97059"/>
                  <a:gd name="connsiteY41" fmla="*/ 9482 h 55973"/>
                  <a:gd name="connsiteX42" fmla="*/ 26260 w 97059"/>
                  <a:gd name="connsiteY42" fmla="*/ 9482 h 55973"/>
                  <a:gd name="connsiteX43" fmla="*/ 24641 w 97059"/>
                  <a:gd name="connsiteY43" fmla="*/ 9482 h 55973"/>
                  <a:gd name="connsiteX44" fmla="*/ 28070 w 97059"/>
                  <a:gd name="connsiteY44" fmla="*/ 9482 h 55973"/>
                  <a:gd name="connsiteX45" fmla="*/ 26070 w 97059"/>
                  <a:gd name="connsiteY45" fmla="*/ 7481 h 55973"/>
                  <a:gd name="connsiteX46" fmla="*/ 26737 w 97059"/>
                  <a:gd name="connsiteY46" fmla="*/ 7481 h 55973"/>
                  <a:gd name="connsiteX47" fmla="*/ 27880 w 97059"/>
                  <a:gd name="connsiteY47" fmla="*/ 7481 h 55973"/>
                  <a:gd name="connsiteX48" fmla="*/ 27880 w 97059"/>
                  <a:gd name="connsiteY48" fmla="*/ 7957 h 55973"/>
                  <a:gd name="connsiteX49" fmla="*/ 29213 w 97059"/>
                  <a:gd name="connsiteY49" fmla="*/ 9196 h 55973"/>
                  <a:gd name="connsiteX50" fmla="*/ 28547 w 97059"/>
                  <a:gd name="connsiteY50" fmla="*/ 9196 h 55973"/>
                  <a:gd name="connsiteX51" fmla="*/ 30642 w 97059"/>
                  <a:gd name="connsiteY51" fmla="*/ 8434 h 55973"/>
                  <a:gd name="connsiteX52" fmla="*/ 31785 w 97059"/>
                  <a:gd name="connsiteY52" fmla="*/ 8434 h 55973"/>
                  <a:gd name="connsiteX53" fmla="*/ 33500 w 97059"/>
                  <a:gd name="connsiteY53" fmla="*/ 7957 h 55973"/>
                  <a:gd name="connsiteX54" fmla="*/ 31499 w 97059"/>
                  <a:gd name="connsiteY54" fmla="*/ 7957 h 55973"/>
                  <a:gd name="connsiteX55" fmla="*/ 32738 w 97059"/>
                  <a:gd name="connsiteY55" fmla="*/ 7100 h 55973"/>
                  <a:gd name="connsiteX56" fmla="*/ 32738 w 97059"/>
                  <a:gd name="connsiteY56" fmla="*/ 6433 h 55973"/>
                  <a:gd name="connsiteX57" fmla="*/ 31976 w 97059"/>
                  <a:gd name="connsiteY57" fmla="*/ 6433 h 55973"/>
                  <a:gd name="connsiteX58" fmla="*/ 30833 w 97059"/>
                  <a:gd name="connsiteY58" fmla="*/ 6433 h 55973"/>
                  <a:gd name="connsiteX59" fmla="*/ 30261 w 97059"/>
                  <a:gd name="connsiteY59" fmla="*/ 6433 h 55973"/>
                  <a:gd name="connsiteX60" fmla="*/ 29499 w 97059"/>
                  <a:gd name="connsiteY60" fmla="*/ 6433 h 55973"/>
                  <a:gd name="connsiteX61" fmla="*/ 29499 w 97059"/>
                  <a:gd name="connsiteY61" fmla="*/ 7100 h 55973"/>
                  <a:gd name="connsiteX62" fmla="*/ 30166 w 97059"/>
                  <a:gd name="connsiteY62" fmla="*/ 7957 h 55973"/>
                  <a:gd name="connsiteX63" fmla="*/ 31023 w 97059"/>
                  <a:gd name="connsiteY63" fmla="*/ 8815 h 55973"/>
                  <a:gd name="connsiteX64" fmla="*/ 30166 w 97059"/>
                  <a:gd name="connsiteY64" fmla="*/ 6910 h 55973"/>
                  <a:gd name="connsiteX65" fmla="*/ 30166 w 97059"/>
                  <a:gd name="connsiteY65" fmla="*/ 6910 h 55973"/>
                  <a:gd name="connsiteX66" fmla="*/ 34071 w 97059"/>
                  <a:gd name="connsiteY66" fmla="*/ 7576 h 55973"/>
                  <a:gd name="connsiteX67" fmla="*/ 32833 w 97059"/>
                  <a:gd name="connsiteY67" fmla="*/ 5386 h 55973"/>
                  <a:gd name="connsiteX68" fmla="*/ 33690 w 97059"/>
                  <a:gd name="connsiteY68" fmla="*/ 5386 h 55973"/>
                  <a:gd name="connsiteX69" fmla="*/ 34738 w 97059"/>
                  <a:gd name="connsiteY69" fmla="*/ 5386 h 55973"/>
                  <a:gd name="connsiteX70" fmla="*/ 36167 w 97059"/>
                  <a:gd name="connsiteY70" fmla="*/ 5386 h 55973"/>
                  <a:gd name="connsiteX71" fmla="*/ 36929 w 97059"/>
                  <a:gd name="connsiteY71" fmla="*/ 4909 h 55973"/>
                  <a:gd name="connsiteX72" fmla="*/ 38262 w 97059"/>
                  <a:gd name="connsiteY72" fmla="*/ 4909 h 55973"/>
                  <a:gd name="connsiteX73" fmla="*/ 38834 w 97059"/>
                  <a:gd name="connsiteY73" fmla="*/ 5386 h 55973"/>
                  <a:gd name="connsiteX74" fmla="*/ 39691 w 97059"/>
                  <a:gd name="connsiteY74" fmla="*/ 6910 h 55973"/>
                  <a:gd name="connsiteX75" fmla="*/ 38929 w 97059"/>
                  <a:gd name="connsiteY75" fmla="*/ 6910 h 55973"/>
                  <a:gd name="connsiteX76" fmla="*/ 37786 w 97059"/>
                  <a:gd name="connsiteY76" fmla="*/ 5290 h 55973"/>
                  <a:gd name="connsiteX77" fmla="*/ 36643 w 97059"/>
                  <a:gd name="connsiteY77" fmla="*/ 5290 h 55973"/>
                  <a:gd name="connsiteX78" fmla="*/ 37405 w 97059"/>
                  <a:gd name="connsiteY78" fmla="*/ 6624 h 55973"/>
                  <a:gd name="connsiteX79" fmla="*/ 36643 w 97059"/>
                  <a:gd name="connsiteY79" fmla="*/ 6624 h 55973"/>
                  <a:gd name="connsiteX80" fmla="*/ 35595 w 97059"/>
                  <a:gd name="connsiteY80" fmla="*/ 5100 h 55973"/>
                  <a:gd name="connsiteX81" fmla="*/ 34357 w 97059"/>
                  <a:gd name="connsiteY81" fmla="*/ 5100 h 55973"/>
                  <a:gd name="connsiteX82" fmla="*/ 35119 w 97059"/>
                  <a:gd name="connsiteY82" fmla="*/ 6529 h 55973"/>
                  <a:gd name="connsiteX83" fmla="*/ 34357 w 97059"/>
                  <a:gd name="connsiteY83" fmla="*/ 6529 h 55973"/>
                  <a:gd name="connsiteX84" fmla="*/ 41310 w 97059"/>
                  <a:gd name="connsiteY84" fmla="*/ 3671 h 55973"/>
                  <a:gd name="connsiteX85" fmla="*/ 41881 w 97059"/>
                  <a:gd name="connsiteY85" fmla="*/ 3005 h 55973"/>
                  <a:gd name="connsiteX86" fmla="*/ 41691 w 97059"/>
                  <a:gd name="connsiteY86" fmla="*/ 4052 h 55973"/>
                  <a:gd name="connsiteX87" fmla="*/ 42072 w 97059"/>
                  <a:gd name="connsiteY87" fmla="*/ 6433 h 55973"/>
                  <a:gd name="connsiteX88" fmla="*/ 41215 w 97059"/>
                  <a:gd name="connsiteY88" fmla="*/ 4052 h 55973"/>
                  <a:gd name="connsiteX89" fmla="*/ 42072 w 97059"/>
                  <a:gd name="connsiteY89" fmla="*/ 4052 h 55973"/>
                  <a:gd name="connsiteX90" fmla="*/ 42929 w 97059"/>
                  <a:gd name="connsiteY90" fmla="*/ 6433 h 55973"/>
                  <a:gd name="connsiteX91" fmla="*/ 43787 w 97059"/>
                  <a:gd name="connsiteY91" fmla="*/ 6433 h 55973"/>
                  <a:gd name="connsiteX92" fmla="*/ 44644 w 97059"/>
                  <a:gd name="connsiteY92" fmla="*/ 6433 h 55973"/>
                  <a:gd name="connsiteX93" fmla="*/ 44644 w 97059"/>
                  <a:gd name="connsiteY93" fmla="*/ 5481 h 55973"/>
                  <a:gd name="connsiteX94" fmla="*/ 45596 w 97059"/>
                  <a:gd name="connsiteY94" fmla="*/ 5481 h 55973"/>
                  <a:gd name="connsiteX95" fmla="*/ 46835 w 97059"/>
                  <a:gd name="connsiteY95" fmla="*/ 5481 h 55973"/>
                  <a:gd name="connsiteX96" fmla="*/ 46835 w 97059"/>
                  <a:gd name="connsiteY96" fmla="*/ 4814 h 55973"/>
                  <a:gd name="connsiteX97" fmla="*/ 46835 w 97059"/>
                  <a:gd name="connsiteY97" fmla="*/ 3957 h 55973"/>
                  <a:gd name="connsiteX98" fmla="*/ 46835 w 97059"/>
                  <a:gd name="connsiteY98" fmla="*/ 3385 h 55973"/>
                  <a:gd name="connsiteX99" fmla="*/ 45882 w 97059"/>
                  <a:gd name="connsiteY99" fmla="*/ 3385 h 55973"/>
                  <a:gd name="connsiteX100" fmla="*/ 43787 w 97059"/>
                  <a:gd name="connsiteY100" fmla="*/ 3385 h 55973"/>
                  <a:gd name="connsiteX101" fmla="*/ 44168 w 97059"/>
                  <a:gd name="connsiteY101" fmla="*/ 7291 h 55973"/>
                  <a:gd name="connsiteX102" fmla="*/ 45120 w 97059"/>
                  <a:gd name="connsiteY102" fmla="*/ 3766 h 55973"/>
                  <a:gd name="connsiteX103" fmla="*/ 46168 w 97059"/>
                  <a:gd name="connsiteY103" fmla="*/ 4909 h 55973"/>
                  <a:gd name="connsiteX104" fmla="*/ 44644 w 97059"/>
                  <a:gd name="connsiteY104" fmla="*/ 4909 h 55973"/>
                  <a:gd name="connsiteX105" fmla="*/ 44644 w 97059"/>
                  <a:gd name="connsiteY105" fmla="*/ 4243 h 55973"/>
                  <a:gd name="connsiteX106" fmla="*/ 45501 w 97059"/>
                  <a:gd name="connsiteY106" fmla="*/ 4624 h 55973"/>
                  <a:gd name="connsiteX107" fmla="*/ 47406 w 97059"/>
                  <a:gd name="connsiteY107" fmla="*/ 3766 h 55973"/>
                  <a:gd name="connsiteX108" fmla="*/ 47406 w 97059"/>
                  <a:gd name="connsiteY108" fmla="*/ 3195 h 55973"/>
                  <a:gd name="connsiteX109" fmla="*/ 49787 w 97059"/>
                  <a:gd name="connsiteY109" fmla="*/ 3195 h 55973"/>
                  <a:gd name="connsiteX110" fmla="*/ 48644 w 97059"/>
                  <a:gd name="connsiteY110" fmla="*/ 3671 h 55973"/>
                  <a:gd name="connsiteX111" fmla="*/ 49406 w 97059"/>
                  <a:gd name="connsiteY111" fmla="*/ 4338 h 55973"/>
                  <a:gd name="connsiteX112" fmla="*/ 49978 w 97059"/>
                  <a:gd name="connsiteY112" fmla="*/ 4338 h 55973"/>
                  <a:gd name="connsiteX113" fmla="*/ 48739 w 97059"/>
                  <a:gd name="connsiteY113" fmla="*/ 5386 h 55973"/>
                  <a:gd name="connsiteX114" fmla="*/ 47120 w 97059"/>
                  <a:gd name="connsiteY114" fmla="*/ 5386 h 55973"/>
                  <a:gd name="connsiteX115" fmla="*/ 48644 w 97059"/>
                  <a:gd name="connsiteY115" fmla="*/ 4909 h 55973"/>
                  <a:gd name="connsiteX116" fmla="*/ 48644 w 97059"/>
                  <a:gd name="connsiteY116" fmla="*/ 4909 h 55973"/>
                  <a:gd name="connsiteX117" fmla="*/ 47501 w 97059"/>
                  <a:gd name="connsiteY117" fmla="*/ 4433 h 55973"/>
                  <a:gd name="connsiteX118" fmla="*/ 46835 w 97059"/>
                  <a:gd name="connsiteY118" fmla="*/ 4433 h 55973"/>
                  <a:gd name="connsiteX119" fmla="*/ 51216 w 97059"/>
                  <a:gd name="connsiteY119" fmla="*/ 4814 h 55973"/>
                  <a:gd name="connsiteX120" fmla="*/ 51216 w 97059"/>
                  <a:gd name="connsiteY120" fmla="*/ 3290 h 55973"/>
                  <a:gd name="connsiteX121" fmla="*/ 52073 w 97059"/>
                  <a:gd name="connsiteY121" fmla="*/ 3290 h 55973"/>
                  <a:gd name="connsiteX122" fmla="*/ 52073 w 97059"/>
                  <a:gd name="connsiteY122" fmla="*/ 5005 h 55973"/>
                  <a:gd name="connsiteX123" fmla="*/ 53502 w 97059"/>
                  <a:gd name="connsiteY123" fmla="*/ 5005 h 55973"/>
                  <a:gd name="connsiteX124" fmla="*/ 53502 w 97059"/>
                  <a:gd name="connsiteY124" fmla="*/ 3576 h 55973"/>
                  <a:gd name="connsiteX125" fmla="*/ 55788 w 97059"/>
                  <a:gd name="connsiteY125" fmla="*/ 3576 h 55973"/>
                  <a:gd name="connsiteX126" fmla="*/ 55788 w 97059"/>
                  <a:gd name="connsiteY126" fmla="*/ 5957 h 55973"/>
                  <a:gd name="connsiteX127" fmla="*/ 53788 w 97059"/>
                  <a:gd name="connsiteY127" fmla="*/ 5957 h 55973"/>
                  <a:gd name="connsiteX128" fmla="*/ 52550 w 97059"/>
                  <a:gd name="connsiteY128" fmla="*/ 5957 h 55973"/>
                  <a:gd name="connsiteX129" fmla="*/ 51740 w 97059"/>
                  <a:gd name="connsiteY129" fmla="*/ 5986 h 55973"/>
                  <a:gd name="connsiteX130" fmla="*/ 51597 w 97059"/>
                  <a:gd name="connsiteY130" fmla="*/ 5767 h 55973"/>
                  <a:gd name="connsiteX131" fmla="*/ 55026 w 97059"/>
                  <a:gd name="connsiteY131" fmla="*/ 5767 h 55973"/>
                  <a:gd name="connsiteX132" fmla="*/ 56074 w 97059"/>
                  <a:gd name="connsiteY132" fmla="*/ 3576 h 55973"/>
                  <a:gd name="connsiteX133" fmla="*/ 57026 w 97059"/>
                  <a:gd name="connsiteY133" fmla="*/ 3576 h 55973"/>
                  <a:gd name="connsiteX134" fmla="*/ 58074 w 97059"/>
                  <a:gd name="connsiteY134" fmla="*/ 3576 h 55973"/>
                  <a:gd name="connsiteX135" fmla="*/ 59217 w 97059"/>
                  <a:gd name="connsiteY135" fmla="*/ 4148 h 55973"/>
                  <a:gd name="connsiteX136" fmla="*/ 60265 w 97059"/>
                  <a:gd name="connsiteY136" fmla="*/ 4148 h 55973"/>
                  <a:gd name="connsiteX137" fmla="*/ 61408 w 97059"/>
                  <a:gd name="connsiteY137" fmla="*/ 4148 h 55973"/>
                  <a:gd name="connsiteX138" fmla="*/ 61408 w 97059"/>
                  <a:gd name="connsiteY138" fmla="*/ 4814 h 55973"/>
                  <a:gd name="connsiteX139" fmla="*/ 60646 w 97059"/>
                  <a:gd name="connsiteY139" fmla="*/ 6338 h 55973"/>
                  <a:gd name="connsiteX140" fmla="*/ 59693 w 97059"/>
                  <a:gd name="connsiteY140" fmla="*/ 6338 h 55973"/>
                  <a:gd name="connsiteX141" fmla="*/ 60265 w 97059"/>
                  <a:gd name="connsiteY141" fmla="*/ 4624 h 55973"/>
                  <a:gd name="connsiteX142" fmla="*/ 59027 w 97059"/>
                  <a:gd name="connsiteY142" fmla="*/ 4624 h 55973"/>
                  <a:gd name="connsiteX143" fmla="*/ 58360 w 97059"/>
                  <a:gd name="connsiteY143" fmla="*/ 6053 h 55973"/>
                  <a:gd name="connsiteX144" fmla="*/ 57407 w 97059"/>
                  <a:gd name="connsiteY144" fmla="*/ 6053 h 55973"/>
                  <a:gd name="connsiteX145" fmla="*/ 57979 w 97059"/>
                  <a:gd name="connsiteY145" fmla="*/ 4338 h 55973"/>
                  <a:gd name="connsiteX146" fmla="*/ 56645 w 97059"/>
                  <a:gd name="connsiteY146" fmla="*/ 4338 h 55973"/>
                  <a:gd name="connsiteX147" fmla="*/ 55979 w 97059"/>
                  <a:gd name="connsiteY147" fmla="*/ 5767 h 55973"/>
                  <a:gd name="connsiteX148" fmla="*/ 55788 w 97059"/>
                  <a:gd name="connsiteY148" fmla="*/ 5767 h 55973"/>
                  <a:gd name="connsiteX149" fmla="*/ 55788 w 97059"/>
                  <a:gd name="connsiteY149" fmla="*/ 6719 h 55973"/>
                  <a:gd name="connsiteX150" fmla="*/ 63122 w 97059"/>
                  <a:gd name="connsiteY150" fmla="*/ 7196 h 55973"/>
                  <a:gd name="connsiteX151" fmla="*/ 63884 w 97059"/>
                  <a:gd name="connsiteY151" fmla="*/ 7672 h 55973"/>
                  <a:gd name="connsiteX152" fmla="*/ 64742 w 97059"/>
                  <a:gd name="connsiteY152" fmla="*/ 7672 h 55973"/>
                  <a:gd name="connsiteX153" fmla="*/ 65789 w 97059"/>
                  <a:gd name="connsiteY153" fmla="*/ 7672 h 55973"/>
                  <a:gd name="connsiteX154" fmla="*/ 68552 w 97059"/>
                  <a:gd name="connsiteY154" fmla="*/ 4624 h 55973"/>
                  <a:gd name="connsiteX155" fmla="*/ 67789 w 97059"/>
                  <a:gd name="connsiteY155" fmla="*/ 4624 h 55973"/>
                  <a:gd name="connsiteX156" fmla="*/ 66742 w 97059"/>
                  <a:gd name="connsiteY156" fmla="*/ 5672 h 55973"/>
                  <a:gd name="connsiteX157" fmla="*/ 64742 w 97059"/>
                  <a:gd name="connsiteY157" fmla="*/ 5100 h 55973"/>
                  <a:gd name="connsiteX158" fmla="*/ 63980 w 97059"/>
                  <a:gd name="connsiteY158" fmla="*/ 5100 h 55973"/>
                  <a:gd name="connsiteX159" fmla="*/ 63313 w 97059"/>
                  <a:gd name="connsiteY159" fmla="*/ 5957 h 55973"/>
                  <a:gd name="connsiteX160" fmla="*/ 63503 w 97059"/>
                  <a:gd name="connsiteY160" fmla="*/ 8148 h 55973"/>
                  <a:gd name="connsiteX161" fmla="*/ 64265 w 97059"/>
                  <a:gd name="connsiteY161" fmla="*/ 7196 h 55973"/>
                  <a:gd name="connsiteX162" fmla="*/ 64932 w 97059"/>
                  <a:gd name="connsiteY162" fmla="*/ 6433 h 55973"/>
                  <a:gd name="connsiteX163" fmla="*/ 66170 w 97059"/>
                  <a:gd name="connsiteY163" fmla="*/ 6910 h 55973"/>
                  <a:gd name="connsiteX164" fmla="*/ 66170 w 97059"/>
                  <a:gd name="connsiteY164" fmla="*/ 7576 h 55973"/>
                  <a:gd name="connsiteX165" fmla="*/ 65313 w 97059"/>
                  <a:gd name="connsiteY165" fmla="*/ 7576 h 55973"/>
                  <a:gd name="connsiteX166" fmla="*/ 64646 w 97059"/>
                  <a:gd name="connsiteY166" fmla="*/ 7767 h 55973"/>
                  <a:gd name="connsiteX167" fmla="*/ 70076 w 97059"/>
                  <a:gd name="connsiteY167" fmla="*/ 9196 h 55973"/>
                  <a:gd name="connsiteX168" fmla="*/ 70933 w 97059"/>
                  <a:gd name="connsiteY168" fmla="*/ 8434 h 55973"/>
                  <a:gd name="connsiteX169" fmla="*/ 70933 w 97059"/>
                  <a:gd name="connsiteY169" fmla="*/ 7767 h 55973"/>
                  <a:gd name="connsiteX170" fmla="*/ 70266 w 97059"/>
                  <a:gd name="connsiteY170" fmla="*/ 7291 h 55973"/>
                  <a:gd name="connsiteX171" fmla="*/ 69695 w 97059"/>
                  <a:gd name="connsiteY171" fmla="*/ 7291 h 55973"/>
                  <a:gd name="connsiteX172" fmla="*/ 68552 w 97059"/>
                  <a:gd name="connsiteY172" fmla="*/ 7291 h 55973"/>
                  <a:gd name="connsiteX173" fmla="*/ 67694 w 97059"/>
                  <a:gd name="connsiteY173" fmla="*/ 7291 h 55973"/>
                  <a:gd name="connsiteX174" fmla="*/ 66837 w 97059"/>
                  <a:gd name="connsiteY174" fmla="*/ 8053 h 55973"/>
                  <a:gd name="connsiteX175" fmla="*/ 66837 w 97059"/>
                  <a:gd name="connsiteY175" fmla="*/ 8720 h 55973"/>
                  <a:gd name="connsiteX176" fmla="*/ 67504 w 97059"/>
                  <a:gd name="connsiteY176" fmla="*/ 8720 h 55973"/>
                  <a:gd name="connsiteX177" fmla="*/ 68075 w 97059"/>
                  <a:gd name="connsiteY177" fmla="*/ 8720 h 55973"/>
                  <a:gd name="connsiteX178" fmla="*/ 69218 w 97059"/>
                  <a:gd name="connsiteY178" fmla="*/ 8720 h 55973"/>
                  <a:gd name="connsiteX179" fmla="*/ 70456 w 97059"/>
                  <a:gd name="connsiteY179" fmla="*/ 9767 h 55973"/>
                  <a:gd name="connsiteX180" fmla="*/ 67885 w 97059"/>
                  <a:gd name="connsiteY180" fmla="*/ 8624 h 55973"/>
                  <a:gd name="connsiteX181" fmla="*/ 68742 w 97059"/>
                  <a:gd name="connsiteY181" fmla="*/ 7672 h 55973"/>
                  <a:gd name="connsiteX182" fmla="*/ 68742 w 97059"/>
                  <a:gd name="connsiteY182" fmla="*/ 8815 h 55973"/>
                  <a:gd name="connsiteX183" fmla="*/ 73981 w 97059"/>
                  <a:gd name="connsiteY183" fmla="*/ 7576 h 55973"/>
                  <a:gd name="connsiteX184" fmla="*/ 70647 w 97059"/>
                  <a:gd name="connsiteY184" fmla="*/ 10339 h 55973"/>
                  <a:gd name="connsiteX185" fmla="*/ 69885 w 97059"/>
                  <a:gd name="connsiteY185" fmla="*/ 10339 h 55973"/>
                  <a:gd name="connsiteX186" fmla="*/ 73219 w 97059"/>
                  <a:gd name="connsiteY186" fmla="*/ 7576 h 55973"/>
                  <a:gd name="connsiteX187" fmla="*/ 73981 w 97059"/>
                  <a:gd name="connsiteY187" fmla="*/ 9100 h 55973"/>
                  <a:gd name="connsiteX188" fmla="*/ 73028 w 97059"/>
                  <a:gd name="connsiteY188" fmla="*/ 9100 h 55973"/>
                  <a:gd name="connsiteX189" fmla="*/ 72076 w 97059"/>
                  <a:gd name="connsiteY189" fmla="*/ 9863 h 55973"/>
                  <a:gd name="connsiteX190" fmla="*/ 72076 w 97059"/>
                  <a:gd name="connsiteY190" fmla="*/ 10434 h 55973"/>
                  <a:gd name="connsiteX191" fmla="*/ 72647 w 97059"/>
                  <a:gd name="connsiteY191" fmla="*/ 11006 h 55973"/>
                  <a:gd name="connsiteX192" fmla="*/ 73314 w 97059"/>
                  <a:gd name="connsiteY192" fmla="*/ 11006 h 55973"/>
                  <a:gd name="connsiteX193" fmla="*/ 74362 w 97059"/>
                  <a:gd name="connsiteY193" fmla="*/ 11006 h 55973"/>
                  <a:gd name="connsiteX194" fmla="*/ 75219 w 97059"/>
                  <a:gd name="connsiteY194" fmla="*/ 11006 h 55973"/>
                  <a:gd name="connsiteX195" fmla="*/ 76172 w 97059"/>
                  <a:gd name="connsiteY195" fmla="*/ 10243 h 55973"/>
                  <a:gd name="connsiteX196" fmla="*/ 76172 w 97059"/>
                  <a:gd name="connsiteY196" fmla="*/ 9672 h 55973"/>
                  <a:gd name="connsiteX197" fmla="*/ 75600 w 97059"/>
                  <a:gd name="connsiteY197" fmla="*/ 9100 h 55973"/>
                  <a:gd name="connsiteX198" fmla="*/ 75029 w 97059"/>
                  <a:gd name="connsiteY198" fmla="*/ 9100 h 55973"/>
                  <a:gd name="connsiteX199" fmla="*/ 74171 w 97059"/>
                  <a:gd name="connsiteY199" fmla="*/ 9672 h 55973"/>
                  <a:gd name="connsiteX200" fmla="*/ 75124 w 97059"/>
                  <a:gd name="connsiteY200" fmla="*/ 10053 h 55973"/>
                  <a:gd name="connsiteX201" fmla="*/ 74076 w 97059"/>
                  <a:gd name="connsiteY201" fmla="*/ 11006 h 55973"/>
                  <a:gd name="connsiteX202" fmla="*/ 74076 w 97059"/>
                  <a:gd name="connsiteY202" fmla="*/ 9767 h 55973"/>
                  <a:gd name="connsiteX203" fmla="*/ 77981 w 97059"/>
                  <a:gd name="connsiteY203" fmla="*/ 11291 h 55973"/>
                  <a:gd name="connsiteX204" fmla="*/ 78458 w 97059"/>
                  <a:gd name="connsiteY204" fmla="*/ 11291 h 55973"/>
                  <a:gd name="connsiteX205" fmla="*/ 78458 w 97059"/>
                  <a:gd name="connsiteY205" fmla="*/ 11958 h 55973"/>
                  <a:gd name="connsiteX206" fmla="*/ 76934 w 97059"/>
                  <a:gd name="connsiteY206" fmla="*/ 11958 h 55973"/>
                  <a:gd name="connsiteX207" fmla="*/ 75029 w 97059"/>
                  <a:gd name="connsiteY207" fmla="*/ 13006 h 55973"/>
                  <a:gd name="connsiteX208" fmla="*/ 74267 w 97059"/>
                  <a:gd name="connsiteY208" fmla="*/ 13006 h 55973"/>
                  <a:gd name="connsiteX209" fmla="*/ 77219 w 97059"/>
                  <a:gd name="connsiteY209" fmla="*/ 11387 h 55973"/>
                  <a:gd name="connsiteX210" fmla="*/ 77981 w 97059"/>
                  <a:gd name="connsiteY210" fmla="*/ 11387 h 55973"/>
                  <a:gd name="connsiteX211" fmla="*/ 77219 w 97059"/>
                  <a:gd name="connsiteY211" fmla="*/ 14149 h 55973"/>
                  <a:gd name="connsiteX212" fmla="*/ 77219 w 97059"/>
                  <a:gd name="connsiteY212" fmla="*/ 14149 h 55973"/>
                  <a:gd name="connsiteX213" fmla="*/ 78267 w 97059"/>
                  <a:gd name="connsiteY213" fmla="*/ 14815 h 55973"/>
                  <a:gd name="connsiteX214" fmla="*/ 78267 w 97059"/>
                  <a:gd name="connsiteY214" fmla="*/ 14815 h 55973"/>
                  <a:gd name="connsiteX215" fmla="*/ 78267 w 97059"/>
                  <a:gd name="connsiteY215" fmla="*/ 13958 h 55973"/>
                  <a:gd name="connsiteX216" fmla="*/ 78743 w 97059"/>
                  <a:gd name="connsiteY216" fmla="*/ 13196 h 55973"/>
                  <a:gd name="connsiteX217" fmla="*/ 79696 w 97059"/>
                  <a:gd name="connsiteY217" fmla="*/ 13196 h 55973"/>
                  <a:gd name="connsiteX218" fmla="*/ 80458 w 97059"/>
                  <a:gd name="connsiteY218" fmla="*/ 13196 h 55973"/>
                  <a:gd name="connsiteX219" fmla="*/ 81315 w 97059"/>
                  <a:gd name="connsiteY219" fmla="*/ 13863 h 55973"/>
                  <a:gd name="connsiteX220" fmla="*/ 80743 w 97059"/>
                  <a:gd name="connsiteY220" fmla="*/ 13863 h 55973"/>
                  <a:gd name="connsiteX221" fmla="*/ 79886 w 97059"/>
                  <a:gd name="connsiteY221" fmla="*/ 13291 h 55973"/>
                  <a:gd name="connsiteX222" fmla="*/ 79410 w 97059"/>
                  <a:gd name="connsiteY222" fmla="*/ 14054 h 55973"/>
                  <a:gd name="connsiteX223" fmla="*/ 79410 w 97059"/>
                  <a:gd name="connsiteY223" fmla="*/ 14815 h 55973"/>
                  <a:gd name="connsiteX224" fmla="*/ 77696 w 97059"/>
                  <a:gd name="connsiteY224" fmla="*/ 14815 h 55973"/>
                  <a:gd name="connsiteX225" fmla="*/ 84172 w 97059"/>
                  <a:gd name="connsiteY225" fmla="*/ 14149 h 55973"/>
                  <a:gd name="connsiteX226" fmla="*/ 84744 w 97059"/>
                  <a:gd name="connsiteY226" fmla="*/ 14149 h 55973"/>
                  <a:gd name="connsiteX227" fmla="*/ 84077 w 97059"/>
                  <a:gd name="connsiteY227" fmla="*/ 14149 h 55973"/>
                  <a:gd name="connsiteX228" fmla="*/ 83506 w 97059"/>
                  <a:gd name="connsiteY228" fmla="*/ 14149 h 55973"/>
                  <a:gd name="connsiteX229" fmla="*/ 79315 w 97059"/>
                  <a:gd name="connsiteY229" fmla="*/ 15863 h 55973"/>
                  <a:gd name="connsiteX230" fmla="*/ 82744 w 97059"/>
                  <a:gd name="connsiteY230" fmla="*/ 14720 h 55973"/>
                  <a:gd name="connsiteX231" fmla="*/ 83410 w 97059"/>
                  <a:gd name="connsiteY231" fmla="*/ 14720 h 55973"/>
                  <a:gd name="connsiteX232" fmla="*/ 79886 w 97059"/>
                  <a:gd name="connsiteY232" fmla="*/ 16054 h 55973"/>
                  <a:gd name="connsiteX233" fmla="*/ 79315 w 97059"/>
                  <a:gd name="connsiteY233" fmla="*/ 16054 h 55973"/>
                  <a:gd name="connsiteX234" fmla="*/ 79505 w 97059"/>
                  <a:gd name="connsiteY234" fmla="*/ 16340 h 55973"/>
                  <a:gd name="connsiteX235" fmla="*/ 84839 w 97059"/>
                  <a:gd name="connsiteY235" fmla="*/ 15863 h 55973"/>
                  <a:gd name="connsiteX236" fmla="*/ 85411 w 97059"/>
                  <a:gd name="connsiteY236" fmla="*/ 15863 h 55973"/>
                  <a:gd name="connsiteX237" fmla="*/ 84649 w 97059"/>
                  <a:gd name="connsiteY237" fmla="*/ 15863 h 55973"/>
                  <a:gd name="connsiteX238" fmla="*/ 84649 w 97059"/>
                  <a:gd name="connsiteY238" fmla="*/ 16530 h 55973"/>
                  <a:gd name="connsiteX239" fmla="*/ 82363 w 97059"/>
                  <a:gd name="connsiteY239" fmla="*/ 16530 h 55973"/>
                  <a:gd name="connsiteX240" fmla="*/ 81696 w 97059"/>
                  <a:gd name="connsiteY240" fmla="*/ 17387 h 55973"/>
                  <a:gd name="connsiteX241" fmla="*/ 81029 w 97059"/>
                  <a:gd name="connsiteY241" fmla="*/ 16435 h 55973"/>
                  <a:gd name="connsiteX242" fmla="*/ 81791 w 97059"/>
                  <a:gd name="connsiteY242" fmla="*/ 15958 h 55973"/>
                  <a:gd name="connsiteX243" fmla="*/ 83506 w 97059"/>
                  <a:gd name="connsiteY243" fmla="*/ 15958 h 55973"/>
                  <a:gd name="connsiteX244" fmla="*/ 83982 w 97059"/>
                  <a:gd name="connsiteY244" fmla="*/ 15387 h 55973"/>
                  <a:gd name="connsiteX245" fmla="*/ 85030 w 97059"/>
                  <a:gd name="connsiteY245" fmla="*/ 15958 h 55973"/>
                  <a:gd name="connsiteX246" fmla="*/ 83410 w 97059"/>
                  <a:gd name="connsiteY246" fmla="*/ 19292 h 55973"/>
                  <a:gd name="connsiteX247" fmla="*/ 82553 w 97059"/>
                  <a:gd name="connsiteY247" fmla="*/ 19292 h 55973"/>
                  <a:gd name="connsiteX248" fmla="*/ 82553 w 97059"/>
                  <a:gd name="connsiteY248" fmla="*/ 19959 h 55973"/>
                  <a:gd name="connsiteX249" fmla="*/ 87221 w 97059"/>
                  <a:gd name="connsiteY249" fmla="*/ 19959 h 55973"/>
                  <a:gd name="connsiteX250" fmla="*/ 86649 w 97059"/>
                  <a:gd name="connsiteY250" fmla="*/ 18721 h 55973"/>
                  <a:gd name="connsiteX251" fmla="*/ 85982 w 97059"/>
                  <a:gd name="connsiteY251" fmla="*/ 18245 h 55973"/>
                  <a:gd name="connsiteX252" fmla="*/ 84935 w 97059"/>
                  <a:gd name="connsiteY252" fmla="*/ 18245 h 55973"/>
                  <a:gd name="connsiteX253" fmla="*/ 85887 w 97059"/>
                  <a:gd name="connsiteY253" fmla="*/ 19292 h 55973"/>
                  <a:gd name="connsiteX254" fmla="*/ 85887 w 97059"/>
                  <a:gd name="connsiteY254" fmla="*/ 19292 h 55973"/>
                  <a:gd name="connsiteX255" fmla="*/ 84268 w 97059"/>
                  <a:gd name="connsiteY255" fmla="*/ 19292 h 55973"/>
                  <a:gd name="connsiteX256" fmla="*/ 83410 w 97059"/>
                  <a:gd name="connsiteY256" fmla="*/ 19292 h 55973"/>
                  <a:gd name="connsiteX257" fmla="*/ 85030 w 97059"/>
                  <a:gd name="connsiteY257" fmla="*/ 18530 h 55973"/>
                  <a:gd name="connsiteX258" fmla="*/ 86077 w 97059"/>
                  <a:gd name="connsiteY258" fmla="*/ 19864 h 55973"/>
                  <a:gd name="connsiteX259" fmla="*/ 87506 w 97059"/>
                  <a:gd name="connsiteY259" fmla="*/ 20626 h 55973"/>
                  <a:gd name="connsiteX260" fmla="*/ 87506 w 97059"/>
                  <a:gd name="connsiteY260" fmla="*/ 22626 h 55973"/>
                  <a:gd name="connsiteX261" fmla="*/ 88173 w 97059"/>
                  <a:gd name="connsiteY261" fmla="*/ 23102 h 55973"/>
                  <a:gd name="connsiteX262" fmla="*/ 88173 w 97059"/>
                  <a:gd name="connsiteY262" fmla="*/ 23864 h 55973"/>
                  <a:gd name="connsiteX263" fmla="*/ 87221 w 97059"/>
                  <a:gd name="connsiteY263" fmla="*/ 23864 h 55973"/>
                  <a:gd name="connsiteX264" fmla="*/ 84554 w 97059"/>
                  <a:gd name="connsiteY264" fmla="*/ 23864 h 55973"/>
                  <a:gd name="connsiteX265" fmla="*/ 87030 w 97059"/>
                  <a:gd name="connsiteY265" fmla="*/ 23007 h 55973"/>
                  <a:gd name="connsiteX266" fmla="*/ 86554 w 97059"/>
                  <a:gd name="connsiteY266" fmla="*/ 22245 h 55973"/>
                  <a:gd name="connsiteX267" fmla="*/ 84077 w 97059"/>
                  <a:gd name="connsiteY267" fmla="*/ 22245 h 55973"/>
                  <a:gd name="connsiteX268" fmla="*/ 86554 w 97059"/>
                  <a:gd name="connsiteY268" fmla="*/ 21292 h 55973"/>
                  <a:gd name="connsiteX269" fmla="*/ 86077 w 97059"/>
                  <a:gd name="connsiteY269" fmla="*/ 20626 h 55973"/>
                  <a:gd name="connsiteX270" fmla="*/ 83601 w 97059"/>
                  <a:gd name="connsiteY270" fmla="*/ 20626 h 55973"/>
                  <a:gd name="connsiteX271" fmla="*/ 87697 w 97059"/>
                  <a:gd name="connsiteY271" fmla="*/ 21388 h 55973"/>
                  <a:gd name="connsiteX272" fmla="*/ 85982 w 97059"/>
                  <a:gd name="connsiteY272" fmla="*/ 24817 h 55973"/>
                  <a:gd name="connsiteX273" fmla="*/ 85030 w 97059"/>
                  <a:gd name="connsiteY273" fmla="*/ 24817 h 55973"/>
                  <a:gd name="connsiteX274" fmla="*/ 85030 w 97059"/>
                  <a:gd name="connsiteY274" fmla="*/ 25483 h 55973"/>
                  <a:gd name="connsiteX275" fmla="*/ 85030 w 97059"/>
                  <a:gd name="connsiteY275" fmla="*/ 26531 h 55973"/>
                  <a:gd name="connsiteX276" fmla="*/ 85697 w 97059"/>
                  <a:gd name="connsiteY276" fmla="*/ 26531 h 55973"/>
                  <a:gd name="connsiteX277" fmla="*/ 85697 w 97059"/>
                  <a:gd name="connsiteY277" fmla="*/ 25388 h 55973"/>
                  <a:gd name="connsiteX278" fmla="*/ 86554 w 97059"/>
                  <a:gd name="connsiteY278" fmla="*/ 26341 h 55973"/>
                  <a:gd name="connsiteX279" fmla="*/ 87887 w 97059"/>
                  <a:gd name="connsiteY279" fmla="*/ 26341 h 55973"/>
                  <a:gd name="connsiteX280" fmla="*/ 88840 w 97059"/>
                  <a:gd name="connsiteY280" fmla="*/ 26341 h 55973"/>
                  <a:gd name="connsiteX281" fmla="*/ 88840 w 97059"/>
                  <a:gd name="connsiteY281" fmla="*/ 25674 h 55973"/>
                  <a:gd name="connsiteX282" fmla="*/ 88840 w 97059"/>
                  <a:gd name="connsiteY282" fmla="*/ 24722 h 55973"/>
                  <a:gd name="connsiteX283" fmla="*/ 87792 w 97059"/>
                  <a:gd name="connsiteY283" fmla="*/ 24722 h 55973"/>
                  <a:gd name="connsiteX284" fmla="*/ 88078 w 97059"/>
                  <a:gd name="connsiteY284" fmla="*/ 25579 h 55973"/>
                  <a:gd name="connsiteX285" fmla="*/ 87125 w 97059"/>
                  <a:gd name="connsiteY285" fmla="*/ 25579 h 55973"/>
                  <a:gd name="connsiteX286" fmla="*/ 88268 w 97059"/>
                  <a:gd name="connsiteY286" fmla="*/ 26150 h 55973"/>
                  <a:gd name="connsiteX287" fmla="*/ 89221 w 97059"/>
                  <a:gd name="connsiteY287" fmla="*/ 27103 h 55973"/>
                  <a:gd name="connsiteX288" fmla="*/ 90078 w 97059"/>
                  <a:gd name="connsiteY288" fmla="*/ 27103 h 55973"/>
                  <a:gd name="connsiteX289" fmla="*/ 89221 w 97059"/>
                  <a:gd name="connsiteY289" fmla="*/ 27674 h 55973"/>
                  <a:gd name="connsiteX290" fmla="*/ 88364 w 97059"/>
                  <a:gd name="connsiteY290" fmla="*/ 28246 h 55973"/>
                  <a:gd name="connsiteX291" fmla="*/ 86173 w 97059"/>
                  <a:gd name="connsiteY291" fmla="*/ 27579 h 55973"/>
                  <a:gd name="connsiteX292" fmla="*/ 84935 w 97059"/>
                  <a:gd name="connsiteY292" fmla="*/ 28150 h 55973"/>
                  <a:gd name="connsiteX293" fmla="*/ 84935 w 97059"/>
                  <a:gd name="connsiteY293" fmla="*/ 27198 h 55973"/>
                  <a:gd name="connsiteX294" fmla="*/ 85982 w 97059"/>
                  <a:gd name="connsiteY294" fmla="*/ 27198 h 55973"/>
                  <a:gd name="connsiteX295" fmla="*/ 87983 w 97059"/>
                  <a:gd name="connsiteY295" fmla="*/ 27198 h 55973"/>
                  <a:gd name="connsiteX296" fmla="*/ 88840 w 97059"/>
                  <a:gd name="connsiteY296" fmla="*/ 27198 h 55973"/>
                  <a:gd name="connsiteX297" fmla="*/ 89411 w 97059"/>
                  <a:gd name="connsiteY297" fmla="*/ 27674 h 55973"/>
                  <a:gd name="connsiteX298" fmla="*/ 83982 w 97059"/>
                  <a:gd name="connsiteY298" fmla="*/ 28436 h 55973"/>
                  <a:gd name="connsiteX299" fmla="*/ 85887 w 97059"/>
                  <a:gd name="connsiteY299" fmla="*/ 28436 h 55973"/>
                  <a:gd name="connsiteX300" fmla="*/ 85325 w 97059"/>
                  <a:gd name="connsiteY300" fmla="*/ 29017 h 55973"/>
                  <a:gd name="connsiteX301" fmla="*/ 85220 w 97059"/>
                  <a:gd name="connsiteY301" fmla="*/ 29008 h 55973"/>
                  <a:gd name="connsiteX302" fmla="*/ 84649 w 97059"/>
                  <a:gd name="connsiteY302" fmla="*/ 29008 h 55973"/>
                  <a:gd name="connsiteX303" fmla="*/ 83887 w 97059"/>
                  <a:gd name="connsiteY303" fmla="*/ 29008 h 55973"/>
                  <a:gd name="connsiteX304" fmla="*/ 84363 w 97059"/>
                  <a:gd name="connsiteY304" fmla="*/ 29008 h 55973"/>
                  <a:gd name="connsiteX305" fmla="*/ 87221 w 97059"/>
                  <a:gd name="connsiteY305" fmla="*/ 30817 h 55973"/>
                  <a:gd name="connsiteX306" fmla="*/ 88173 w 97059"/>
                  <a:gd name="connsiteY306" fmla="*/ 30817 h 55973"/>
                  <a:gd name="connsiteX307" fmla="*/ 88173 w 97059"/>
                  <a:gd name="connsiteY307" fmla="*/ 31389 h 55973"/>
                  <a:gd name="connsiteX308" fmla="*/ 88173 w 97059"/>
                  <a:gd name="connsiteY308" fmla="*/ 32151 h 55973"/>
                  <a:gd name="connsiteX309" fmla="*/ 87411 w 97059"/>
                  <a:gd name="connsiteY309" fmla="*/ 32151 h 55973"/>
                  <a:gd name="connsiteX310" fmla="*/ 87411 w 97059"/>
                  <a:gd name="connsiteY310" fmla="*/ 31389 h 55973"/>
                  <a:gd name="connsiteX311" fmla="*/ 85601 w 97059"/>
                  <a:gd name="connsiteY311" fmla="*/ 31389 h 55973"/>
                  <a:gd name="connsiteX312" fmla="*/ 84744 w 97059"/>
                  <a:gd name="connsiteY312" fmla="*/ 32246 h 55973"/>
                  <a:gd name="connsiteX313" fmla="*/ 84363 w 97059"/>
                  <a:gd name="connsiteY313" fmla="*/ 32246 h 55973"/>
                  <a:gd name="connsiteX314" fmla="*/ 84363 w 97059"/>
                  <a:gd name="connsiteY314" fmla="*/ 31389 h 55973"/>
                  <a:gd name="connsiteX315" fmla="*/ 84363 w 97059"/>
                  <a:gd name="connsiteY315" fmla="*/ 30913 h 55973"/>
                  <a:gd name="connsiteX316" fmla="*/ 85506 w 97059"/>
                  <a:gd name="connsiteY316" fmla="*/ 30913 h 55973"/>
                  <a:gd name="connsiteX317" fmla="*/ 85030 w 97059"/>
                  <a:gd name="connsiteY317" fmla="*/ 32437 h 55973"/>
                  <a:gd name="connsiteX318" fmla="*/ 84363 w 97059"/>
                  <a:gd name="connsiteY318" fmla="*/ 32437 h 55973"/>
                  <a:gd name="connsiteX319" fmla="*/ 83792 w 97059"/>
                  <a:gd name="connsiteY319" fmla="*/ 32437 h 55973"/>
                  <a:gd name="connsiteX320" fmla="*/ 83792 w 97059"/>
                  <a:gd name="connsiteY320" fmla="*/ 33484 h 55973"/>
                  <a:gd name="connsiteX321" fmla="*/ 84649 w 97059"/>
                  <a:gd name="connsiteY321" fmla="*/ 33484 h 55973"/>
                  <a:gd name="connsiteX322" fmla="*/ 86173 w 97059"/>
                  <a:gd name="connsiteY322" fmla="*/ 33484 h 55973"/>
                  <a:gd name="connsiteX323" fmla="*/ 87221 w 97059"/>
                  <a:gd name="connsiteY323" fmla="*/ 33484 h 55973"/>
                  <a:gd name="connsiteX324" fmla="*/ 87887 w 97059"/>
                  <a:gd name="connsiteY324" fmla="*/ 32913 h 55973"/>
                  <a:gd name="connsiteX325" fmla="*/ 87887 w 97059"/>
                  <a:gd name="connsiteY325" fmla="*/ 32913 h 55973"/>
                  <a:gd name="connsiteX326" fmla="*/ 87887 w 97059"/>
                  <a:gd name="connsiteY326" fmla="*/ 32246 h 55973"/>
                  <a:gd name="connsiteX327" fmla="*/ 87030 w 97059"/>
                  <a:gd name="connsiteY327" fmla="*/ 32246 h 55973"/>
                  <a:gd name="connsiteX328" fmla="*/ 86459 w 97059"/>
                  <a:gd name="connsiteY328" fmla="*/ 33675 h 55973"/>
                  <a:gd name="connsiteX329" fmla="*/ 84268 w 97059"/>
                  <a:gd name="connsiteY329" fmla="*/ 33675 h 55973"/>
                  <a:gd name="connsiteX330" fmla="*/ 86173 w 97059"/>
                  <a:gd name="connsiteY330" fmla="*/ 33104 h 55973"/>
                  <a:gd name="connsiteX331" fmla="*/ 86649 w 97059"/>
                  <a:gd name="connsiteY331" fmla="*/ 34247 h 55973"/>
                  <a:gd name="connsiteX332" fmla="*/ 82649 w 97059"/>
                  <a:gd name="connsiteY332" fmla="*/ 34532 h 55973"/>
                  <a:gd name="connsiteX333" fmla="*/ 86268 w 97059"/>
                  <a:gd name="connsiteY333" fmla="*/ 35485 h 55973"/>
                  <a:gd name="connsiteX334" fmla="*/ 86268 w 97059"/>
                  <a:gd name="connsiteY334" fmla="*/ 35485 h 55973"/>
                  <a:gd name="connsiteX335" fmla="*/ 86268 w 97059"/>
                  <a:gd name="connsiteY335" fmla="*/ 36056 h 55973"/>
                  <a:gd name="connsiteX336" fmla="*/ 84268 w 97059"/>
                  <a:gd name="connsiteY336" fmla="*/ 36628 h 55973"/>
                  <a:gd name="connsiteX337" fmla="*/ 81791 w 97059"/>
                  <a:gd name="connsiteY337" fmla="*/ 35961 h 55973"/>
                  <a:gd name="connsiteX338" fmla="*/ 84744 w 97059"/>
                  <a:gd name="connsiteY338" fmla="*/ 35961 h 55973"/>
                  <a:gd name="connsiteX339" fmla="*/ 84744 w 97059"/>
                  <a:gd name="connsiteY339" fmla="*/ 35199 h 55973"/>
                  <a:gd name="connsiteX340" fmla="*/ 82363 w 97059"/>
                  <a:gd name="connsiteY340" fmla="*/ 34628 h 55973"/>
                  <a:gd name="connsiteX341" fmla="*/ 82363 w 97059"/>
                  <a:gd name="connsiteY341" fmla="*/ 34151 h 55973"/>
                  <a:gd name="connsiteX342" fmla="*/ 82649 w 97059"/>
                  <a:gd name="connsiteY342" fmla="*/ 37390 h 55973"/>
                  <a:gd name="connsiteX343" fmla="*/ 84363 w 97059"/>
                  <a:gd name="connsiteY343" fmla="*/ 37390 h 55973"/>
                  <a:gd name="connsiteX344" fmla="*/ 84935 w 97059"/>
                  <a:gd name="connsiteY344" fmla="*/ 37390 h 55973"/>
                  <a:gd name="connsiteX345" fmla="*/ 84935 w 97059"/>
                  <a:gd name="connsiteY345" fmla="*/ 37961 h 55973"/>
                  <a:gd name="connsiteX346" fmla="*/ 84268 w 97059"/>
                  <a:gd name="connsiteY346" fmla="*/ 38723 h 55973"/>
                  <a:gd name="connsiteX347" fmla="*/ 83601 w 97059"/>
                  <a:gd name="connsiteY347" fmla="*/ 38723 h 55973"/>
                  <a:gd name="connsiteX348" fmla="*/ 83601 w 97059"/>
                  <a:gd name="connsiteY348" fmla="*/ 37961 h 55973"/>
                  <a:gd name="connsiteX349" fmla="*/ 83030 w 97059"/>
                  <a:gd name="connsiteY349" fmla="*/ 37961 h 55973"/>
                  <a:gd name="connsiteX350" fmla="*/ 82172 w 97059"/>
                  <a:gd name="connsiteY350" fmla="*/ 37961 h 55973"/>
                  <a:gd name="connsiteX351" fmla="*/ 81506 w 97059"/>
                  <a:gd name="connsiteY351" fmla="*/ 37961 h 55973"/>
                  <a:gd name="connsiteX352" fmla="*/ 80839 w 97059"/>
                  <a:gd name="connsiteY352" fmla="*/ 37961 h 55973"/>
                  <a:gd name="connsiteX353" fmla="*/ 80839 w 97059"/>
                  <a:gd name="connsiteY353" fmla="*/ 36914 h 55973"/>
                  <a:gd name="connsiteX354" fmla="*/ 81601 w 97059"/>
                  <a:gd name="connsiteY354" fmla="*/ 36151 h 55973"/>
                  <a:gd name="connsiteX355" fmla="*/ 82363 w 97059"/>
                  <a:gd name="connsiteY355" fmla="*/ 36151 h 55973"/>
                  <a:gd name="connsiteX356" fmla="*/ 81696 w 97059"/>
                  <a:gd name="connsiteY356" fmla="*/ 37009 h 55973"/>
                  <a:gd name="connsiteX357" fmla="*/ 82268 w 97059"/>
                  <a:gd name="connsiteY357" fmla="*/ 37009 h 55973"/>
                  <a:gd name="connsiteX358" fmla="*/ 83125 w 97059"/>
                  <a:gd name="connsiteY358" fmla="*/ 37009 h 55973"/>
                  <a:gd name="connsiteX359" fmla="*/ 79029 w 97059"/>
                  <a:gd name="connsiteY359" fmla="*/ 38533 h 55973"/>
                  <a:gd name="connsiteX360" fmla="*/ 78172 w 97059"/>
                  <a:gd name="connsiteY360" fmla="*/ 38533 h 55973"/>
                  <a:gd name="connsiteX361" fmla="*/ 77029 w 97059"/>
                  <a:gd name="connsiteY361" fmla="*/ 39390 h 55973"/>
                  <a:gd name="connsiteX362" fmla="*/ 77600 w 97059"/>
                  <a:gd name="connsiteY362" fmla="*/ 39390 h 55973"/>
                  <a:gd name="connsiteX363" fmla="*/ 78839 w 97059"/>
                  <a:gd name="connsiteY363" fmla="*/ 38533 h 55973"/>
                  <a:gd name="connsiteX364" fmla="*/ 78839 w 97059"/>
                  <a:gd name="connsiteY364" fmla="*/ 39581 h 55973"/>
                  <a:gd name="connsiteX365" fmla="*/ 79791 w 97059"/>
                  <a:gd name="connsiteY365" fmla="*/ 40152 h 55973"/>
                  <a:gd name="connsiteX366" fmla="*/ 80839 w 97059"/>
                  <a:gd name="connsiteY366" fmla="*/ 40152 h 55973"/>
                  <a:gd name="connsiteX367" fmla="*/ 81696 w 97059"/>
                  <a:gd name="connsiteY367" fmla="*/ 40152 h 55973"/>
                  <a:gd name="connsiteX368" fmla="*/ 81696 w 97059"/>
                  <a:gd name="connsiteY368" fmla="*/ 40152 h 55973"/>
                  <a:gd name="connsiteX369" fmla="*/ 81696 w 97059"/>
                  <a:gd name="connsiteY369" fmla="*/ 39581 h 55973"/>
                  <a:gd name="connsiteX370" fmla="*/ 81125 w 97059"/>
                  <a:gd name="connsiteY370" fmla="*/ 39009 h 55973"/>
                  <a:gd name="connsiteX371" fmla="*/ 79791 w 97059"/>
                  <a:gd name="connsiteY371" fmla="*/ 38533 h 55973"/>
                  <a:gd name="connsiteX372" fmla="*/ 79505 w 97059"/>
                  <a:gd name="connsiteY372" fmla="*/ 39104 h 55973"/>
                  <a:gd name="connsiteX373" fmla="*/ 81029 w 97059"/>
                  <a:gd name="connsiteY373" fmla="*/ 39866 h 55973"/>
                  <a:gd name="connsiteX374" fmla="*/ 80267 w 97059"/>
                  <a:gd name="connsiteY374" fmla="*/ 39866 h 55973"/>
                  <a:gd name="connsiteX375" fmla="*/ 77696 w 97059"/>
                  <a:gd name="connsiteY375" fmla="*/ 40628 h 55973"/>
                  <a:gd name="connsiteX376" fmla="*/ 78839 w 97059"/>
                  <a:gd name="connsiteY376" fmla="*/ 41200 h 55973"/>
                  <a:gd name="connsiteX377" fmla="*/ 79410 w 97059"/>
                  <a:gd name="connsiteY377" fmla="*/ 41771 h 55973"/>
                  <a:gd name="connsiteX378" fmla="*/ 79410 w 97059"/>
                  <a:gd name="connsiteY378" fmla="*/ 42343 h 55973"/>
                  <a:gd name="connsiteX379" fmla="*/ 78553 w 97059"/>
                  <a:gd name="connsiteY379" fmla="*/ 42914 h 55973"/>
                  <a:gd name="connsiteX380" fmla="*/ 77886 w 97059"/>
                  <a:gd name="connsiteY380" fmla="*/ 42914 h 55973"/>
                  <a:gd name="connsiteX381" fmla="*/ 78553 w 97059"/>
                  <a:gd name="connsiteY381" fmla="*/ 42343 h 55973"/>
                  <a:gd name="connsiteX382" fmla="*/ 77410 w 97059"/>
                  <a:gd name="connsiteY382" fmla="*/ 41295 h 55973"/>
                  <a:gd name="connsiteX383" fmla="*/ 75981 w 97059"/>
                  <a:gd name="connsiteY383" fmla="*/ 41866 h 55973"/>
                  <a:gd name="connsiteX384" fmla="*/ 75314 w 97059"/>
                  <a:gd name="connsiteY384" fmla="*/ 41866 h 55973"/>
                  <a:gd name="connsiteX385" fmla="*/ 76076 w 97059"/>
                  <a:gd name="connsiteY385" fmla="*/ 41105 h 55973"/>
                  <a:gd name="connsiteX386" fmla="*/ 77029 w 97059"/>
                  <a:gd name="connsiteY386" fmla="*/ 41105 h 55973"/>
                  <a:gd name="connsiteX387" fmla="*/ 77696 w 97059"/>
                  <a:gd name="connsiteY387" fmla="*/ 42819 h 55973"/>
                  <a:gd name="connsiteX388" fmla="*/ 78267 w 97059"/>
                  <a:gd name="connsiteY388" fmla="*/ 42819 h 55973"/>
                  <a:gd name="connsiteX389" fmla="*/ 78267 w 97059"/>
                  <a:gd name="connsiteY389" fmla="*/ 43486 h 55973"/>
                  <a:gd name="connsiteX390" fmla="*/ 77696 w 97059"/>
                  <a:gd name="connsiteY390" fmla="*/ 43486 h 55973"/>
                  <a:gd name="connsiteX391" fmla="*/ 76934 w 97059"/>
                  <a:gd name="connsiteY391" fmla="*/ 43486 h 55973"/>
                  <a:gd name="connsiteX392" fmla="*/ 76267 w 97059"/>
                  <a:gd name="connsiteY392" fmla="*/ 43486 h 55973"/>
                  <a:gd name="connsiteX393" fmla="*/ 76267 w 97059"/>
                  <a:gd name="connsiteY393" fmla="*/ 42819 h 55973"/>
                  <a:gd name="connsiteX394" fmla="*/ 75029 w 97059"/>
                  <a:gd name="connsiteY394" fmla="*/ 41962 h 55973"/>
                  <a:gd name="connsiteX395" fmla="*/ 73409 w 97059"/>
                  <a:gd name="connsiteY395" fmla="*/ 41962 h 55973"/>
                  <a:gd name="connsiteX396" fmla="*/ 74743 w 97059"/>
                  <a:gd name="connsiteY396" fmla="*/ 41295 h 55973"/>
                  <a:gd name="connsiteX397" fmla="*/ 75695 w 97059"/>
                  <a:gd name="connsiteY397" fmla="*/ 41295 h 55973"/>
                  <a:gd name="connsiteX398" fmla="*/ 77124 w 97059"/>
                  <a:gd name="connsiteY398" fmla="*/ 42152 h 55973"/>
                  <a:gd name="connsiteX399" fmla="*/ 72076 w 97059"/>
                  <a:gd name="connsiteY399" fmla="*/ 42819 h 55973"/>
                  <a:gd name="connsiteX400" fmla="*/ 70552 w 97059"/>
                  <a:gd name="connsiteY400" fmla="*/ 43581 h 55973"/>
                  <a:gd name="connsiteX401" fmla="*/ 72457 w 97059"/>
                  <a:gd name="connsiteY401" fmla="*/ 43581 h 55973"/>
                  <a:gd name="connsiteX402" fmla="*/ 71695 w 97059"/>
                  <a:gd name="connsiteY402" fmla="*/ 44629 h 55973"/>
                  <a:gd name="connsiteX403" fmla="*/ 72266 w 97059"/>
                  <a:gd name="connsiteY403" fmla="*/ 45200 h 55973"/>
                  <a:gd name="connsiteX404" fmla="*/ 73219 w 97059"/>
                  <a:gd name="connsiteY404" fmla="*/ 45200 h 55973"/>
                  <a:gd name="connsiteX405" fmla="*/ 74267 w 97059"/>
                  <a:gd name="connsiteY405" fmla="*/ 45200 h 55973"/>
                  <a:gd name="connsiteX406" fmla="*/ 74838 w 97059"/>
                  <a:gd name="connsiteY406" fmla="*/ 45200 h 55973"/>
                  <a:gd name="connsiteX407" fmla="*/ 75410 w 97059"/>
                  <a:gd name="connsiteY407" fmla="*/ 44629 h 55973"/>
                  <a:gd name="connsiteX408" fmla="*/ 75410 w 97059"/>
                  <a:gd name="connsiteY408" fmla="*/ 44057 h 55973"/>
                  <a:gd name="connsiteX409" fmla="*/ 74362 w 97059"/>
                  <a:gd name="connsiteY409" fmla="*/ 43295 h 55973"/>
                  <a:gd name="connsiteX410" fmla="*/ 73409 w 97059"/>
                  <a:gd name="connsiteY410" fmla="*/ 43295 h 55973"/>
                  <a:gd name="connsiteX411" fmla="*/ 74171 w 97059"/>
                  <a:gd name="connsiteY411" fmla="*/ 44057 h 55973"/>
                  <a:gd name="connsiteX412" fmla="*/ 74171 w 97059"/>
                  <a:gd name="connsiteY412" fmla="*/ 44057 h 55973"/>
                  <a:gd name="connsiteX413" fmla="*/ 72171 w 97059"/>
                  <a:gd name="connsiteY413" fmla="*/ 45296 h 55973"/>
                  <a:gd name="connsiteX414" fmla="*/ 72743 w 97059"/>
                  <a:gd name="connsiteY414" fmla="*/ 46343 h 55973"/>
                  <a:gd name="connsiteX415" fmla="*/ 72076 w 97059"/>
                  <a:gd name="connsiteY415" fmla="*/ 46343 h 55973"/>
                  <a:gd name="connsiteX416" fmla="*/ 71409 w 97059"/>
                  <a:gd name="connsiteY416" fmla="*/ 46343 h 55973"/>
                  <a:gd name="connsiteX417" fmla="*/ 70742 w 97059"/>
                  <a:gd name="connsiteY417" fmla="*/ 46343 h 55973"/>
                  <a:gd name="connsiteX418" fmla="*/ 70742 w 97059"/>
                  <a:gd name="connsiteY418" fmla="*/ 45676 h 55973"/>
                  <a:gd name="connsiteX419" fmla="*/ 69695 w 97059"/>
                  <a:gd name="connsiteY419" fmla="*/ 44724 h 55973"/>
                  <a:gd name="connsiteX420" fmla="*/ 69695 w 97059"/>
                  <a:gd name="connsiteY420" fmla="*/ 43962 h 55973"/>
                  <a:gd name="connsiteX421" fmla="*/ 70552 w 97059"/>
                  <a:gd name="connsiteY421" fmla="*/ 43962 h 55973"/>
                  <a:gd name="connsiteX422" fmla="*/ 71695 w 97059"/>
                  <a:gd name="connsiteY422" fmla="*/ 44915 h 55973"/>
                  <a:gd name="connsiteX423" fmla="*/ 68552 w 97059"/>
                  <a:gd name="connsiteY423" fmla="*/ 45296 h 55973"/>
                  <a:gd name="connsiteX424" fmla="*/ 69885 w 97059"/>
                  <a:gd name="connsiteY424" fmla="*/ 46724 h 55973"/>
                  <a:gd name="connsiteX425" fmla="*/ 69218 w 97059"/>
                  <a:gd name="connsiteY425" fmla="*/ 46724 h 55973"/>
                  <a:gd name="connsiteX426" fmla="*/ 67694 w 97059"/>
                  <a:gd name="connsiteY426" fmla="*/ 45296 h 55973"/>
                  <a:gd name="connsiteX427" fmla="*/ 66551 w 97059"/>
                  <a:gd name="connsiteY427" fmla="*/ 45772 h 55973"/>
                  <a:gd name="connsiteX428" fmla="*/ 67789 w 97059"/>
                  <a:gd name="connsiteY428" fmla="*/ 47010 h 55973"/>
                  <a:gd name="connsiteX429" fmla="*/ 67027 w 97059"/>
                  <a:gd name="connsiteY429" fmla="*/ 47010 h 55973"/>
                  <a:gd name="connsiteX430" fmla="*/ 64837 w 97059"/>
                  <a:gd name="connsiteY430" fmla="*/ 44915 h 55973"/>
                  <a:gd name="connsiteX431" fmla="*/ 65599 w 97059"/>
                  <a:gd name="connsiteY431" fmla="*/ 44915 h 55973"/>
                  <a:gd name="connsiteX432" fmla="*/ 67789 w 97059"/>
                  <a:gd name="connsiteY432" fmla="*/ 44438 h 55973"/>
                  <a:gd name="connsiteX433" fmla="*/ 68552 w 97059"/>
                  <a:gd name="connsiteY433" fmla="*/ 46153 h 55973"/>
                  <a:gd name="connsiteX434" fmla="*/ 64360 w 97059"/>
                  <a:gd name="connsiteY434" fmla="*/ 45867 h 55973"/>
                  <a:gd name="connsiteX435" fmla="*/ 65885 w 97059"/>
                  <a:gd name="connsiteY435" fmla="*/ 47963 h 55973"/>
                  <a:gd name="connsiteX436" fmla="*/ 65122 w 97059"/>
                  <a:gd name="connsiteY436" fmla="*/ 47963 h 55973"/>
                  <a:gd name="connsiteX437" fmla="*/ 64075 w 97059"/>
                  <a:gd name="connsiteY437" fmla="*/ 47963 h 55973"/>
                  <a:gd name="connsiteX438" fmla="*/ 64075 w 97059"/>
                  <a:gd name="connsiteY438" fmla="*/ 47486 h 55973"/>
                  <a:gd name="connsiteX439" fmla="*/ 63027 w 97059"/>
                  <a:gd name="connsiteY439" fmla="*/ 46153 h 55973"/>
                  <a:gd name="connsiteX440" fmla="*/ 63789 w 97059"/>
                  <a:gd name="connsiteY440" fmla="*/ 46153 h 55973"/>
                  <a:gd name="connsiteX441" fmla="*/ 64360 w 97059"/>
                  <a:gd name="connsiteY441" fmla="*/ 46724 h 55973"/>
                  <a:gd name="connsiteX442" fmla="*/ 62265 w 97059"/>
                  <a:gd name="connsiteY442" fmla="*/ 47105 h 55973"/>
                  <a:gd name="connsiteX443" fmla="*/ 61598 w 97059"/>
                  <a:gd name="connsiteY443" fmla="*/ 46629 h 55973"/>
                  <a:gd name="connsiteX444" fmla="*/ 60551 w 97059"/>
                  <a:gd name="connsiteY444" fmla="*/ 46629 h 55973"/>
                  <a:gd name="connsiteX445" fmla="*/ 58646 w 97059"/>
                  <a:gd name="connsiteY445" fmla="*/ 46629 h 55973"/>
                  <a:gd name="connsiteX446" fmla="*/ 59789 w 97059"/>
                  <a:gd name="connsiteY446" fmla="*/ 48915 h 55973"/>
                  <a:gd name="connsiteX447" fmla="*/ 61884 w 97059"/>
                  <a:gd name="connsiteY447" fmla="*/ 48915 h 55973"/>
                  <a:gd name="connsiteX448" fmla="*/ 62741 w 97059"/>
                  <a:gd name="connsiteY448" fmla="*/ 48915 h 55973"/>
                  <a:gd name="connsiteX449" fmla="*/ 62741 w 97059"/>
                  <a:gd name="connsiteY449" fmla="*/ 48343 h 55973"/>
                  <a:gd name="connsiteX450" fmla="*/ 61313 w 97059"/>
                  <a:gd name="connsiteY450" fmla="*/ 47105 h 55973"/>
                  <a:gd name="connsiteX451" fmla="*/ 61313 w 97059"/>
                  <a:gd name="connsiteY451" fmla="*/ 47867 h 55973"/>
                  <a:gd name="connsiteX452" fmla="*/ 60170 w 97059"/>
                  <a:gd name="connsiteY452" fmla="*/ 48439 h 55973"/>
                  <a:gd name="connsiteX453" fmla="*/ 59503 w 97059"/>
                  <a:gd name="connsiteY453" fmla="*/ 47391 h 55973"/>
                  <a:gd name="connsiteX454" fmla="*/ 59503 w 97059"/>
                  <a:gd name="connsiteY454" fmla="*/ 47391 h 55973"/>
                  <a:gd name="connsiteX455" fmla="*/ 61313 w 97059"/>
                  <a:gd name="connsiteY455" fmla="*/ 48248 h 55973"/>
                  <a:gd name="connsiteX456" fmla="*/ 57502 w 97059"/>
                  <a:gd name="connsiteY456" fmla="*/ 47105 h 55973"/>
                  <a:gd name="connsiteX457" fmla="*/ 56455 w 97059"/>
                  <a:gd name="connsiteY457" fmla="*/ 47105 h 55973"/>
                  <a:gd name="connsiteX458" fmla="*/ 55693 w 97059"/>
                  <a:gd name="connsiteY458" fmla="*/ 47105 h 55973"/>
                  <a:gd name="connsiteX459" fmla="*/ 54455 w 97059"/>
                  <a:gd name="connsiteY459" fmla="*/ 47105 h 55973"/>
                  <a:gd name="connsiteX460" fmla="*/ 55502 w 97059"/>
                  <a:gd name="connsiteY460" fmla="*/ 50439 h 55973"/>
                  <a:gd name="connsiteX461" fmla="*/ 56360 w 97059"/>
                  <a:gd name="connsiteY461" fmla="*/ 50439 h 55973"/>
                  <a:gd name="connsiteX462" fmla="*/ 56360 w 97059"/>
                  <a:gd name="connsiteY462" fmla="*/ 49201 h 55973"/>
                  <a:gd name="connsiteX463" fmla="*/ 57217 w 97059"/>
                  <a:gd name="connsiteY463" fmla="*/ 49201 h 55973"/>
                  <a:gd name="connsiteX464" fmla="*/ 58455 w 97059"/>
                  <a:gd name="connsiteY464" fmla="*/ 49201 h 55973"/>
                  <a:gd name="connsiteX465" fmla="*/ 58455 w 97059"/>
                  <a:gd name="connsiteY465" fmla="*/ 48534 h 55973"/>
                  <a:gd name="connsiteX466" fmla="*/ 58455 w 97059"/>
                  <a:gd name="connsiteY466" fmla="*/ 47677 h 55973"/>
                  <a:gd name="connsiteX467" fmla="*/ 57502 w 97059"/>
                  <a:gd name="connsiteY467" fmla="*/ 48248 h 55973"/>
                  <a:gd name="connsiteX468" fmla="*/ 57026 w 97059"/>
                  <a:gd name="connsiteY468" fmla="*/ 47772 h 55973"/>
                  <a:gd name="connsiteX469" fmla="*/ 57026 w 97059"/>
                  <a:gd name="connsiteY469" fmla="*/ 48629 h 55973"/>
                  <a:gd name="connsiteX470" fmla="*/ 55597 w 97059"/>
                  <a:gd name="connsiteY470" fmla="*/ 48629 h 55973"/>
                  <a:gd name="connsiteX471" fmla="*/ 55597 w 97059"/>
                  <a:gd name="connsiteY471" fmla="*/ 47963 h 55973"/>
                  <a:gd name="connsiteX472" fmla="*/ 55597 w 97059"/>
                  <a:gd name="connsiteY472" fmla="*/ 47963 h 55973"/>
                  <a:gd name="connsiteX473" fmla="*/ 52835 w 97059"/>
                  <a:gd name="connsiteY473" fmla="*/ 47772 h 55973"/>
                  <a:gd name="connsiteX474" fmla="*/ 53597 w 97059"/>
                  <a:gd name="connsiteY474" fmla="*/ 47772 h 55973"/>
                  <a:gd name="connsiteX475" fmla="*/ 54264 w 97059"/>
                  <a:gd name="connsiteY475" fmla="*/ 50153 h 55973"/>
                  <a:gd name="connsiteX476" fmla="*/ 53407 w 97059"/>
                  <a:gd name="connsiteY476" fmla="*/ 50153 h 55973"/>
                  <a:gd name="connsiteX477" fmla="*/ 52740 w 97059"/>
                  <a:gd name="connsiteY477" fmla="*/ 47772 h 55973"/>
                  <a:gd name="connsiteX478" fmla="*/ 54169 w 97059"/>
                  <a:gd name="connsiteY478" fmla="*/ 50534 h 55973"/>
                  <a:gd name="connsiteX479" fmla="*/ 53597 w 97059"/>
                  <a:gd name="connsiteY479" fmla="*/ 51201 h 55973"/>
                  <a:gd name="connsiteX480" fmla="*/ 54169 w 97059"/>
                  <a:gd name="connsiteY480" fmla="*/ 51296 h 55973"/>
                  <a:gd name="connsiteX481" fmla="*/ 51883 w 97059"/>
                  <a:gd name="connsiteY481" fmla="*/ 47296 h 55973"/>
                  <a:gd name="connsiteX482" fmla="*/ 51026 w 97059"/>
                  <a:gd name="connsiteY482" fmla="*/ 47296 h 55973"/>
                  <a:gd name="connsiteX483" fmla="*/ 51026 w 97059"/>
                  <a:gd name="connsiteY483" fmla="*/ 48248 h 55973"/>
                  <a:gd name="connsiteX484" fmla="*/ 50073 w 97059"/>
                  <a:gd name="connsiteY484" fmla="*/ 48248 h 55973"/>
                  <a:gd name="connsiteX485" fmla="*/ 48835 w 97059"/>
                  <a:gd name="connsiteY485" fmla="*/ 48248 h 55973"/>
                  <a:gd name="connsiteX486" fmla="*/ 48835 w 97059"/>
                  <a:gd name="connsiteY486" fmla="*/ 48820 h 55973"/>
                  <a:gd name="connsiteX487" fmla="*/ 48835 w 97059"/>
                  <a:gd name="connsiteY487" fmla="*/ 49772 h 55973"/>
                  <a:gd name="connsiteX488" fmla="*/ 48835 w 97059"/>
                  <a:gd name="connsiteY488" fmla="*/ 50344 h 55973"/>
                  <a:gd name="connsiteX489" fmla="*/ 49883 w 97059"/>
                  <a:gd name="connsiteY489" fmla="*/ 50344 h 55973"/>
                  <a:gd name="connsiteX490" fmla="*/ 51978 w 97059"/>
                  <a:gd name="connsiteY490" fmla="*/ 50344 h 55973"/>
                  <a:gd name="connsiteX491" fmla="*/ 51883 w 97059"/>
                  <a:gd name="connsiteY491" fmla="*/ 48058 h 55973"/>
                  <a:gd name="connsiteX492" fmla="*/ 50454 w 97059"/>
                  <a:gd name="connsiteY492" fmla="*/ 49867 h 55973"/>
                  <a:gd name="connsiteX493" fmla="*/ 49502 w 97059"/>
                  <a:gd name="connsiteY493" fmla="*/ 48724 h 55973"/>
                  <a:gd name="connsiteX494" fmla="*/ 50930 w 97059"/>
                  <a:gd name="connsiteY494" fmla="*/ 48724 h 55973"/>
                  <a:gd name="connsiteX495" fmla="*/ 50930 w 97059"/>
                  <a:gd name="connsiteY495" fmla="*/ 49963 h 55973"/>
                  <a:gd name="connsiteX496" fmla="*/ 50454 w 97059"/>
                  <a:gd name="connsiteY496" fmla="*/ 50630 h 55973"/>
                  <a:gd name="connsiteX497" fmla="*/ 46644 w 97059"/>
                  <a:gd name="connsiteY497" fmla="*/ 50725 h 55973"/>
                  <a:gd name="connsiteX498" fmla="*/ 47406 w 97059"/>
                  <a:gd name="connsiteY498" fmla="*/ 50725 h 55973"/>
                  <a:gd name="connsiteX499" fmla="*/ 46549 w 97059"/>
                  <a:gd name="connsiteY499" fmla="*/ 51391 h 55973"/>
                  <a:gd name="connsiteX500" fmla="*/ 46263 w 97059"/>
                  <a:gd name="connsiteY500" fmla="*/ 51487 h 55973"/>
                  <a:gd name="connsiteX501" fmla="*/ 47692 w 97059"/>
                  <a:gd name="connsiteY501" fmla="*/ 48058 h 55973"/>
                  <a:gd name="connsiteX502" fmla="*/ 47692 w 97059"/>
                  <a:gd name="connsiteY502" fmla="*/ 50344 h 55973"/>
                  <a:gd name="connsiteX503" fmla="*/ 46263 w 97059"/>
                  <a:gd name="connsiteY503" fmla="*/ 50344 h 55973"/>
                  <a:gd name="connsiteX504" fmla="*/ 46263 w 97059"/>
                  <a:gd name="connsiteY504" fmla="*/ 47867 h 55973"/>
                  <a:gd name="connsiteX505" fmla="*/ 47311 w 97059"/>
                  <a:gd name="connsiteY505" fmla="*/ 47867 h 55973"/>
                  <a:gd name="connsiteX506" fmla="*/ 45406 w 97059"/>
                  <a:gd name="connsiteY506" fmla="*/ 50249 h 55973"/>
                  <a:gd name="connsiteX507" fmla="*/ 42929 w 97059"/>
                  <a:gd name="connsiteY507" fmla="*/ 50249 h 55973"/>
                  <a:gd name="connsiteX508" fmla="*/ 44263 w 97059"/>
                  <a:gd name="connsiteY508" fmla="*/ 49772 h 55973"/>
                  <a:gd name="connsiteX509" fmla="*/ 43501 w 97059"/>
                  <a:gd name="connsiteY509" fmla="*/ 49106 h 55973"/>
                  <a:gd name="connsiteX510" fmla="*/ 43025 w 97059"/>
                  <a:gd name="connsiteY510" fmla="*/ 49106 h 55973"/>
                  <a:gd name="connsiteX511" fmla="*/ 44358 w 97059"/>
                  <a:gd name="connsiteY511" fmla="*/ 48153 h 55973"/>
                  <a:gd name="connsiteX512" fmla="*/ 46263 w 97059"/>
                  <a:gd name="connsiteY512" fmla="*/ 48153 h 55973"/>
                  <a:gd name="connsiteX513" fmla="*/ 44739 w 97059"/>
                  <a:gd name="connsiteY513" fmla="*/ 48629 h 55973"/>
                  <a:gd name="connsiteX514" fmla="*/ 44263 w 97059"/>
                  <a:gd name="connsiteY514" fmla="*/ 48629 h 55973"/>
                  <a:gd name="connsiteX515" fmla="*/ 45406 w 97059"/>
                  <a:gd name="connsiteY515" fmla="*/ 49201 h 55973"/>
                  <a:gd name="connsiteX516" fmla="*/ 45977 w 97059"/>
                  <a:gd name="connsiteY516" fmla="*/ 49201 h 55973"/>
                  <a:gd name="connsiteX517" fmla="*/ 45406 w 97059"/>
                  <a:gd name="connsiteY517" fmla="*/ 51010 h 55973"/>
                  <a:gd name="connsiteX518" fmla="*/ 42548 w 97059"/>
                  <a:gd name="connsiteY518" fmla="*/ 47772 h 55973"/>
                  <a:gd name="connsiteX519" fmla="*/ 41786 w 97059"/>
                  <a:gd name="connsiteY519" fmla="*/ 50058 h 55973"/>
                  <a:gd name="connsiteX520" fmla="*/ 40834 w 97059"/>
                  <a:gd name="connsiteY520" fmla="*/ 50058 h 55973"/>
                  <a:gd name="connsiteX521" fmla="*/ 41405 w 97059"/>
                  <a:gd name="connsiteY521" fmla="*/ 47677 h 55973"/>
                  <a:gd name="connsiteX522" fmla="*/ 42358 w 97059"/>
                  <a:gd name="connsiteY522" fmla="*/ 47677 h 55973"/>
                  <a:gd name="connsiteX523" fmla="*/ 42548 w 97059"/>
                  <a:gd name="connsiteY523" fmla="*/ 48534 h 55973"/>
                  <a:gd name="connsiteX524" fmla="*/ 40739 w 97059"/>
                  <a:gd name="connsiteY524" fmla="*/ 50344 h 55973"/>
                  <a:gd name="connsiteX525" fmla="*/ 41501 w 97059"/>
                  <a:gd name="connsiteY525" fmla="*/ 50344 h 55973"/>
                  <a:gd name="connsiteX526" fmla="*/ 40548 w 97059"/>
                  <a:gd name="connsiteY526" fmla="*/ 50820 h 55973"/>
                  <a:gd name="connsiteX527" fmla="*/ 40739 w 97059"/>
                  <a:gd name="connsiteY527" fmla="*/ 51106 h 55973"/>
                  <a:gd name="connsiteX528" fmla="*/ 39310 w 97059"/>
                  <a:gd name="connsiteY528" fmla="*/ 49677 h 55973"/>
                  <a:gd name="connsiteX529" fmla="*/ 38262 w 97059"/>
                  <a:gd name="connsiteY529" fmla="*/ 49677 h 55973"/>
                  <a:gd name="connsiteX530" fmla="*/ 37024 w 97059"/>
                  <a:gd name="connsiteY530" fmla="*/ 49677 h 55973"/>
                  <a:gd name="connsiteX531" fmla="*/ 38357 w 97059"/>
                  <a:gd name="connsiteY531" fmla="*/ 49677 h 55973"/>
                  <a:gd name="connsiteX532" fmla="*/ 39310 w 97059"/>
                  <a:gd name="connsiteY532" fmla="*/ 48724 h 55973"/>
                  <a:gd name="connsiteX533" fmla="*/ 37881 w 97059"/>
                  <a:gd name="connsiteY533" fmla="*/ 48153 h 55973"/>
                  <a:gd name="connsiteX534" fmla="*/ 39310 w 97059"/>
                  <a:gd name="connsiteY534" fmla="*/ 48153 h 55973"/>
                  <a:gd name="connsiteX535" fmla="*/ 40262 w 97059"/>
                  <a:gd name="connsiteY535" fmla="*/ 48153 h 55973"/>
                  <a:gd name="connsiteX536" fmla="*/ 40262 w 97059"/>
                  <a:gd name="connsiteY536" fmla="*/ 48820 h 55973"/>
                  <a:gd name="connsiteX537" fmla="*/ 40262 w 97059"/>
                  <a:gd name="connsiteY537" fmla="*/ 49677 h 55973"/>
                  <a:gd name="connsiteX538" fmla="*/ 39319 w 97059"/>
                  <a:gd name="connsiteY538" fmla="*/ 50439 h 55973"/>
                  <a:gd name="connsiteX539" fmla="*/ 39310 w 97059"/>
                  <a:gd name="connsiteY539" fmla="*/ 50439 h 55973"/>
                  <a:gd name="connsiteX540" fmla="*/ 34833 w 97059"/>
                  <a:gd name="connsiteY540" fmla="*/ 49677 h 55973"/>
                  <a:gd name="connsiteX541" fmla="*/ 35595 w 97059"/>
                  <a:gd name="connsiteY541" fmla="*/ 49677 h 55973"/>
                  <a:gd name="connsiteX542" fmla="*/ 34547 w 97059"/>
                  <a:gd name="connsiteY542" fmla="*/ 49677 h 55973"/>
                  <a:gd name="connsiteX543" fmla="*/ 34547 w 97059"/>
                  <a:gd name="connsiteY543" fmla="*/ 49106 h 55973"/>
                  <a:gd name="connsiteX544" fmla="*/ 37214 w 97059"/>
                  <a:gd name="connsiteY544" fmla="*/ 47200 h 55973"/>
                  <a:gd name="connsiteX545" fmla="*/ 35976 w 97059"/>
                  <a:gd name="connsiteY545" fmla="*/ 49391 h 55973"/>
                  <a:gd name="connsiteX546" fmla="*/ 35024 w 97059"/>
                  <a:gd name="connsiteY546" fmla="*/ 49391 h 55973"/>
                  <a:gd name="connsiteX547" fmla="*/ 36167 w 97059"/>
                  <a:gd name="connsiteY547" fmla="*/ 47105 h 55973"/>
                  <a:gd name="connsiteX548" fmla="*/ 37119 w 97059"/>
                  <a:gd name="connsiteY548" fmla="*/ 47105 h 55973"/>
                  <a:gd name="connsiteX549" fmla="*/ 37214 w 97059"/>
                  <a:gd name="connsiteY549" fmla="*/ 47772 h 55973"/>
                  <a:gd name="connsiteX550" fmla="*/ 33023 w 97059"/>
                  <a:gd name="connsiteY550" fmla="*/ 48820 h 55973"/>
                  <a:gd name="connsiteX551" fmla="*/ 32166 w 97059"/>
                  <a:gd name="connsiteY551" fmla="*/ 48820 h 55973"/>
                  <a:gd name="connsiteX552" fmla="*/ 31214 w 97059"/>
                  <a:gd name="connsiteY552" fmla="*/ 47772 h 55973"/>
                  <a:gd name="connsiteX553" fmla="*/ 32356 w 97059"/>
                  <a:gd name="connsiteY553" fmla="*/ 46248 h 55973"/>
                  <a:gd name="connsiteX554" fmla="*/ 33214 w 97059"/>
                  <a:gd name="connsiteY554" fmla="*/ 46248 h 55973"/>
                  <a:gd name="connsiteX555" fmla="*/ 32261 w 97059"/>
                  <a:gd name="connsiteY555" fmla="*/ 47772 h 55973"/>
                  <a:gd name="connsiteX556" fmla="*/ 33595 w 97059"/>
                  <a:gd name="connsiteY556" fmla="*/ 47772 h 55973"/>
                  <a:gd name="connsiteX557" fmla="*/ 34643 w 97059"/>
                  <a:gd name="connsiteY557" fmla="*/ 46343 h 55973"/>
                  <a:gd name="connsiteX558" fmla="*/ 35500 w 97059"/>
                  <a:gd name="connsiteY558" fmla="*/ 46343 h 55973"/>
                  <a:gd name="connsiteX559" fmla="*/ 33976 w 97059"/>
                  <a:gd name="connsiteY559" fmla="*/ 48534 h 55973"/>
                  <a:gd name="connsiteX560" fmla="*/ 33118 w 97059"/>
                  <a:gd name="connsiteY560" fmla="*/ 48534 h 55973"/>
                  <a:gd name="connsiteX561" fmla="*/ 33023 w 97059"/>
                  <a:gd name="connsiteY561" fmla="*/ 49391 h 55973"/>
                  <a:gd name="connsiteX562" fmla="*/ 31214 w 97059"/>
                  <a:gd name="connsiteY562" fmla="*/ 46724 h 55973"/>
                  <a:gd name="connsiteX563" fmla="*/ 31214 w 97059"/>
                  <a:gd name="connsiteY563" fmla="*/ 46057 h 55973"/>
                  <a:gd name="connsiteX564" fmla="*/ 30547 w 97059"/>
                  <a:gd name="connsiteY564" fmla="*/ 46057 h 55973"/>
                  <a:gd name="connsiteX565" fmla="*/ 29785 w 97059"/>
                  <a:gd name="connsiteY565" fmla="*/ 46057 h 55973"/>
                  <a:gd name="connsiteX566" fmla="*/ 31595 w 97059"/>
                  <a:gd name="connsiteY566" fmla="*/ 46057 h 55973"/>
                  <a:gd name="connsiteX567" fmla="*/ 30642 w 97059"/>
                  <a:gd name="connsiteY567" fmla="*/ 45105 h 55973"/>
                  <a:gd name="connsiteX568" fmla="*/ 29594 w 97059"/>
                  <a:gd name="connsiteY568" fmla="*/ 45105 h 55973"/>
                  <a:gd name="connsiteX569" fmla="*/ 28737 w 97059"/>
                  <a:gd name="connsiteY569" fmla="*/ 45105 h 55973"/>
                  <a:gd name="connsiteX570" fmla="*/ 26642 w 97059"/>
                  <a:gd name="connsiteY570" fmla="*/ 47296 h 55973"/>
                  <a:gd name="connsiteX571" fmla="*/ 28451 w 97059"/>
                  <a:gd name="connsiteY571" fmla="*/ 47963 h 55973"/>
                  <a:gd name="connsiteX572" fmla="*/ 29499 w 97059"/>
                  <a:gd name="connsiteY572" fmla="*/ 47963 h 55973"/>
                  <a:gd name="connsiteX573" fmla="*/ 30356 w 97059"/>
                  <a:gd name="connsiteY573" fmla="*/ 47963 h 55973"/>
                  <a:gd name="connsiteX574" fmla="*/ 29309 w 97059"/>
                  <a:gd name="connsiteY574" fmla="*/ 46724 h 55973"/>
                  <a:gd name="connsiteX575" fmla="*/ 28261 w 97059"/>
                  <a:gd name="connsiteY575" fmla="*/ 46724 h 55973"/>
                  <a:gd name="connsiteX576" fmla="*/ 28927 w 97059"/>
                  <a:gd name="connsiteY576" fmla="*/ 45867 h 55973"/>
                  <a:gd name="connsiteX577" fmla="*/ 29785 w 97059"/>
                  <a:gd name="connsiteY577" fmla="*/ 45867 h 55973"/>
                  <a:gd name="connsiteX578" fmla="*/ 29785 w 97059"/>
                  <a:gd name="connsiteY578" fmla="*/ 46915 h 55973"/>
                  <a:gd name="connsiteX579" fmla="*/ 26927 w 97059"/>
                  <a:gd name="connsiteY579" fmla="*/ 45676 h 55973"/>
                  <a:gd name="connsiteX580" fmla="*/ 27880 w 97059"/>
                  <a:gd name="connsiteY580" fmla="*/ 45010 h 55973"/>
                  <a:gd name="connsiteX581" fmla="*/ 27880 w 97059"/>
                  <a:gd name="connsiteY581" fmla="*/ 44343 h 55973"/>
                  <a:gd name="connsiteX582" fmla="*/ 27308 w 97059"/>
                  <a:gd name="connsiteY582" fmla="*/ 44343 h 55973"/>
                  <a:gd name="connsiteX583" fmla="*/ 25784 w 97059"/>
                  <a:gd name="connsiteY583" fmla="*/ 43676 h 55973"/>
                  <a:gd name="connsiteX584" fmla="*/ 26642 w 97059"/>
                  <a:gd name="connsiteY584" fmla="*/ 44724 h 55973"/>
                  <a:gd name="connsiteX585" fmla="*/ 24737 w 97059"/>
                  <a:gd name="connsiteY585" fmla="*/ 44724 h 55973"/>
                  <a:gd name="connsiteX586" fmla="*/ 23879 w 97059"/>
                  <a:gd name="connsiteY586" fmla="*/ 45296 h 55973"/>
                  <a:gd name="connsiteX587" fmla="*/ 23879 w 97059"/>
                  <a:gd name="connsiteY587" fmla="*/ 45867 h 55973"/>
                  <a:gd name="connsiteX588" fmla="*/ 24451 w 97059"/>
                  <a:gd name="connsiteY588" fmla="*/ 46439 h 55973"/>
                  <a:gd name="connsiteX589" fmla="*/ 25022 w 97059"/>
                  <a:gd name="connsiteY589" fmla="*/ 46439 h 55973"/>
                  <a:gd name="connsiteX590" fmla="*/ 26070 w 97059"/>
                  <a:gd name="connsiteY590" fmla="*/ 46439 h 55973"/>
                  <a:gd name="connsiteX591" fmla="*/ 27213 w 97059"/>
                  <a:gd name="connsiteY591" fmla="*/ 46724 h 55973"/>
                  <a:gd name="connsiteX592" fmla="*/ 24927 w 97059"/>
                  <a:gd name="connsiteY592" fmla="*/ 45105 h 55973"/>
                  <a:gd name="connsiteX593" fmla="*/ 26356 w 97059"/>
                  <a:gd name="connsiteY593" fmla="*/ 45105 h 55973"/>
                  <a:gd name="connsiteX594" fmla="*/ 24927 w 97059"/>
                  <a:gd name="connsiteY594" fmla="*/ 42914 h 55973"/>
                  <a:gd name="connsiteX595" fmla="*/ 21308 w 97059"/>
                  <a:gd name="connsiteY595" fmla="*/ 45391 h 55973"/>
                  <a:gd name="connsiteX596" fmla="*/ 20450 w 97059"/>
                  <a:gd name="connsiteY596" fmla="*/ 45391 h 55973"/>
                  <a:gd name="connsiteX597" fmla="*/ 24165 w 97059"/>
                  <a:gd name="connsiteY597" fmla="*/ 42724 h 55973"/>
                  <a:gd name="connsiteX598" fmla="*/ 24927 w 97059"/>
                  <a:gd name="connsiteY598" fmla="*/ 42724 h 55973"/>
                  <a:gd name="connsiteX599" fmla="*/ 25213 w 97059"/>
                  <a:gd name="connsiteY599" fmla="*/ 43962 h 55973"/>
                  <a:gd name="connsiteX600" fmla="*/ 19498 w 97059"/>
                  <a:gd name="connsiteY600" fmla="*/ 44533 h 55973"/>
                  <a:gd name="connsiteX601" fmla="*/ 18641 w 97059"/>
                  <a:gd name="connsiteY601" fmla="*/ 44533 h 55973"/>
                  <a:gd name="connsiteX602" fmla="*/ 19212 w 97059"/>
                  <a:gd name="connsiteY602" fmla="*/ 44057 h 55973"/>
                  <a:gd name="connsiteX603" fmla="*/ 19974 w 97059"/>
                  <a:gd name="connsiteY603" fmla="*/ 44057 h 55973"/>
                  <a:gd name="connsiteX604" fmla="*/ 22641 w 97059"/>
                  <a:gd name="connsiteY604" fmla="*/ 41676 h 55973"/>
                  <a:gd name="connsiteX605" fmla="*/ 23308 w 97059"/>
                  <a:gd name="connsiteY605" fmla="*/ 41676 h 55973"/>
                  <a:gd name="connsiteX606" fmla="*/ 20641 w 97059"/>
                  <a:gd name="connsiteY606" fmla="*/ 43486 h 55973"/>
                  <a:gd name="connsiteX607" fmla="*/ 19784 w 97059"/>
                  <a:gd name="connsiteY607" fmla="*/ 43486 h 55973"/>
                  <a:gd name="connsiteX608" fmla="*/ 22546 w 97059"/>
                  <a:gd name="connsiteY608" fmla="*/ 41676 h 55973"/>
                  <a:gd name="connsiteX609" fmla="*/ 18260 w 97059"/>
                  <a:gd name="connsiteY609" fmla="*/ 43390 h 55973"/>
                  <a:gd name="connsiteX610" fmla="*/ 17593 w 97059"/>
                  <a:gd name="connsiteY610" fmla="*/ 43390 h 55973"/>
                  <a:gd name="connsiteX611" fmla="*/ 18164 w 97059"/>
                  <a:gd name="connsiteY611" fmla="*/ 42914 h 55973"/>
                  <a:gd name="connsiteX612" fmla="*/ 17688 w 97059"/>
                  <a:gd name="connsiteY612" fmla="*/ 42914 h 55973"/>
                  <a:gd name="connsiteX613" fmla="*/ 18164 w 97059"/>
                  <a:gd name="connsiteY613" fmla="*/ 42914 h 55973"/>
                  <a:gd name="connsiteX614" fmla="*/ 18831 w 97059"/>
                  <a:gd name="connsiteY614" fmla="*/ 42914 h 55973"/>
                  <a:gd name="connsiteX615" fmla="*/ 20355 w 97059"/>
                  <a:gd name="connsiteY615" fmla="*/ 42152 h 55973"/>
                  <a:gd name="connsiteX616" fmla="*/ 20355 w 97059"/>
                  <a:gd name="connsiteY616" fmla="*/ 41295 h 55973"/>
                  <a:gd name="connsiteX617" fmla="*/ 21403 w 97059"/>
                  <a:gd name="connsiteY617" fmla="*/ 42057 h 55973"/>
                  <a:gd name="connsiteX618" fmla="*/ 20926 w 97059"/>
                  <a:gd name="connsiteY618" fmla="*/ 42629 h 55973"/>
                  <a:gd name="connsiteX619" fmla="*/ 19498 w 97059"/>
                  <a:gd name="connsiteY619" fmla="*/ 43390 h 55973"/>
                  <a:gd name="connsiteX620" fmla="*/ 19498 w 97059"/>
                  <a:gd name="connsiteY620" fmla="*/ 43962 h 55973"/>
                  <a:gd name="connsiteX621" fmla="*/ 18545 w 97059"/>
                  <a:gd name="connsiteY621" fmla="*/ 44438 h 55973"/>
                  <a:gd name="connsiteX622" fmla="*/ 19879 w 97059"/>
                  <a:gd name="connsiteY622" fmla="*/ 39866 h 55973"/>
                  <a:gd name="connsiteX623" fmla="*/ 20926 w 97059"/>
                  <a:gd name="connsiteY623" fmla="*/ 39866 h 55973"/>
                  <a:gd name="connsiteX624" fmla="*/ 19593 w 97059"/>
                  <a:gd name="connsiteY624" fmla="*/ 40724 h 55973"/>
                  <a:gd name="connsiteX625" fmla="*/ 18831 w 97059"/>
                  <a:gd name="connsiteY625" fmla="*/ 40724 h 55973"/>
                  <a:gd name="connsiteX626" fmla="*/ 19402 w 97059"/>
                  <a:gd name="connsiteY626" fmla="*/ 40724 h 55973"/>
                  <a:gd name="connsiteX627" fmla="*/ 15878 w 97059"/>
                  <a:gd name="connsiteY627" fmla="*/ 40724 h 55973"/>
                  <a:gd name="connsiteX628" fmla="*/ 15021 w 97059"/>
                  <a:gd name="connsiteY628" fmla="*/ 40724 h 55973"/>
                  <a:gd name="connsiteX629" fmla="*/ 14164 w 97059"/>
                  <a:gd name="connsiteY629" fmla="*/ 40057 h 55973"/>
                  <a:gd name="connsiteX630" fmla="*/ 14735 w 97059"/>
                  <a:gd name="connsiteY630" fmla="*/ 40057 h 55973"/>
                  <a:gd name="connsiteX631" fmla="*/ 15593 w 97059"/>
                  <a:gd name="connsiteY631" fmla="*/ 40628 h 55973"/>
                  <a:gd name="connsiteX632" fmla="*/ 16069 w 97059"/>
                  <a:gd name="connsiteY632" fmla="*/ 39866 h 55973"/>
                  <a:gd name="connsiteX633" fmla="*/ 16069 w 97059"/>
                  <a:gd name="connsiteY633" fmla="*/ 39104 h 55973"/>
                  <a:gd name="connsiteX634" fmla="*/ 17783 w 97059"/>
                  <a:gd name="connsiteY634" fmla="*/ 39104 h 55973"/>
                  <a:gd name="connsiteX635" fmla="*/ 18736 w 97059"/>
                  <a:gd name="connsiteY635" fmla="*/ 39866 h 55973"/>
                  <a:gd name="connsiteX636" fmla="*/ 18260 w 97059"/>
                  <a:gd name="connsiteY636" fmla="*/ 39866 h 55973"/>
                  <a:gd name="connsiteX637" fmla="*/ 17688 w 97059"/>
                  <a:gd name="connsiteY637" fmla="*/ 40438 h 55973"/>
                  <a:gd name="connsiteX638" fmla="*/ 17688 w 97059"/>
                  <a:gd name="connsiteY638" fmla="*/ 40438 h 55973"/>
                  <a:gd name="connsiteX639" fmla="*/ 17688 w 97059"/>
                  <a:gd name="connsiteY639" fmla="*/ 41295 h 55973"/>
                  <a:gd name="connsiteX640" fmla="*/ 17688 w 97059"/>
                  <a:gd name="connsiteY640" fmla="*/ 42152 h 55973"/>
                  <a:gd name="connsiteX641" fmla="*/ 14831 w 97059"/>
                  <a:gd name="connsiteY641" fmla="*/ 38818 h 55973"/>
                  <a:gd name="connsiteX642" fmla="*/ 16164 w 97059"/>
                  <a:gd name="connsiteY642" fmla="*/ 38342 h 55973"/>
                  <a:gd name="connsiteX643" fmla="*/ 16926 w 97059"/>
                  <a:gd name="connsiteY643" fmla="*/ 37866 h 55973"/>
                  <a:gd name="connsiteX644" fmla="*/ 16926 w 97059"/>
                  <a:gd name="connsiteY644" fmla="*/ 37295 h 55973"/>
                  <a:gd name="connsiteX645" fmla="*/ 15974 w 97059"/>
                  <a:gd name="connsiteY645" fmla="*/ 36342 h 55973"/>
                  <a:gd name="connsiteX646" fmla="*/ 15212 w 97059"/>
                  <a:gd name="connsiteY646" fmla="*/ 36342 h 55973"/>
                  <a:gd name="connsiteX647" fmla="*/ 15974 w 97059"/>
                  <a:gd name="connsiteY647" fmla="*/ 37390 h 55973"/>
                  <a:gd name="connsiteX648" fmla="*/ 14450 w 97059"/>
                  <a:gd name="connsiteY648" fmla="*/ 36723 h 55973"/>
                  <a:gd name="connsiteX649" fmla="*/ 13306 w 97059"/>
                  <a:gd name="connsiteY649" fmla="*/ 36723 h 55973"/>
                  <a:gd name="connsiteX650" fmla="*/ 12545 w 97059"/>
                  <a:gd name="connsiteY650" fmla="*/ 37199 h 55973"/>
                  <a:gd name="connsiteX651" fmla="*/ 12545 w 97059"/>
                  <a:gd name="connsiteY651" fmla="*/ 37771 h 55973"/>
                  <a:gd name="connsiteX652" fmla="*/ 12545 w 97059"/>
                  <a:gd name="connsiteY652" fmla="*/ 37771 h 55973"/>
                  <a:gd name="connsiteX653" fmla="*/ 13402 w 97059"/>
                  <a:gd name="connsiteY653" fmla="*/ 37771 h 55973"/>
                  <a:gd name="connsiteX654" fmla="*/ 15116 w 97059"/>
                  <a:gd name="connsiteY654" fmla="*/ 39866 h 55973"/>
                  <a:gd name="connsiteX655" fmla="*/ 13497 w 97059"/>
                  <a:gd name="connsiteY655" fmla="*/ 37961 h 55973"/>
                  <a:gd name="connsiteX656" fmla="*/ 14735 w 97059"/>
                  <a:gd name="connsiteY656" fmla="*/ 37961 h 55973"/>
                  <a:gd name="connsiteX657" fmla="*/ 13783 w 97059"/>
                  <a:gd name="connsiteY657" fmla="*/ 39009 h 55973"/>
                  <a:gd name="connsiteX658" fmla="*/ 10925 w 97059"/>
                  <a:gd name="connsiteY658" fmla="*/ 35675 h 55973"/>
                  <a:gd name="connsiteX659" fmla="*/ 11783 w 97059"/>
                  <a:gd name="connsiteY659" fmla="*/ 36818 h 55973"/>
                  <a:gd name="connsiteX660" fmla="*/ 12830 w 97059"/>
                  <a:gd name="connsiteY660" fmla="*/ 36818 h 55973"/>
                  <a:gd name="connsiteX661" fmla="*/ 14259 w 97059"/>
                  <a:gd name="connsiteY661" fmla="*/ 36818 h 55973"/>
                  <a:gd name="connsiteX662" fmla="*/ 15116 w 97059"/>
                  <a:gd name="connsiteY662" fmla="*/ 36818 h 55973"/>
                  <a:gd name="connsiteX663" fmla="*/ 15116 w 97059"/>
                  <a:gd name="connsiteY663" fmla="*/ 36151 h 55973"/>
                  <a:gd name="connsiteX664" fmla="*/ 14259 w 97059"/>
                  <a:gd name="connsiteY664" fmla="*/ 35008 h 55973"/>
                  <a:gd name="connsiteX665" fmla="*/ 8830 w 97059"/>
                  <a:gd name="connsiteY665" fmla="*/ 36342 h 55973"/>
                  <a:gd name="connsiteX666" fmla="*/ 8830 w 97059"/>
                  <a:gd name="connsiteY666" fmla="*/ 36342 h 55973"/>
                  <a:gd name="connsiteX667" fmla="*/ 11211 w 97059"/>
                  <a:gd name="connsiteY667" fmla="*/ 36723 h 55973"/>
                  <a:gd name="connsiteX668" fmla="*/ 11783 w 97059"/>
                  <a:gd name="connsiteY668" fmla="*/ 35675 h 55973"/>
                  <a:gd name="connsiteX669" fmla="*/ 11783 w 97059"/>
                  <a:gd name="connsiteY669" fmla="*/ 35008 h 55973"/>
                  <a:gd name="connsiteX670" fmla="*/ 12926 w 97059"/>
                  <a:gd name="connsiteY670" fmla="*/ 35008 h 55973"/>
                  <a:gd name="connsiteX671" fmla="*/ 13688 w 97059"/>
                  <a:gd name="connsiteY671" fmla="*/ 35008 h 55973"/>
                  <a:gd name="connsiteX672" fmla="*/ 12259 w 97059"/>
                  <a:gd name="connsiteY672" fmla="*/ 35961 h 55973"/>
                  <a:gd name="connsiteX673" fmla="*/ 12068 w 97059"/>
                  <a:gd name="connsiteY673" fmla="*/ 37104 h 55973"/>
                  <a:gd name="connsiteX674" fmla="*/ 8925 w 97059"/>
                  <a:gd name="connsiteY674" fmla="*/ 31580 h 55973"/>
                  <a:gd name="connsiteX675" fmla="*/ 8925 w 97059"/>
                  <a:gd name="connsiteY675" fmla="*/ 32818 h 55973"/>
                  <a:gd name="connsiteX676" fmla="*/ 10068 w 97059"/>
                  <a:gd name="connsiteY676" fmla="*/ 32818 h 55973"/>
                  <a:gd name="connsiteX677" fmla="*/ 11592 w 97059"/>
                  <a:gd name="connsiteY677" fmla="*/ 32818 h 55973"/>
                  <a:gd name="connsiteX678" fmla="*/ 12449 w 97059"/>
                  <a:gd name="connsiteY678" fmla="*/ 32818 h 55973"/>
                  <a:gd name="connsiteX679" fmla="*/ 12449 w 97059"/>
                  <a:gd name="connsiteY679" fmla="*/ 32151 h 55973"/>
                  <a:gd name="connsiteX680" fmla="*/ 6258 w 97059"/>
                  <a:gd name="connsiteY680" fmla="*/ 32151 h 55973"/>
                  <a:gd name="connsiteX681" fmla="*/ 9211 w 97059"/>
                  <a:gd name="connsiteY681" fmla="*/ 33008 h 55973"/>
                  <a:gd name="connsiteX682" fmla="*/ 9973 w 97059"/>
                  <a:gd name="connsiteY682" fmla="*/ 31580 h 55973"/>
                  <a:gd name="connsiteX683" fmla="*/ 11116 w 97059"/>
                  <a:gd name="connsiteY683" fmla="*/ 31580 h 55973"/>
                  <a:gd name="connsiteX684" fmla="*/ 11878 w 97059"/>
                  <a:gd name="connsiteY684" fmla="*/ 31580 h 55973"/>
                  <a:gd name="connsiteX685" fmla="*/ 10163 w 97059"/>
                  <a:gd name="connsiteY685" fmla="*/ 32341 h 55973"/>
                  <a:gd name="connsiteX686" fmla="*/ 10259 w 97059"/>
                  <a:gd name="connsiteY686" fmla="*/ 32818 h 55973"/>
                  <a:gd name="connsiteX687" fmla="*/ 10925 w 97059"/>
                  <a:gd name="connsiteY687" fmla="*/ 30532 h 55973"/>
                  <a:gd name="connsiteX688" fmla="*/ 11878 w 97059"/>
                  <a:gd name="connsiteY688" fmla="*/ 30532 h 55973"/>
                  <a:gd name="connsiteX689" fmla="*/ 11878 w 97059"/>
                  <a:gd name="connsiteY689" fmla="*/ 29865 h 55973"/>
                  <a:gd name="connsiteX690" fmla="*/ 11306 w 97059"/>
                  <a:gd name="connsiteY690" fmla="*/ 28913 h 55973"/>
                  <a:gd name="connsiteX691" fmla="*/ 10259 w 97059"/>
                  <a:gd name="connsiteY691" fmla="*/ 28913 h 55973"/>
                  <a:gd name="connsiteX692" fmla="*/ 8639 w 97059"/>
                  <a:gd name="connsiteY692" fmla="*/ 28913 h 55973"/>
                  <a:gd name="connsiteX693" fmla="*/ 7687 w 97059"/>
                  <a:gd name="connsiteY693" fmla="*/ 28913 h 55973"/>
                  <a:gd name="connsiteX694" fmla="*/ 7687 w 97059"/>
                  <a:gd name="connsiteY694" fmla="*/ 29484 h 55973"/>
                  <a:gd name="connsiteX695" fmla="*/ 8258 w 97059"/>
                  <a:gd name="connsiteY695" fmla="*/ 30532 h 55973"/>
                  <a:gd name="connsiteX696" fmla="*/ 10925 w 97059"/>
                  <a:gd name="connsiteY696" fmla="*/ 30532 h 55973"/>
                  <a:gd name="connsiteX697" fmla="*/ 8735 w 97059"/>
                  <a:gd name="connsiteY697" fmla="*/ 29770 h 55973"/>
                  <a:gd name="connsiteX698" fmla="*/ 10544 w 97059"/>
                  <a:gd name="connsiteY698" fmla="*/ 29103 h 55973"/>
                  <a:gd name="connsiteX699" fmla="*/ 9211 w 97059"/>
                  <a:gd name="connsiteY699" fmla="*/ 30056 h 55973"/>
                  <a:gd name="connsiteX700" fmla="*/ 9020 w 97059"/>
                  <a:gd name="connsiteY700" fmla="*/ 30913 h 55973"/>
                  <a:gd name="connsiteX701" fmla="*/ 10354 w 97059"/>
                  <a:gd name="connsiteY701" fmla="*/ 28150 h 55973"/>
                  <a:gd name="connsiteX702" fmla="*/ 11401 w 97059"/>
                  <a:gd name="connsiteY702" fmla="*/ 28150 h 55973"/>
                  <a:gd name="connsiteX703" fmla="*/ 11401 w 97059"/>
                  <a:gd name="connsiteY703" fmla="*/ 27579 h 55973"/>
                  <a:gd name="connsiteX704" fmla="*/ 11401 w 97059"/>
                  <a:gd name="connsiteY704" fmla="*/ 26531 h 55973"/>
                  <a:gd name="connsiteX705" fmla="*/ 10639 w 97059"/>
                  <a:gd name="connsiteY705" fmla="*/ 26531 h 55973"/>
                  <a:gd name="connsiteX706" fmla="*/ 10639 w 97059"/>
                  <a:gd name="connsiteY706" fmla="*/ 27579 h 55973"/>
                  <a:gd name="connsiteX707" fmla="*/ 9782 w 97059"/>
                  <a:gd name="connsiteY707" fmla="*/ 26626 h 55973"/>
                  <a:gd name="connsiteX708" fmla="*/ 8449 w 97059"/>
                  <a:gd name="connsiteY708" fmla="*/ 26626 h 55973"/>
                  <a:gd name="connsiteX709" fmla="*/ 7496 w 97059"/>
                  <a:gd name="connsiteY709" fmla="*/ 26626 h 55973"/>
                  <a:gd name="connsiteX710" fmla="*/ 7496 w 97059"/>
                  <a:gd name="connsiteY710" fmla="*/ 27198 h 55973"/>
                  <a:gd name="connsiteX711" fmla="*/ 7972 w 97059"/>
                  <a:gd name="connsiteY711" fmla="*/ 28150 h 55973"/>
                  <a:gd name="connsiteX712" fmla="*/ 9020 w 97059"/>
                  <a:gd name="connsiteY712" fmla="*/ 28150 h 55973"/>
                  <a:gd name="connsiteX713" fmla="*/ 8258 w 97059"/>
                  <a:gd name="connsiteY713" fmla="*/ 27293 h 55973"/>
                  <a:gd name="connsiteX714" fmla="*/ 9306 w 97059"/>
                  <a:gd name="connsiteY714" fmla="*/ 27293 h 55973"/>
                  <a:gd name="connsiteX715" fmla="*/ 8163 w 97059"/>
                  <a:gd name="connsiteY715" fmla="*/ 28532 h 55973"/>
                  <a:gd name="connsiteX716" fmla="*/ 6544 w 97059"/>
                  <a:gd name="connsiteY716" fmla="*/ 25865 h 55973"/>
                  <a:gd name="connsiteX717" fmla="*/ 5877 w 97059"/>
                  <a:gd name="connsiteY717" fmla="*/ 25865 h 55973"/>
                  <a:gd name="connsiteX718" fmla="*/ 6639 w 97059"/>
                  <a:gd name="connsiteY718" fmla="*/ 25293 h 55973"/>
                  <a:gd name="connsiteX719" fmla="*/ 6830 w 97059"/>
                  <a:gd name="connsiteY719" fmla="*/ 27103 h 55973"/>
                  <a:gd name="connsiteX720" fmla="*/ 7306 w 97059"/>
                  <a:gd name="connsiteY720" fmla="*/ 25865 h 55973"/>
                  <a:gd name="connsiteX721" fmla="*/ 11497 w 97059"/>
                  <a:gd name="connsiteY721" fmla="*/ 25865 h 55973"/>
                  <a:gd name="connsiteX722" fmla="*/ 7496 w 97059"/>
                  <a:gd name="connsiteY722" fmla="*/ 26436 h 55973"/>
                  <a:gd name="connsiteX723" fmla="*/ 7592 w 97059"/>
                  <a:gd name="connsiteY723" fmla="*/ 27007 h 55973"/>
                  <a:gd name="connsiteX724" fmla="*/ 10354 w 97059"/>
                  <a:gd name="connsiteY724" fmla="*/ 24912 h 55973"/>
                  <a:gd name="connsiteX725" fmla="*/ 7592 w 97059"/>
                  <a:gd name="connsiteY725" fmla="*/ 24912 h 55973"/>
                  <a:gd name="connsiteX726" fmla="*/ 10449 w 97059"/>
                  <a:gd name="connsiteY726" fmla="*/ 24436 h 55973"/>
                  <a:gd name="connsiteX727" fmla="*/ 10449 w 97059"/>
                  <a:gd name="connsiteY727" fmla="*/ 23674 h 55973"/>
                  <a:gd name="connsiteX728" fmla="*/ 7877 w 97059"/>
                  <a:gd name="connsiteY728" fmla="*/ 23674 h 55973"/>
                  <a:gd name="connsiteX729" fmla="*/ 11973 w 97059"/>
                  <a:gd name="connsiteY729" fmla="*/ 23674 h 55973"/>
                  <a:gd name="connsiteX730" fmla="*/ 11401 w 97059"/>
                  <a:gd name="connsiteY730" fmla="*/ 25579 h 55973"/>
                  <a:gd name="connsiteX731" fmla="*/ 9116 w 97059"/>
                  <a:gd name="connsiteY731" fmla="*/ 22245 h 55973"/>
                  <a:gd name="connsiteX732" fmla="*/ 8354 w 97059"/>
                  <a:gd name="connsiteY732" fmla="*/ 22245 h 55973"/>
                  <a:gd name="connsiteX733" fmla="*/ 8354 w 97059"/>
                  <a:gd name="connsiteY733" fmla="*/ 21578 h 55973"/>
                  <a:gd name="connsiteX734" fmla="*/ 8354 w 97059"/>
                  <a:gd name="connsiteY734" fmla="*/ 20816 h 55973"/>
                  <a:gd name="connsiteX735" fmla="*/ 9116 w 97059"/>
                  <a:gd name="connsiteY735" fmla="*/ 20816 h 55973"/>
                  <a:gd name="connsiteX736" fmla="*/ 9116 w 97059"/>
                  <a:gd name="connsiteY736" fmla="*/ 21578 h 55973"/>
                  <a:gd name="connsiteX737" fmla="*/ 9782 w 97059"/>
                  <a:gd name="connsiteY737" fmla="*/ 21578 h 55973"/>
                  <a:gd name="connsiteX738" fmla="*/ 10449 w 97059"/>
                  <a:gd name="connsiteY738" fmla="*/ 21578 h 55973"/>
                  <a:gd name="connsiteX739" fmla="*/ 11116 w 97059"/>
                  <a:gd name="connsiteY739" fmla="*/ 21578 h 55973"/>
                  <a:gd name="connsiteX740" fmla="*/ 11783 w 97059"/>
                  <a:gd name="connsiteY740" fmla="*/ 21578 h 55973"/>
                  <a:gd name="connsiteX741" fmla="*/ 12545 w 97059"/>
                  <a:gd name="connsiteY741" fmla="*/ 22435 h 55973"/>
                  <a:gd name="connsiteX742" fmla="*/ 12545 w 97059"/>
                  <a:gd name="connsiteY742" fmla="*/ 23388 h 55973"/>
                  <a:gd name="connsiteX743" fmla="*/ 11783 w 97059"/>
                  <a:gd name="connsiteY743" fmla="*/ 23388 h 55973"/>
                  <a:gd name="connsiteX744" fmla="*/ 11783 w 97059"/>
                  <a:gd name="connsiteY744" fmla="*/ 22435 h 55973"/>
                  <a:gd name="connsiteX745" fmla="*/ 11116 w 97059"/>
                  <a:gd name="connsiteY745" fmla="*/ 22435 h 55973"/>
                  <a:gd name="connsiteX746" fmla="*/ 10449 w 97059"/>
                  <a:gd name="connsiteY746" fmla="*/ 22435 h 55973"/>
                  <a:gd name="connsiteX747" fmla="*/ 9877 w 97059"/>
                  <a:gd name="connsiteY747" fmla="*/ 22435 h 55973"/>
                  <a:gd name="connsiteX748" fmla="*/ 12830 w 97059"/>
                  <a:gd name="connsiteY748" fmla="*/ 20626 h 55973"/>
                  <a:gd name="connsiteX749" fmla="*/ 9020 w 97059"/>
                  <a:gd name="connsiteY749" fmla="*/ 19864 h 55973"/>
                  <a:gd name="connsiteX750" fmla="*/ 10544 w 97059"/>
                  <a:gd name="connsiteY750" fmla="*/ 18149 h 55973"/>
                  <a:gd name="connsiteX751" fmla="*/ 10544 w 97059"/>
                  <a:gd name="connsiteY751" fmla="*/ 17482 h 55973"/>
                  <a:gd name="connsiteX752" fmla="*/ 11401 w 97059"/>
                  <a:gd name="connsiteY752" fmla="*/ 16911 h 55973"/>
                  <a:gd name="connsiteX753" fmla="*/ 12449 w 97059"/>
                  <a:gd name="connsiteY753" fmla="*/ 16911 h 55973"/>
                  <a:gd name="connsiteX754" fmla="*/ 15021 w 97059"/>
                  <a:gd name="connsiteY754" fmla="*/ 17482 h 55973"/>
                  <a:gd name="connsiteX755" fmla="*/ 12068 w 97059"/>
                  <a:gd name="connsiteY755" fmla="*/ 17482 h 55973"/>
                  <a:gd name="connsiteX756" fmla="*/ 12068 w 97059"/>
                  <a:gd name="connsiteY756" fmla="*/ 18245 h 55973"/>
                  <a:gd name="connsiteX757" fmla="*/ 14450 w 97059"/>
                  <a:gd name="connsiteY757" fmla="*/ 18245 h 55973"/>
                  <a:gd name="connsiteX758" fmla="*/ 11592 w 97059"/>
                  <a:gd name="connsiteY758" fmla="*/ 18245 h 55973"/>
                  <a:gd name="connsiteX759" fmla="*/ 11592 w 97059"/>
                  <a:gd name="connsiteY759" fmla="*/ 19007 h 55973"/>
                  <a:gd name="connsiteX760" fmla="*/ 13973 w 97059"/>
                  <a:gd name="connsiteY760" fmla="*/ 19483 h 55973"/>
                  <a:gd name="connsiteX761" fmla="*/ 13116 w 97059"/>
                  <a:gd name="connsiteY761" fmla="*/ 21388 h 55973"/>
                  <a:gd name="connsiteX762" fmla="*/ 15116 w 97059"/>
                  <a:gd name="connsiteY762" fmla="*/ 17006 h 55973"/>
                  <a:gd name="connsiteX763" fmla="*/ 15974 w 97059"/>
                  <a:gd name="connsiteY763" fmla="*/ 16530 h 55973"/>
                  <a:gd name="connsiteX764" fmla="*/ 15974 w 97059"/>
                  <a:gd name="connsiteY764" fmla="*/ 16530 h 55973"/>
                  <a:gd name="connsiteX765" fmla="*/ 15974 w 97059"/>
                  <a:gd name="connsiteY765" fmla="*/ 15958 h 55973"/>
                  <a:gd name="connsiteX766" fmla="*/ 15307 w 97059"/>
                  <a:gd name="connsiteY766" fmla="*/ 15482 h 55973"/>
                  <a:gd name="connsiteX767" fmla="*/ 13878 w 97059"/>
                  <a:gd name="connsiteY767" fmla="*/ 15482 h 55973"/>
                  <a:gd name="connsiteX768" fmla="*/ 12830 w 97059"/>
                  <a:gd name="connsiteY768" fmla="*/ 15482 h 55973"/>
                  <a:gd name="connsiteX769" fmla="*/ 11973 w 97059"/>
                  <a:gd name="connsiteY769" fmla="*/ 15958 h 55973"/>
                  <a:gd name="connsiteX770" fmla="*/ 11973 w 97059"/>
                  <a:gd name="connsiteY770" fmla="*/ 15958 h 55973"/>
                  <a:gd name="connsiteX771" fmla="*/ 11973 w 97059"/>
                  <a:gd name="connsiteY771" fmla="*/ 16625 h 55973"/>
                  <a:gd name="connsiteX772" fmla="*/ 12640 w 97059"/>
                  <a:gd name="connsiteY772" fmla="*/ 16625 h 55973"/>
                  <a:gd name="connsiteX773" fmla="*/ 14068 w 97059"/>
                  <a:gd name="connsiteY773" fmla="*/ 16625 h 55973"/>
                  <a:gd name="connsiteX774" fmla="*/ 15402 w 97059"/>
                  <a:gd name="connsiteY774" fmla="*/ 18149 h 55973"/>
                  <a:gd name="connsiteX775" fmla="*/ 12926 w 97059"/>
                  <a:gd name="connsiteY775" fmla="*/ 15768 h 55973"/>
                  <a:gd name="connsiteX776" fmla="*/ 15212 w 97059"/>
                  <a:gd name="connsiteY776" fmla="*/ 15768 h 55973"/>
                  <a:gd name="connsiteX777" fmla="*/ 13211 w 97059"/>
                  <a:gd name="connsiteY777" fmla="*/ 15768 h 55973"/>
                  <a:gd name="connsiteX778" fmla="*/ 13211 w 97059"/>
                  <a:gd name="connsiteY778" fmla="*/ 16911 h 55973"/>
                  <a:gd name="connsiteX779" fmla="*/ 17021 w 97059"/>
                  <a:gd name="connsiteY779" fmla="*/ 15101 h 55973"/>
                  <a:gd name="connsiteX780" fmla="*/ 17879 w 97059"/>
                  <a:gd name="connsiteY780" fmla="*/ 15101 h 55973"/>
                  <a:gd name="connsiteX781" fmla="*/ 19117 w 97059"/>
                  <a:gd name="connsiteY781" fmla="*/ 14054 h 55973"/>
                  <a:gd name="connsiteX782" fmla="*/ 14450 w 97059"/>
                  <a:gd name="connsiteY782" fmla="*/ 12053 h 55973"/>
                  <a:gd name="connsiteX783" fmla="*/ 13783 w 97059"/>
                  <a:gd name="connsiteY783" fmla="*/ 12053 h 55973"/>
                  <a:gd name="connsiteX784" fmla="*/ 15402 w 97059"/>
                  <a:gd name="connsiteY784" fmla="*/ 12815 h 55973"/>
                  <a:gd name="connsiteX785" fmla="*/ 14068 w 97059"/>
                  <a:gd name="connsiteY785" fmla="*/ 13863 h 55973"/>
                  <a:gd name="connsiteX786" fmla="*/ 14735 w 97059"/>
                  <a:gd name="connsiteY786" fmla="*/ 14339 h 55973"/>
                  <a:gd name="connsiteX787" fmla="*/ 15974 w 97059"/>
                  <a:gd name="connsiteY787" fmla="*/ 14911 h 55973"/>
                  <a:gd name="connsiteX788" fmla="*/ 15116 w 97059"/>
                  <a:gd name="connsiteY788" fmla="*/ 13673 h 55973"/>
                  <a:gd name="connsiteX789" fmla="*/ 16355 w 97059"/>
                  <a:gd name="connsiteY789" fmla="*/ 13196 h 55973"/>
                  <a:gd name="connsiteX790" fmla="*/ 17307 w 97059"/>
                  <a:gd name="connsiteY790" fmla="*/ 13196 h 55973"/>
                  <a:gd name="connsiteX791" fmla="*/ 17307 w 97059"/>
                  <a:gd name="connsiteY791" fmla="*/ 13673 h 55973"/>
                  <a:gd name="connsiteX792" fmla="*/ 15212 w 97059"/>
                  <a:gd name="connsiteY792" fmla="*/ 13673 h 55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</a:cxnLst>
                <a:rect l="l" t="t" r="r" b="b"/>
                <a:pathLst>
                  <a:path w="97059" h="55973">
                    <a:moveTo>
                      <a:pt x="14164" y="7862"/>
                    </a:moveTo>
                    <a:cubicBezTo>
                      <a:pt x="-4886" y="18816"/>
                      <a:pt x="-4886" y="36437"/>
                      <a:pt x="14164" y="47391"/>
                    </a:cubicBezTo>
                    <a:cubicBezTo>
                      <a:pt x="35681" y="58354"/>
                      <a:pt x="61132" y="58354"/>
                      <a:pt x="82649" y="47391"/>
                    </a:cubicBezTo>
                    <a:cubicBezTo>
                      <a:pt x="101699" y="36437"/>
                      <a:pt x="101699" y="18816"/>
                      <a:pt x="82649" y="7862"/>
                    </a:cubicBezTo>
                    <a:cubicBezTo>
                      <a:pt x="61132" y="-3101"/>
                      <a:pt x="35681" y="-3101"/>
                      <a:pt x="14164" y="7862"/>
                    </a:cubicBezTo>
                    <a:close/>
                    <a:moveTo>
                      <a:pt x="81315" y="46629"/>
                    </a:moveTo>
                    <a:cubicBezTo>
                      <a:pt x="60655" y="57097"/>
                      <a:pt x="36252" y="57097"/>
                      <a:pt x="15593" y="46629"/>
                    </a:cubicBezTo>
                    <a:cubicBezTo>
                      <a:pt x="-2600" y="36151"/>
                      <a:pt x="-2600" y="19102"/>
                      <a:pt x="15593" y="8529"/>
                    </a:cubicBezTo>
                    <a:cubicBezTo>
                      <a:pt x="36281" y="-1949"/>
                      <a:pt x="60722" y="-1949"/>
                      <a:pt x="81410" y="8529"/>
                    </a:cubicBezTo>
                    <a:cubicBezTo>
                      <a:pt x="99508" y="19102"/>
                      <a:pt x="99508" y="36151"/>
                      <a:pt x="81315" y="46629"/>
                    </a:cubicBezTo>
                    <a:close/>
                    <a:moveTo>
                      <a:pt x="25118" y="41105"/>
                    </a:moveTo>
                    <a:cubicBezTo>
                      <a:pt x="39757" y="48534"/>
                      <a:pt x="57055" y="48534"/>
                      <a:pt x="71695" y="41105"/>
                    </a:cubicBezTo>
                    <a:cubicBezTo>
                      <a:pt x="84554" y="33675"/>
                      <a:pt x="84554" y="21578"/>
                      <a:pt x="71695" y="14149"/>
                    </a:cubicBezTo>
                    <a:cubicBezTo>
                      <a:pt x="57055" y="6719"/>
                      <a:pt x="39757" y="6719"/>
                      <a:pt x="25118" y="14149"/>
                    </a:cubicBezTo>
                    <a:cubicBezTo>
                      <a:pt x="12259" y="21388"/>
                      <a:pt x="12259" y="33675"/>
                      <a:pt x="25118" y="41105"/>
                    </a:cubicBezTo>
                    <a:close/>
                    <a:moveTo>
                      <a:pt x="32261" y="18245"/>
                    </a:moveTo>
                    <a:cubicBezTo>
                      <a:pt x="42444" y="13101"/>
                      <a:pt x="54464" y="13101"/>
                      <a:pt x="64646" y="18245"/>
                    </a:cubicBezTo>
                    <a:cubicBezTo>
                      <a:pt x="69904" y="18245"/>
                      <a:pt x="74171" y="22512"/>
                      <a:pt x="74171" y="27770"/>
                    </a:cubicBezTo>
                    <a:cubicBezTo>
                      <a:pt x="74171" y="33027"/>
                      <a:pt x="69904" y="37295"/>
                      <a:pt x="64646" y="37295"/>
                    </a:cubicBezTo>
                    <a:cubicBezTo>
                      <a:pt x="54464" y="42438"/>
                      <a:pt x="42444" y="42438"/>
                      <a:pt x="32261" y="37295"/>
                    </a:cubicBezTo>
                    <a:cubicBezTo>
                      <a:pt x="27003" y="37295"/>
                      <a:pt x="22736" y="33027"/>
                      <a:pt x="22736" y="27770"/>
                    </a:cubicBezTo>
                    <a:cubicBezTo>
                      <a:pt x="22736" y="22512"/>
                      <a:pt x="27003" y="18245"/>
                      <a:pt x="32261" y="18245"/>
                    </a:cubicBezTo>
                    <a:close/>
                    <a:moveTo>
                      <a:pt x="22736" y="12434"/>
                    </a:moveTo>
                    <a:cubicBezTo>
                      <a:pt x="22736" y="12434"/>
                      <a:pt x="19117" y="10243"/>
                      <a:pt x="19117" y="10243"/>
                    </a:cubicBezTo>
                    <a:cubicBezTo>
                      <a:pt x="19117" y="10243"/>
                      <a:pt x="19593" y="9767"/>
                      <a:pt x="19593" y="9767"/>
                    </a:cubicBezTo>
                    <a:cubicBezTo>
                      <a:pt x="20679" y="10339"/>
                      <a:pt x="21727" y="10977"/>
                      <a:pt x="22736" y="11672"/>
                    </a:cubicBezTo>
                    <a:lnTo>
                      <a:pt x="24165" y="10910"/>
                    </a:lnTo>
                    <a:cubicBezTo>
                      <a:pt x="25213" y="11291"/>
                      <a:pt x="23117" y="12434"/>
                      <a:pt x="23117" y="12434"/>
                    </a:cubicBezTo>
                    <a:close/>
                    <a:moveTo>
                      <a:pt x="26260" y="10720"/>
                    </a:moveTo>
                    <a:lnTo>
                      <a:pt x="26832" y="10720"/>
                    </a:lnTo>
                    <a:cubicBezTo>
                      <a:pt x="27118" y="10672"/>
                      <a:pt x="27356" y="10491"/>
                      <a:pt x="27499" y="10243"/>
                    </a:cubicBezTo>
                    <a:cubicBezTo>
                      <a:pt x="27565" y="10063"/>
                      <a:pt x="27565" y="9853"/>
                      <a:pt x="27499" y="9672"/>
                    </a:cubicBezTo>
                    <a:lnTo>
                      <a:pt x="26546" y="8910"/>
                    </a:lnTo>
                    <a:cubicBezTo>
                      <a:pt x="26232" y="8824"/>
                      <a:pt x="25908" y="8824"/>
                      <a:pt x="25594" y="8910"/>
                    </a:cubicBezTo>
                    <a:cubicBezTo>
                      <a:pt x="25251" y="8824"/>
                      <a:pt x="24889" y="8824"/>
                      <a:pt x="24546" y="8910"/>
                    </a:cubicBezTo>
                    <a:lnTo>
                      <a:pt x="23975" y="8910"/>
                    </a:lnTo>
                    <a:cubicBezTo>
                      <a:pt x="23689" y="8958"/>
                      <a:pt x="23451" y="9139"/>
                      <a:pt x="23308" y="9386"/>
                    </a:cubicBezTo>
                    <a:cubicBezTo>
                      <a:pt x="23308" y="9386"/>
                      <a:pt x="23308" y="9386"/>
                      <a:pt x="23308" y="10053"/>
                    </a:cubicBezTo>
                    <a:lnTo>
                      <a:pt x="24165" y="10720"/>
                    </a:lnTo>
                    <a:cubicBezTo>
                      <a:pt x="24470" y="10844"/>
                      <a:pt x="24813" y="10844"/>
                      <a:pt x="25118" y="10720"/>
                    </a:cubicBezTo>
                    <a:cubicBezTo>
                      <a:pt x="25613" y="10901"/>
                      <a:pt x="26146" y="10901"/>
                      <a:pt x="26642" y="10720"/>
                    </a:cubicBezTo>
                    <a:close/>
                    <a:moveTo>
                      <a:pt x="24260" y="9482"/>
                    </a:moveTo>
                    <a:cubicBezTo>
                      <a:pt x="24879" y="9139"/>
                      <a:pt x="25641" y="9139"/>
                      <a:pt x="26260" y="9482"/>
                    </a:cubicBezTo>
                    <a:cubicBezTo>
                      <a:pt x="25746" y="9701"/>
                      <a:pt x="25156" y="9701"/>
                      <a:pt x="24641" y="9482"/>
                    </a:cubicBezTo>
                    <a:close/>
                    <a:moveTo>
                      <a:pt x="28070" y="9482"/>
                    </a:moveTo>
                    <a:lnTo>
                      <a:pt x="26070" y="7481"/>
                    </a:lnTo>
                    <a:cubicBezTo>
                      <a:pt x="26070" y="7481"/>
                      <a:pt x="26737" y="7481"/>
                      <a:pt x="26737" y="7481"/>
                    </a:cubicBezTo>
                    <a:cubicBezTo>
                      <a:pt x="28356" y="7481"/>
                      <a:pt x="27880" y="7481"/>
                      <a:pt x="27880" y="7481"/>
                    </a:cubicBezTo>
                    <a:cubicBezTo>
                      <a:pt x="27880" y="7481"/>
                      <a:pt x="27880" y="7481"/>
                      <a:pt x="27880" y="7957"/>
                    </a:cubicBezTo>
                    <a:lnTo>
                      <a:pt x="29213" y="9196"/>
                    </a:lnTo>
                    <a:cubicBezTo>
                      <a:pt x="29213" y="9196"/>
                      <a:pt x="28547" y="9196"/>
                      <a:pt x="28547" y="9196"/>
                    </a:cubicBezTo>
                    <a:close/>
                    <a:moveTo>
                      <a:pt x="30642" y="8434"/>
                    </a:moveTo>
                    <a:cubicBezTo>
                      <a:pt x="31014" y="8577"/>
                      <a:pt x="31414" y="8577"/>
                      <a:pt x="31785" y="8434"/>
                    </a:cubicBezTo>
                    <a:lnTo>
                      <a:pt x="33500" y="7957"/>
                    </a:lnTo>
                    <a:cubicBezTo>
                      <a:pt x="33500" y="7481"/>
                      <a:pt x="31499" y="7957"/>
                      <a:pt x="31499" y="7957"/>
                    </a:cubicBezTo>
                    <a:cubicBezTo>
                      <a:pt x="31499" y="7957"/>
                      <a:pt x="32738" y="7100"/>
                      <a:pt x="32738" y="7100"/>
                    </a:cubicBezTo>
                    <a:cubicBezTo>
                      <a:pt x="32738" y="7100"/>
                      <a:pt x="32738" y="6433"/>
                      <a:pt x="32738" y="6433"/>
                    </a:cubicBezTo>
                    <a:cubicBezTo>
                      <a:pt x="32490" y="6357"/>
                      <a:pt x="32223" y="6357"/>
                      <a:pt x="31976" y="6433"/>
                    </a:cubicBezTo>
                    <a:lnTo>
                      <a:pt x="30833" y="6433"/>
                    </a:lnTo>
                    <a:lnTo>
                      <a:pt x="30261" y="6433"/>
                    </a:lnTo>
                    <a:cubicBezTo>
                      <a:pt x="30013" y="6376"/>
                      <a:pt x="29747" y="6376"/>
                      <a:pt x="29499" y="6433"/>
                    </a:cubicBezTo>
                    <a:lnTo>
                      <a:pt x="29499" y="7100"/>
                    </a:lnTo>
                    <a:lnTo>
                      <a:pt x="30166" y="7957"/>
                    </a:lnTo>
                    <a:cubicBezTo>
                      <a:pt x="30261" y="8386"/>
                      <a:pt x="30594" y="8720"/>
                      <a:pt x="31023" y="8815"/>
                    </a:cubicBezTo>
                    <a:close/>
                    <a:moveTo>
                      <a:pt x="30166" y="6910"/>
                    </a:moveTo>
                    <a:cubicBezTo>
                      <a:pt x="31499" y="6910"/>
                      <a:pt x="30166" y="6910"/>
                      <a:pt x="30166" y="6910"/>
                    </a:cubicBezTo>
                    <a:close/>
                    <a:moveTo>
                      <a:pt x="34071" y="7576"/>
                    </a:moveTo>
                    <a:lnTo>
                      <a:pt x="32833" y="5386"/>
                    </a:lnTo>
                    <a:lnTo>
                      <a:pt x="33690" y="5386"/>
                    </a:lnTo>
                    <a:lnTo>
                      <a:pt x="34738" y="5386"/>
                    </a:lnTo>
                    <a:cubicBezTo>
                      <a:pt x="35205" y="5233"/>
                      <a:pt x="35700" y="5233"/>
                      <a:pt x="36167" y="5386"/>
                    </a:cubicBezTo>
                    <a:cubicBezTo>
                      <a:pt x="36167" y="5386"/>
                      <a:pt x="36167" y="5386"/>
                      <a:pt x="36929" y="4909"/>
                    </a:cubicBezTo>
                    <a:lnTo>
                      <a:pt x="38262" y="4909"/>
                    </a:lnTo>
                    <a:cubicBezTo>
                      <a:pt x="38262" y="4909"/>
                      <a:pt x="38738" y="4909"/>
                      <a:pt x="38834" y="5386"/>
                    </a:cubicBezTo>
                    <a:lnTo>
                      <a:pt x="39691" y="6910"/>
                    </a:lnTo>
                    <a:lnTo>
                      <a:pt x="38929" y="6910"/>
                    </a:lnTo>
                    <a:cubicBezTo>
                      <a:pt x="38929" y="6910"/>
                      <a:pt x="37786" y="5290"/>
                      <a:pt x="37786" y="5290"/>
                    </a:cubicBezTo>
                    <a:cubicBezTo>
                      <a:pt x="37786" y="5290"/>
                      <a:pt x="36547" y="5290"/>
                      <a:pt x="36643" y="5290"/>
                    </a:cubicBezTo>
                    <a:lnTo>
                      <a:pt x="37405" y="6624"/>
                    </a:lnTo>
                    <a:cubicBezTo>
                      <a:pt x="37405" y="6624"/>
                      <a:pt x="36643" y="6624"/>
                      <a:pt x="36643" y="6624"/>
                    </a:cubicBezTo>
                    <a:cubicBezTo>
                      <a:pt x="36643" y="6624"/>
                      <a:pt x="35595" y="5100"/>
                      <a:pt x="35595" y="5100"/>
                    </a:cubicBezTo>
                    <a:cubicBezTo>
                      <a:pt x="35595" y="5100"/>
                      <a:pt x="34166" y="5100"/>
                      <a:pt x="34357" y="5100"/>
                    </a:cubicBezTo>
                    <a:lnTo>
                      <a:pt x="35119" y="6529"/>
                    </a:lnTo>
                    <a:lnTo>
                      <a:pt x="34357" y="6529"/>
                    </a:lnTo>
                    <a:close/>
                    <a:moveTo>
                      <a:pt x="41310" y="3671"/>
                    </a:moveTo>
                    <a:cubicBezTo>
                      <a:pt x="41310" y="3005"/>
                      <a:pt x="41881" y="3005"/>
                      <a:pt x="41881" y="3005"/>
                    </a:cubicBezTo>
                    <a:cubicBezTo>
                      <a:pt x="41881" y="3005"/>
                      <a:pt x="41691" y="4052"/>
                      <a:pt x="41691" y="4052"/>
                    </a:cubicBezTo>
                    <a:close/>
                    <a:moveTo>
                      <a:pt x="42072" y="6433"/>
                    </a:moveTo>
                    <a:cubicBezTo>
                      <a:pt x="41720" y="5662"/>
                      <a:pt x="41434" y="4871"/>
                      <a:pt x="41215" y="4052"/>
                    </a:cubicBezTo>
                    <a:lnTo>
                      <a:pt x="42072" y="4052"/>
                    </a:lnTo>
                    <a:cubicBezTo>
                      <a:pt x="42424" y="4824"/>
                      <a:pt x="42710" y="5614"/>
                      <a:pt x="42929" y="6433"/>
                    </a:cubicBezTo>
                    <a:close/>
                    <a:moveTo>
                      <a:pt x="43787" y="6433"/>
                    </a:moveTo>
                    <a:lnTo>
                      <a:pt x="44644" y="6433"/>
                    </a:lnTo>
                    <a:cubicBezTo>
                      <a:pt x="44644" y="6433"/>
                      <a:pt x="44644" y="5481"/>
                      <a:pt x="44644" y="5481"/>
                    </a:cubicBezTo>
                    <a:cubicBezTo>
                      <a:pt x="44958" y="5567"/>
                      <a:pt x="45282" y="5567"/>
                      <a:pt x="45596" y="5481"/>
                    </a:cubicBezTo>
                    <a:lnTo>
                      <a:pt x="46835" y="5481"/>
                    </a:lnTo>
                    <a:cubicBezTo>
                      <a:pt x="46920" y="5272"/>
                      <a:pt x="46920" y="5024"/>
                      <a:pt x="46835" y="4814"/>
                    </a:cubicBezTo>
                    <a:lnTo>
                      <a:pt x="46835" y="3957"/>
                    </a:lnTo>
                    <a:cubicBezTo>
                      <a:pt x="46835" y="3957"/>
                      <a:pt x="46835" y="3481"/>
                      <a:pt x="46835" y="3385"/>
                    </a:cubicBezTo>
                    <a:lnTo>
                      <a:pt x="45882" y="3385"/>
                    </a:lnTo>
                    <a:lnTo>
                      <a:pt x="43787" y="3385"/>
                    </a:lnTo>
                    <a:cubicBezTo>
                      <a:pt x="43758" y="4700"/>
                      <a:pt x="43891" y="6005"/>
                      <a:pt x="44168" y="7291"/>
                    </a:cubicBezTo>
                    <a:close/>
                    <a:moveTo>
                      <a:pt x="45120" y="3766"/>
                    </a:moveTo>
                    <a:cubicBezTo>
                      <a:pt x="45634" y="3957"/>
                      <a:pt x="46025" y="4386"/>
                      <a:pt x="46168" y="4909"/>
                    </a:cubicBezTo>
                    <a:cubicBezTo>
                      <a:pt x="44930" y="4909"/>
                      <a:pt x="44739" y="4909"/>
                      <a:pt x="44644" y="4909"/>
                    </a:cubicBezTo>
                    <a:lnTo>
                      <a:pt x="44644" y="4243"/>
                    </a:lnTo>
                    <a:cubicBezTo>
                      <a:pt x="44644" y="4243"/>
                      <a:pt x="45120" y="4624"/>
                      <a:pt x="45501" y="4624"/>
                    </a:cubicBezTo>
                    <a:close/>
                    <a:moveTo>
                      <a:pt x="47406" y="3766"/>
                    </a:moveTo>
                    <a:cubicBezTo>
                      <a:pt x="47320" y="3586"/>
                      <a:pt x="47320" y="3376"/>
                      <a:pt x="47406" y="3195"/>
                    </a:cubicBezTo>
                    <a:lnTo>
                      <a:pt x="49787" y="3195"/>
                    </a:lnTo>
                    <a:cubicBezTo>
                      <a:pt x="49787" y="3671"/>
                      <a:pt x="48644" y="3671"/>
                      <a:pt x="48644" y="3671"/>
                    </a:cubicBezTo>
                    <a:cubicBezTo>
                      <a:pt x="48644" y="3671"/>
                      <a:pt x="49406" y="4338"/>
                      <a:pt x="49406" y="4338"/>
                    </a:cubicBezTo>
                    <a:lnTo>
                      <a:pt x="49978" y="4338"/>
                    </a:lnTo>
                    <a:cubicBezTo>
                      <a:pt x="49978" y="5195"/>
                      <a:pt x="49978" y="5386"/>
                      <a:pt x="48739" y="5386"/>
                    </a:cubicBezTo>
                    <a:lnTo>
                      <a:pt x="47120" y="5386"/>
                    </a:lnTo>
                    <a:cubicBezTo>
                      <a:pt x="47120" y="4909"/>
                      <a:pt x="48644" y="4909"/>
                      <a:pt x="48644" y="4909"/>
                    </a:cubicBezTo>
                    <a:cubicBezTo>
                      <a:pt x="48644" y="4909"/>
                      <a:pt x="48644" y="4909"/>
                      <a:pt x="48644" y="4909"/>
                    </a:cubicBezTo>
                    <a:lnTo>
                      <a:pt x="47501" y="4433"/>
                    </a:lnTo>
                    <a:lnTo>
                      <a:pt x="46835" y="4433"/>
                    </a:lnTo>
                    <a:close/>
                    <a:moveTo>
                      <a:pt x="51216" y="4814"/>
                    </a:moveTo>
                    <a:lnTo>
                      <a:pt x="51216" y="3290"/>
                    </a:lnTo>
                    <a:lnTo>
                      <a:pt x="52073" y="3290"/>
                    </a:lnTo>
                    <a:cubicBezTo>
                      <a:pt x="52073" y="3290"/>
                      <a:pt x="52073" y="5005"/>
                      <a:pt x="52073" y="5005"/>
                    </a:cubicBezTo>
                    <a:cubicBezTo>
                      <a:pt x="52073" y="5005"/>
                      <a:pt x="53502" y="5005"/>
                      <a:pt x="53502" y="5005"/>
                    </a:cubicBezTo>
                    <a:lnTo>
                      <a:pt x="53502" y="3576"/>
                    </a:lnTo>
                    <a:lnTo>
                      <a:pt x="55788" y="3576"/>
                    </a:lnTo>
                    <a:cubicBezTo>
                      <a:pt x="55883" y="4367"/>
                      <a:pt x="55883" y="5167"/>
                      <a:pt x="55788" y="5957"/>
                    </a:cubicBezTo>
                    <a:lnTo>
                      <a:pt x="53788" y="5957"/>
                    </a:lnTo>
                    <a:lnTo>
                      <a:pt x="52550" y="5957"/>
                    </a:lnTo>
                    <a:cubicBezTo>
                      <a:pt x="52330" y="6186"/>
                      <a:pt x="51969" y="6195"/>
                      <a:pt x="51740" y="5986"/>
                    </a:cubicBezTo>
                    <a:cubicBezTo>
                      <a:pt x="51673" y="5919"/>
                      <a:pt x="51626" y="5852"/>
                      <a:pt x="51597" y="5767"/>
                    </a:cubicBezTo>
                    <a:close/>
                    <a:moveTo>
                      <a:pt x="55026" y="5767"/>
                    </a:moveTo>
                    <a:lnTo>
                      <a:pt x="56074" y="3576"/>
                    </a:lnTo>
                    <a:lnTo>
                      <a:pt x="57026" y="3576"/>
                    </a:lnTo>
                    <a:lnTo>
                      <a:pt x="58074" y="3576"/>
                    </a:lnTo>
                    <a:cubicBezTo>
                      <a:pt x="58836" y="3576"/>
                      <a:pt x="59122" y="3576"/>
                      <a:pt x="59217" y="4148"/>
                    </a:cubicBezTo>
                    <a:cubicBezTo>
                      <a:pt x="59550" y="4005"/>
                      <a:pt x="59931" y="4005"/>
                      <a:pt x="60265" y="4148"/>
                    </a:cubicBezTo>
                    <a:cubicBezTo>
                      <a:pt x="60931" y="4148"/>
                      <a:pt x="61217" y="4148"/>
                      <a:pt x="61408" y="4148"/>
                    </a:cubicBezTo>
                    <a:cubicBezTo>
                      <a:pt x="61551" y="4348"/>
                      <a:pt x="61551" y="4614"/>
                      <a:pt x="61408" y="4814"/>
                    </a:cubicBezTo>
                    <a:lnTo>
                      <a:pt x="60646" y="6338"/>
                    </a:lnTo>
                    <a:lnTo>
                      <a:pt x="59693" y="6338"/>
                    </a:lnTo>
                    <a:cubicBezTo>
                      <a:pt x="59808" y="5748"/>
                      <a:pt x="60008" y="5167"/>
                      <a:pt x="60265" y="4624"/>
                    </a:cubicBezTo>
                    <a:cubicBezTo>
                      <a:pt x="59408" y="4624"/>
                      <a:pt x="59122" y="4624"/>
                      <a:pt x="59027" y="4624"/>
                    </a:cubicBezTo>
                    <a:lnTo>
                      <a:pt x="58360" y="6053"/>
                    </a:lnTo>
                    <a:lnTo>
                      <a:pt x="57407" y="6053"/>
                    </a:lnTo>
                    <a:cubicBezTo>
                      <a:pt x="57522" y="5462"/>
                      <a:pt x="57722" y="4881"/>
                      <a:pt x="57979" y="4338"/>
                    </a:cubicBezTo>
                    <a:cubicBezTo>
                      <a:pt x="57026" y="4338"/>
                      <a:pt x="56741" y="4338"/>
                      <a:pt x="56645" y="4338"/>
                    </a:cubicBezTo>
                    <a:lnTo>
                      <a:pt x="55979" y="5767"/>
                    </a:lnTo>
                    <a:lnTo>
                      <a:pt x="55788" y="5767"/>
                    </a:lnTo>
                    <a:cubicBezTo>
                      <a:pt x="55788" y="5767"/>
                      <a:pt x="55788" y="6815"/>
                      <a:pt x="55788" y="6719"/>
                    </a:cubicBezTo>
                    <a:close/>
                    <a:moveTo>
                      <a:pt x="63122" y="7196"/>
                    </a:moveTo>
                    <a:cubicBezTo>
                      <a:pt x="63303" y="7453"/>
                      <a:pt x="63579" y="7624"/>
                      <a:pt x="63884" y="7672"/>
                    </a:cubicBezTo>
                    <a:lnTo>
                      <a:pt x="64742" y="7672"/>
                    </a:lnTo>
                    <a:lnTo>
                      <a:pt x="65789" y="7672"/>
                    </a:lnTo>
                    <a:cubicBezTo>
                      <a:pt x="66761" y="6710"/>
                      <a:pt x="67685" y="5690"/>
                      <a:pt x="68552" y="4624"/>
                    </a:cubicBezTo>
                    <a:lnTo>
                      <a:pt x="67789" y="4624"/>
                    </a:lnTo>
                    <a:lnTo>
                      <a:pt x="66742" y="5672"/>
                    </a:lnTo>
                    <a:cubicBezTo>
                      <a:pt x="65408" y="5005"/>
                      <a:pt x="65122" y="5005"/>
                      <a:pt x="64742" y="5100"/>
                    </a:cubicBezTo>
                    <a:cubicBezTo>
                      <a:pt x="64494" y="5014"/>
                      <a:pt x="64227" y="5014"/>
                      <a:pt x="63980" y="5100"/>
                    </a:cubicBezTo>
                    <a:lnTo>
                      <a:pt x="63313" y="5957"/>
                    </a:lnTo>
                    <a:cubicBezTo>
                      <a:pt x="63313" y="5957"/>
                      <a:pt x="63408" y="7957"/>
                      <a:pt x="63503" y="8148"/>
                    </a:cubicBezTo>
                    <a:close/>
                    <a:moveTo>
                      <a:pt x="64265" y="7196"/>
                    </a:moveTo>
                    <a:lnTo>
                      <a:pt x="64932" y="6433"/>
                    </a:lnTo>
                    <a:cubicBezTo>
                      <a:pt x="66361" y="6433"/>
                      <a:pt x="66361" y="6433"/>
                      <a:pt x="66170" y="6910"/>
                    </a:cubicBezTo>
                    <a:lnTo>
                      <a:pt x="66170" y="7576"/>
                    </a:lnTo>
                    <a:cubicBezTo>
                      <a:pt x="65923" y="7786"/>
                      <a:pt x="65561" y="7786"/>
                      <a:pt x="65313" y="7576"/>
                    </a:cubicBezTo>
                    <a:cubicBezTo>
                      <a:pt x="64551" y="7957"/>
                      <a:pt x="64646" y="7862"/>
                      <a:pt x="64646" y="7767"/>
                    </a:cubicBezTo>
                    <a:close/>
                    <a:moveTo>
                      <a:pt x="70076" y="9196"/>
                    </a:moveTo>
                    <a:lnTo>
                      <a:pt x="70933" y="8434"/>
                    </a:lnTo>
                    <a:cubicBezTo>
                      <a:pt x="71076" y="8234"/>
                      <a:pt x="71076" y="7967"/>
                      <a:pt x="70933" y="7767"/>
                    </a:cubicBezTo>
                    <a:cubicBezTo>
                      <a:pt x="70933" y="7767"/>
                      <a:pt x="70933" y="7767"/>
                      <a:pt x="70266" y="7291"/>
                    </a:cubicBezTo>
                    <a:lnTo>
                      <a:pt x="69695" y="7291"/>
                    </a:lnTo>
                    <a:cubicBezTo>
                      <a:pt x="69323" y="7196"/>
                      <a:pt x="68923" y="7196"/>
                      <a:pt x="68552" y="7291"/>
                    </a:cubicBezTo>
                    <a:lnTo>
                      <a:pt x="67694" y="7291"/>
                    </a:lnTo>
                    <a:lnTo>
                      <a:pt x="66837" y="8053"/>
                    </a:lnTo>
                    <a:cubicBezTo>
                      <a:pt x="66837" y="8053"/>
                      <a:pt x="66837" y="8053"/>
                      <a:pt x="66837" y="8720"/>
                    </a:cubicBezTo>
                    <a:cubicBezTo>
                      <a:pt x="66837" y="9386"/>
                      <a:pt x="66837" y="8720"/>
                      <a:pt x="67504" y="8720"/>
                    </a:cubicBezTo>
                    <a:lnTo>
                      <a:pt x="68075" y="8720"/>
                    </a:lnTo>
                    <a:cubicBezTo>
                      <a:pt x="68447" y="8815"/>
                      <a:pt x="68847" y="8815"/>
                      <a:pt x="69218" y="8720"/>
                    </a:cubicBezTo>
                    <a:cubicBezTo>
                      <a:pt x="69428" y="9253"/>
                      <a:pt x="69895" y="9643"/>
                      <a:pt x="70456" y="9767"/>
                    </a:cubicBezTo>
                    <a:close/>
                    <a:moveTo>
                      <a:pt x="67885" y="8624"/>
                    </a:moveTo>
                    <a:lnTo>
                      <a:pt x="68742" y="7672"/>
                    </a:lnTo>
                    <a:cubicBezTo>
                      <a:pt x="69980" y="8148"/>
                      <a:pt x="68742" y="8815"/>
                      <a:pt x="68742" y="8815"/>
                    </a:cubicBezTo>
                    <a:close/>
                    <a:moveTo>
                      <a:pt x="73981" y="7576"/>
                    </a:moveTo>
                    <a:cubicBezTo>
                      <a:pt x="72933" y="8577"/>
                      <a:pt x="71819" y="9501"/>
                      <a:pt x="70647" y="10339"/>
                    </a:cubicBezTo>
                    <a:lnTo>
                      <a:pt x="69885" y="10339"/>
                    </a:lnTo>
                    <a:cubicBezTo>
                      <a:pt x="70933" y="9339"/>
                      <a:pt x="72047" y="8415"/>
                      <a:pt x="73219" y="7576"/>
                    </a:cubicBezTo>
                    <a:close/>
                    <a:moveTo>
                      <a:pt x="73981" y="9100"/>
                    </a:moveTo>
                    <a:cubicBezTo>
                      <a:pt x="73666" y="9005"/>
                      <a:pt x="73343" y="9005"/>
                      <a:pt x="73028" y="9100"/>
                    </a:cubicBezTo>
                    <a:lnTo>
                      <a:pt x="72076" y="9863"/>
                    </a:lnTo>
                    <a:cubicBezTo>
                      <a:pt x="72076" y="9863"/>
                      <a:pt x="72076" y="9863"/>
                      <a:pt x="72076" y="10434"/>
                    </a:cubicBezTo>
                    <a:cubicBezTo>
                      <a:pt x="72076" y="11006"/>
                      <a:pt x="72076" y="10434"/>
                      <a:pt x="72647" y="11006"/>
                    </a:cubicBezTo>
                    <a:lnTo>
                      <a:pt x="73314" y="11006"/>
                    </a:lnTo>
                    <a:cubicBezTo>
                      <a:pt x="73647" y="11148"/>
                      <a:pt x="74028" y="11148"/>
                      <a:pt x="74362" y="11006"/>
                    </a:cubicBezTo>
                    <a:lnTo>
                      <a:pt x="75219" y="11006"/>
                    </a:lnTo>
                    <a:lnTo>
                      <a:pt x="76172" y="10243"/>
                    </a:lnTo>
                    <a:cubicBezTo>
                      <a:pt x="76172" y="10243"/>
                      <a:pt x="76172" y="10243"/>
                      <a:pt x="76172" y="9672"/>
                    </a:cubicBezTo>
                    <a:cubicBezTo>
                      <a:pt x="76172" y="9100"/>
                      <a:pt x="76172" y="9672"/>
                      <a:pt x="75600" y="9100"/>
                    </a:cubicBezTo>
                    <a:lnTo>
                      <a:pt x="75029" y="9100"/>
                    </a:lnTo>
                    <a:cubicBezTo>
                      <a:pt x="74686" y="9177"/>
                      <a:pt x="74371" y="9386"/>
                      <a:pt x="74171" y="9672"/>
                    </a:cubicBezTo>
                    <a:close/>
                    <a:moveTo>
                      <a:pt x="75124" y="10053"/>
                    </a:moveTo>
                    <a:cubicBezTo>
                      <a:pt x="74800" y="10396"/>
                      <a:pt x="74448" y="10720"/>
                      <a:pt x="74076" y="11006"/>
                    </a:cubicBezTo>
                    <a:cubicBezTo>
                      <a:pt x="72933" y="10529"/>
                      <a:pt x="74076" y="9767"/>
                      <a:pt x="74076" y="9767"/>
                    </a:cubicBezTo>
                    <a:close/>
                    <a:moveTo>
                      <a:pt x="77981" y="11291"/>
                    </a:moveTo>
                    <a:lnTo>
                      <a:pt x="78458" y="11291"/>
                    </a:lnTo>
                    <a:cubicBezTo>
                      <a:pt x="79124" y="11291"/>
                      <a:pt x="78458" y="11958"/>
                      <a:pt x="78458" y="11958"/>
                    </a:cubicBezTo>
                    <a:cubicBezTo>
                      <a:pt x="78458" y="11958"/>
                      <a:pt x="77219" y="11482"/>
                      <a:pt x="76934" y="11958"/>
                    </a:cubicBezTo>
                    <a:lnTo>
                      <a:pt x="75029" y="13006"/>
                    </a:lnTo>
                    <a:lnTo>
                      <a:pt x="74267" y="13006"/>
                    </a:lnTo>
                    <a:lnTo>
                      <a:pt x="77219" y="11387"/>
                    </a:lnTo>
                    <a:cubicBezTo>
                      <a:pt x="77467" y="11339"/>
                      <a:pt x="77734" y="11339"/>
                      <a:pt x="77981" y="11387"/>
                    </a:cubicBezTo>
                    <a:close/>
                    <a:moveTo>
                      <a:pt x="77219" y="14149"/>
                    </a:moveTo>
                    <a:lnTo>
                      <a:pt x="77219" y="14149"/>
                    </a:lnTo>
                    <a:cubicBezTo>
                      <a:pt x="77219" y="14149"/>
                      <a:pt x="78267" y="14815"/>
                      <a:pt x="78267" y="14815"/>
                    </a:cubicBezTo>
                    <a:cubicBezTo>
                      <a:pt x="78267" y="14815"/>
                      <a:pt x="78267" y="14815"/>
                      <a:pt x="78267" y="14815"/>
                    </a:cubicBezTo>
                    <a:cubicBezTo>
                      <a:pt x="78267" y="14815"/>
                      <a:pt x="78267" y="13958"/>
                      <a:pt x="78267" y="13958"/>
                    </a:cubicBezTo>
                    <a:cubicBezTo>
                      <a:pt x="78267" y="13958"/>
                      <a:pt x="78267" y="13291"/>
                      <a:pt x="78743" y="13196"/>
                    </a:cubicBezTo>
                    <a:cubicBezTo>
                      <a:pt x="79058" y="13101"/>
                      <a:pt x="79382" y="13101"/>
                      <a:pt x="79696" y="13196"/>
                    </a:cubicBezTo>
                    <a:cubicBezTo>
                      <a:pt x="79943" y="13111"/>
                      <a:pt x="80210" y="13111"/>
                      <a:pt x="80458" y="13196"/>
                    </a:cubicBezTo>
                    <a:lnTo>
                      <a:pt x="81315" y="13863"/>
                    </a:lnTo>
                    <a:lnTo>
                      <a:pt x="80743" y="13863"/>
                    </a:lnTo>
                    <a:cubicBezTo>
                      <a:pt x="80743" y="13863"/>
                      <a:pt x="79886" y="13291"/>
                      <a:pt x="79886" y="13291"/>
                    </a:cubicBezTo>
                    <a:cubicBezTo>
                      <a:pt x="79553" y="13387"/>
                      <a:pt x="79343" y="13711"/>
                      <a:pt x="79410" y="14054"/>
                    </a:cubicBezTo>
                    <a:cubicBezTo>
                      <a:pt x="79410" y="14625"/>
                      <a:pt x="79410" y="14720"/>
                      <a:pt x="79410" y="14815"/>
                    </a:cubicBezTo>
                    <a:cubicBezTo>
                      <a:pt x="78905" y="15197"/>
                      <a:pt x="78200" y="15197"/>
                      <a:pt x="77696" y="14815"/>
                    </a:cubicBezTo>
                    <a:close/>
                    <a:moveTo>
                      <a:pt x="84172" y="14149"/>
                    </a:moveTo>
                    <a:lnTo>
                      <a:pt x="84744" y="14149"/>
                    </a:lnTo>
                    <a:cubicBezTo>
                      <a:pt x="84744" y="14149"/>
                      <a:pt x="84077" y="14149"/>
                      <a:pt x="84077" y="14149"/>
                    </a:cubicBezTo>
                    <a:cubicBezTo>
                      <a:pt x="84077" y="14149"/>
                      <a:pt x="83506" y="14149"/>
                      <a:pt x="83506" y="14149"/>
                    </a:cubicBezTo>
                    <a:close/>
                    <a:moveTo>
                      <a:pt x="79315" y="15863"/>
                    </a:moveTo>
                    <a:lnTo>
                      <a:pt x="82744" y="14720"/>
                    </a:lnTo>
                    <a:cubicBezTo>
                      <a:pt x="82744" y="14720"/>
                      <a:pt x="83410" y="14720"/>
                      <a:pt x="83410" y="14720"/>
                    </a:cubicBezTo>
                    <a:lnTo>
                      <a:pt x="79886" y="16054"/>
                    </a:lnTo>
                    <a:lnTo>
                      <a:pt x="79315" y="16054"/>
                    </a:lnTo>
                    <a:cubicBezTo>
                      <a:pt x="79315" y="16054"/>
                      <a:pt x="79410" y="16340"/>
                      <a:pt x="79505" y="16340"/>
                    </a:cubicBezTo>
                    <a:close/>
                    <a:moveTo>
                      <a:pt x="84839" y="15863"/>
                    </a:moveTo>
                    <a:cubicBezTo>
                      <a:pt x="84839" y="15863"/>
                      <a:pt x="85411" y="15863"/>
                      <a:pt x="85411" y="15863"/>
                    </a:cubicBezTo>
                    <a:lnTo>
                      <a:pt x="84649" y="15863"/>
                    </a:lnTo>
                    <a:cubicBezTo>
                      <a:pt x="84830" y="16044"/>
                      <a:pt x="84830" y="16349"/>
                      <a:pt x="84649" y="16530"/>
                    </a:cubicBezTo>
                    <a:cubicBezTo>
                      <a:pt x="83982" y="16530"/>
                      <a:pt x="82363" y="16530"/>
                      <a:pt x="82363" y="16530"/>
                    </a:cubicBezTo>
                    <a:cubicBezTo>
                      <a:pt x="82363" y="16530"/>
                      <a:pt x="81696" y="17387"/>
                      <a:pt x="81696" y="17387"/>
                    </a:cubicBezTo>
                    <a:cubicBezTo>
                      <a:pt x="81696" y="17387"/>
                      <a:pt x="80934" y="16625"/>
                      <a:pt x="81029" y="16435"/>
                    </a:cubicBezTo>
                    <a:cubicBezTo>
                      <a:pt x="81125" y="16244"/>
                      <a:pt x="81029" y="16435"/>
                      <a:pt x="81791" y="15958"/>
                    </a:cubicBezTo>
                    <a:lnTo>
                      <a:pt x="83506" y="15958"/>
                    </a:lnTo>
                    <a:cubicBezTo>
                      <a:pt x="83506" y="15958"/>
                      <a:pt x="83982" y="15387"/>
                      <a:pt x="83982" y="15387"/>
                    </a:cubicBezTo>
                    <a:cubicBezTo>
                      <a:pt x="84258" y="15682"/>
                      <a:pt x="84630" y="15882"/>
                      <a:pt x="85030" y="15958"/>
                    </a:cubicBezTo>
                    <a:close/>
                    <a:moveTo>
                      <a:pt x="83410" y="19292"/>
                    </a:moveTo>
                    <a:cubicBezTo>
                      <a:pt x="83125" y="19226"/>
                      <a:pt x="82839" y="19226"/>
                      <a:pt x="82553" y="19292"/>
                    </a:cubicBezTo>
                    <a:cubicBezTo>
                      <a:pt x="82448" y="19502"/>
                      <a:pt x="82448" y="19750"/>
                      <a:pt x="82553" y="19959"/>
                    </a:cubicBezTo>
                    <a:cubicBezTo>
                      <a:pt x="83410" y="21102"/>
                      <a:pt x="87221" y="19959"/>
                      <a:pt x="87221" y="19959"/>
                    </a:cubicBezTo>
                    <a:cubicBezTo>
                      <a:pt x="87221" y="19959"/>
                      <a:pt x="86649" y="18721"/>
                      <a:pt x="86649" y="18721"/>
                    </a:cubicBezTo>
                    <a:cubicBezTo>
                      <a:pt x="86649" y="18721"/>
                      <a:pt x="86649" y="18721"/>
                      <a:pt x="85982" y="18245"/>
                    </a:cubicBezTo>
                    <a:lnTo>
                      <a:pt x="84935" y="18245"/>
                    </a:lnTo>
                    <a:close/>
                    <a:moveTo>
                      <a:pt x="85887" y="19292"/>
                    </a:moveTo>
                    <a:lnTo>
                      <a:pt x="85887" y="19292"/>
                    </a:lnTo>
                    <a:lnTo>
                      <a:pt x="84268" y="19292"/>
                    </a:lnTo>
                    <a:cubicBezTo>
                      <a:pt x="83792" y="19292"/>
                      <a:pt x="83506" y="19292"/>
                      <a:pt x="83410" y="19292"/>
                    </a:cubicBezTo>
                    <a:cubicBezTo>
                      <a:pt x="83315" y="19292"/>
                      <a:pt x="85030" y="18530"/>
                      <a:pt x="85030" y="18530"/>
                    </a:cubicBezTo>
                    <a:cubicBezTo>
                      <a:pt x="85030" y="18530"/>
                      <a:pt x="85982" y="19768"/>
                      <a:pt x="86077" y="19864"/>
                    </a:cubicBezTo>
                    <a:close/>
                    <a:moveTo>
                      <a:pt x="87506" y="20626"/>
                    </a:moveTo>
                    <a:cubicBezTo>
                      <a:pt x="88268" y="22245"/>
                      <a:pt x="88173" y="22435"/>
                      <a:pt x="87506" y="22626"/>
                    </a:cubicBezTo>
                    <a:cubicBezTo>
                      <a:pt x="87811" y="22616"/>
                      <a:pt x="88087" y="22807"/>
                      <a:pt x="88173" y="23102"/>
                    </a:cubicBezTo>
                    <a:cubicBezTo>
                      <a:pt x="88364" y="23321"/>
                      <a:pt x="88364" y="23645"/>
                      <a:pt x="88173" y="23864"/>
                    </a:cubicBezTo>
                    <a:lnTo>
                      <a:pt x="87221" y="23864"/>
                    </a:lnTo>
                    <a:lnTo>
                      <a:pt x="84554" y="23864"/>
                    </a:lnTo>
                    <a:cubicBezTo>
                      <a:pt x="84554" y="23293"/>
                      <a:pt x="87030" y="23007"/>
                      <a:pt x="87030" y="23007"/>
                    </a:cubicBezTo>
                    <a:cubicBezTo>
                      <a:pt x="87030" y="23007"/>
                      <a:pt x="87030" y="22245"/>
                      <a:pt x="86554" y="22245"/>
                    </a:cubicBezTo>
                    <a:lnTo>
                      <a:pt x="84077" y="22245"/>
                    </a:lnTo>
                    <a:cubicBezTo>
                      <a:pt x="84077" y="21674"/>
                      <a:pt x="86554" y="21292"/>
                      <a:pt x="86554" y="21292"/>
                    </a:cubicBezTo>
                    <a:cubicBezTo>
                      <a:pt x="86554" y="21292"/>
                      <a:pt x="86554" y="20531"/>
                      <a:pt x="86077" y="20626"/>
                    </a:cubicBezTo>
                    <a:lnTo>
                      <a:pt x="83601" y="20626"/>
                    </a:lnTo>
                    <a:cubicBezTo>
                      <a:pt x="83792" y="21388"/>
                      <a:pt x="87697" y="21388"/>
                      <a:pt x="87697" y="21388"/>
                    </a:cubicBezTo>
                    <a:close/>
                    <a:moveTo>
                      <a:pt x="85982" y="24817"/>
                    </a:moveTo>
                    <a:lnTo>
                      <a:pt x="85030" y="24817"/>
                    </a:lnTo>
                    <a:cubicBezTo>
                      <a:pt x="84925" y="25026"/>
                      <a:pt x="84925" y="25274"/>
                      <a:pt x="85030" y="25483"/>
                    </a:cubicBezTo>
                    <a:lnTo>
                      <a:pt x="85030" y="26531"/>
                    </a:lnTo>
                    <a:lnTo>
                      <a:pt x="85697" y="26531"/>
                    </a:lnTo>
                    <a:cubicBezTo>
                      <a:pt x="85697" y="26531"/>
                      <a:pt x="85697" y="25388"/>
                      <a:pt x="85697" y="25388"/>
                    </a:cubicBezTo>
                    <a:cubicBezTo>
                      <a:pt x="85697" y="25388"/>
                      <a:pt x="86554" y="26341"/>
                      <a:pt x="86554" y="26341"/>
                    </a:cubicBezTo>
                    <a:lnTo>
                      <a:pt x="87887" y="26341"/>
                    </a:lnTo>
                    <a:lnTo>
                      <a:pt x="88840" y="26341"/>
                    </a:lnTo>
                    <a:cubicBezTo>
                      <a:pt x="88840" y="26341"/>
                      <a:pt x="88840" y="26341"/>
                      <a:pt x="88840" y="25674"/>
                    </a:cubicBezTo>
                    <a:cubicBezTo>
                      <a:pt x="88840" y="25007"/>
                      <a:pt x="88840" y="24817"/>
                      <a:pt x="88840" y="24722"/>
                    </a:cubicBezTo>
                    <a:cubicBezTo>
                      <a:pt x="88497" y="24626"/>
                      <a:pt x="88135" y="24626"/>
                      <a:pt x="87792" y="24722"/>
                    </a:cubicBezTo>
                    <a:close/>
                    <a:moveTo>
                      <a:pt x="88078" y="25579"/>
                    </a:moveTo>
                    <a:cubicBezTo>
                      <a:pt x="87125" y="26055"/>
                      <a:pt x="87125" y="25579"/>
                      <a:pt x="87125" y="25579"/>
                    </a:cubicBezTo>
                    <a:cubicBezTo>
                      <a:pt x="87125" y="25579"/>
                      <a:pt x="88268" y="26055"/>
                      <a:pt x="88268" y="26150"/>
                    </a:cubicBezTo>
                    <a:close/>
                    <a:moveTo>
                      <a:pt x="89221" y="27103"/>
                    </a:moveTo>
                    <a:lnTo>
                      <a:pt x="90078" y="27103"/>
                    </a:lnTo>
                    <a:cubicBezTo>
                      <a:pt x="90078" y="27674"/>
                      <a:pt x="89221" y="27674"/>
                      <a:pt x="89221" y="27674"/>
                    </a:cubicBezTo>
                    <a:cubicBezTo>
                      <a:pt x="89059" y="27998"/>
                      <a:pt x="88725" y="28217"/>
                      <a:pt x="88364" y="28246"/>
                    </a:cubicBezTo>
                    <a:cubicBezTo>
                      <a:pt x="88364" y="27674"/>
                      <a:pt x="86173" y="27579"/>
                      <a:pt x="86173" y="27579"/>
                    </a:cubicBezTo>
                    <a:cubicBezTo>
                      <a:pt x="85877" y="27950"/>
                      <a:pt x="85411" y="28170"/>
                      <a:pt x="84935" y="28150"/>
                    </a:cubicBezTo>
                    <a:cubicBezTo>
                      <a:pt x="84935" y="27484"/>
                      <a:pt x="84935" y="27293"/>
                      <a:pt x="84935" y="27198"/>
                    </a:cubicBezTo>
                    <a:cubicBezTo>
                      <a:pt x="85277" y="27103"/>
                      <a:pt x="85639" y="27103"/>
                      <a:pt x="85982" y="27198"/>
                    </a:cubicBezTo>
                    <a:lnTo>
                      <a:pt x="87983" y="27198"/>
                    </a:lnTo>
                    <a:cubicBezTo>
                      <a:pt x="87983" y="27198"/>
                      <a:pt x="88840" y="27198"/>
                      <a:pt x="88840" y="27198"/>
                    </a:cubicBezTo>
                    <a:cubicBezTo>
                      <a:pt x="88840" y="27198"/>
                      <a:pt x="89411" y="27674"/>
                      <a:pt x="89411" y="27674"/>
                    </a:cubicBezTo>
                    <a:close/>
                    <a:moveTo>
                      <a:pt x="83982" y="28436"/>
                    </a:moveTo>
                    <a:lnTo>
                      <a:pt x="85887" y="28436"/>
                    </a:lnTo>
                    <a:cubicBezTo>
                      <a:pt x="85887" y="28751"/>
                      <a:pt x="85639" y="29008"/>
                      <a:pt x="85325" y="29017"/>
                    </a:cubicBezTo>
                    <a:cubicBezTo>
                      <a:pt x="85287" y="29017"/>
                      <a:pt x="85258" y="29017"/>
                      <a:pt x="85220" y="29008"/>
                    </a:cubicBezTo>
                    <a:lnTo>
                      <a:pt x="84649" y="29008"/>
                    </a:lnTo>
                    <a:lnTo>
                      <a:pt x="83887" y="29008"/>
                    </a:lnTo>
                    <a:cubicBezTo>
                      <a:pt x="83887" y="29008"/>
                      <a:pt x="84363" y="29008"/>
                      <a:pt x="84363" y="29008"/>
                    </a:cubicBezTo>
                    <a:close/>
                    <a:moveTo>
                      <a:pt x="87221" y="30817"/>
                    </a:moveTo>
                    <a:cubicBezTo>
                      <a:pt x="87535" y="30751"/>
                      <a:pt x="87859" y="30751"/>
                      <a:pt x="88173" y="30817"/>
                    </a:cubicBezTo>
                    <a:cubicBezTo>
                      <a:pt x="88259" y="30999"/>
                      <a:pt x="88259" y="31208"/>
                      <a:pt x="88173" y="31389"/>
                    </a:cubicBezTo>
                    <a:lnTo>
                      <a:pt x="88173" y="32151"/>
                    </a:lnTo>
                    <a:lnTo>
                      <a:pt x="87411" y="32151"/>
                    </a:lnTo>
                    <a:cubicBezTo>
                      <a:pt x="87411" y="32151"/>
                      <a:pt x="87411" y="31389"/>
                      <a:pt x="87411" y="31389"/>
                    </a:cubicBezTo>
                    <a:cubicBezTo>
                      <a:pt x="86811" y="31303"/>
                      <a:pt x="86201" y="31303"/>
                      <a:pt x="85601" y="31389"/>
                    </a:cubicBezTo>
                    <a:cubicBezTo>
                      <a:pt x="85220" y="31560"/>
                      <a:pt x="84915" y="31865"/>
                      <a:pt x="84744" y="32246"/>
                    </a:cubicBezTo>
                    <a:lnTo>
                      <a:pt x="84363" y="32246"/>
                    </a:lnTo>
                    <a:cubicBezTo>
                      <a:pt x="84363" y="32246"/>
                      <a:pt x="84363" y="31389"/>
                      <a:pt x="84363" y="31389"/>
                    </a:cubicBezTo>
                    <a:cubicBezTo>
                      <a:pt x="84344" y="31227"/>
                      <a:pt x="84344" y="31075"/>
                      <a:pt x="84363" y="30913"/>
                    </a:cubicBezTo>
                    <a:cubicBezTo>
                      <a:pt x="84735" y="30817"/>
                      <a:pt x="85135" y="30817"/>
                      <a:pt x="85506" y="30913"/>
                    </a:cubicBezTo>
                    <a:close/>
                    <a:moveTo>
                      <a:pt x="85030" y="32437"/>
                    </a:moveTo>
                    <a:lnTo>
                      <a:pt x="84363" y="32437"/>
                    </a:lnTo>
                    <a:cubicBezTo>
                      <a:pt x="84363" y="32437"/>
                      <a:pt x="83887" y="32437"/>
                      <a:pt x="83792" y="32437"/>
                    </a:cubicBezTo>
                    <a:cubicBezTo>
                      <a:pt x="83696" y="32437"/>
                      <a:pt x="83792" y="33294"/>
                      <a:pt x="83792" y="33484"/>
                    </a:cubicBezTo>
                    <a:cubicBezTo>
                      <a:pt x="83792" y="33675"/>
                      <a:pt x="83792" y="33484"/>
                      <a:pt x="84649" y="33484"/>
                    </a:cubicBezTo>
                    <a:lnTo>
                      <a:pt x="86173" y="33484"/>
                    </a:lnTo>
                    <a:cubicBezTo>
                      <a:pt x="86516" y="33580"/>
                      <a:pt x="86878" y="33580"/>
                      <a:pt x="87221" y="33484"/>
                    </a:cubicBezTo>
                    <a:cubicBezTo>
                      <a:pt x="87506" y="33380"/>
                      <a:pt x="87744" y="33180"/>
                      <a:pt x="87887" y="32913"/>
                    </a:cubicBezTo>
                    <a:lnTo>
                      <a:pt x="87887" y="32913"/>
                    </a:lnTo>
                    <a:cubicBezTo>
                      <a:pt x="88030" y="32713"/>
                      <a:pt x="88030" y="32446"/>
                      <a:pt x="87887" y="32246"/>
                    </a:cubicBezTo>
                    <a:cubicBezTo>
                      <a:pt x="87602" y="32180"/>
                      <a:pt x="87316" y="32180"/>
                      <a:pt x="87030" y="32246"/>
                    </a:cubicBezTo>
                    <a:close/>
                    <a:moveTo>
                      <a:pt x="86459" y="33675"/>
                    </a:moveTo>
                    <a:cubicBezTo>
                      <a:pt x="85744" y="33894"/>
                      <a:pt x="84982" y="33894"/>
                      <a:pt x="84268" y="33675"/>
                    </a:cubicBezTo>
                    <a:cubicBezTo>
                      <a:pt x="84744" y="32913"/>
                      <a:pt x="86173" y="33104"/>
                      <a:pt x="86173" y="33104"/>
                    </a:cubicBezTo>
                    <a:cubicBezTo>
                      <a:pt x="86173" y="33104"/>
                      <a:pt x="86744" y="34151"/>
                      <a:pt x="86649" y="34247"/>
                    </a:cubicBezTo>
                    <a:close/>
                    <a:moveTo>
                      <a:pt x="82649" y="34532"/>
                    </a:moveTo>
                    <a:lnTo>
                      <a:pt x="86268" y="35485"/>
                    </a:lnTo>
                    <a:cubicBezTo>
                      <a:pt x="86268" y="35485"/>
                      <a:pt x="86268" y="35485"/>
                      <a:pt x="86268" y="35485"/>
                    </a:cubicBezTo>
                    <a:cubicBezTo>
                      <a:pt x="86268" y="35485"/>
                      <a:pt x="86268" y="35485"/>
                      <a:pt x="86268" y="36056"/>
                    </a:cubicBezTo>
                    <a:cubicBezTo>
                      <a:pt x="85773" y="36628"/>
                      <a:pt x="84992" y="36847"/>
                      <a:pt x="84268" y="36628"/>
                    </a:cubicBezTo>
                    <a:lnTo>
                      <a:pt x="81791" y="35961"/>
                    </a:lnTo>
                    <a:cubicBezTo>
                      <a:pt x="81791" y="35390"/>
                      <a:pt x="84744" y="35961"/>
                      <a:pt x="84744" y="35961"/>
                    </a:cubicBezTo>
                    <a:cubicBezTo>
                      <a:pt x="84744" y="35961"/>
                      <a:pt x="85506" y="35294"/>
                      <a:pt x="84744" y="35199"/>
                    </a:cubicBezTo>
                    <a:lnTo>
                      <a:pt x="82363" y="34628"/>
                    </a:lnTo>
                    <a:cubicBezTo>
                      <a:pt x="82363" y="34628"/>
                      <a:pt x="82363" y="34151"/>
                      <a:pt x="82363" y="34151"/>
                    </a:cubicBezTo>
                    <a:close/>
                    <a:moveTo>
                      <a:pt x="82649" y="37390"/>
                    </a:moveTo>
                    <a:lnTo>
                      <a:pt x="84363" y="37390"/>
                    </a:lnTo>
                    <a:lnTo>
                      <a:pt x="84935" y="37390"/>
                    </a:lnTo>
                    <a:cubicBezTo>
                      <a:pt x="84935" y="37390"/>
                      <a:pt x="84935" y="37390"/>
                      <a:pt x="84935" y="37961"/>
                    </a:cubicBezTo>
                    <a:lnTo>
                      <a:pt x="84268" y="38723"/>
                    </a:lnTo>
                    <a:lnTo>
                      <a:pt x="83601" y="38723"/>
                    </a:lnTo>
                    <a:cubicBezTo>
                      <a:pt x="83601" y="38723"/>
                      <a:pt x="83601" y="37961"/>
                      <a:pt x="83601" y="37961"/>
                    </a:cubicBezTo>
                    <a:cubicBezTo>
                      <a:pt x="83601" y="37961"/>
                      <a:pt x="83601" y="37961"/>
                      <a:pt x="83030" y="37961"/>
                    </a:cubicBezTo>
                    <a:lnTo>
                      <a:pt x="82172" y="37961"/>
                    </a:lnTo>
                    <a:lnTo>
                      <a:pt x="81506" y="37961"/>
                    </a:lnTo>
                    <a:lnTo>
                      <a:pt x="80839" y="37961"/>
                    </a:lnTo>
                    <a:cubicBezTo>
                      <a:pt x="80172" y="37961"/>
                      <a:pt x="79981" y="37390"/>
                      <a:pt x="80839" y="36914"/>
                    </a:cubicBezTo>
                    <a:lnTo>
                      <a:pt x="81601" y="36151"/>
                    </a:lnTo>
                    <a:cubicBezTo>
                      <a:pt x="81848" y="36085"/>
                      <a:pt x="82115" y="36085"/>
                      <a:pt x="82363" y="36151"/>
                    </a:cubicBezTo>
                    <a:cubicBezTo>
                      <a:pt x="82363" y="36151"/>
                      <a:pt x="81696" y="37009"/>
                      <a:pt x="81696" y="37009"/>
                    </a:cubicBezTo>
                    <a:cubicBezTo>
                      <a:pt x="81696" y="37009"/>
                      <a:pt x="81696" y="37009"/>
                      <a:pt x="82268" y="37009"/>
                    </a:cubicBezTo>
                    <a:lnTo>
                      <a:pt x="83125" y="37009"/>
                    </a:lnTo>
                    <a:close/>
                    <a:moveTo>
                      <a:pt x="79029" y="38533"/>
                    </a:moveTo>
                    <a:cubicBezTo>
                      <a:pt x="78743" y="38456"/>
                      <a:pt x="78458" y="38456"/>
                      <a:pt x="78172" y="38533"/>
                    </a:cubicBezTo>
                    <a:lnTo>
                      <a:pt x="77029" y="39390"/>
                    </a:lnTo>
                    <a:cubicBezTo>
                      <a:pt x="77029" y="39390"/>
                      <a:pt x="77600" y="39390"/>
                      <a:pt x="77600" y="39390"/>
                    </a:cubicBezTo>
                    <a:cubicBezTo>
                      <a:pt x="78038" y="39152"/>
                      <a:pt x="78458" y="38866"/>
                      <a:pt x="78839" y="38533"/>
                    </a:cubicBezTo>
                    <a:cubicBezTo>
                      <a:pt x="79696" y="38533"/>
                      <a:pt x="78839" y="39581"/>
                      <a:pt x="78839" y="39581"/>
                    </a:cubicBezTo>
                    <a:cubicBezTo>
                      <a:pt x="78839" y="39581"/>
                      <a:pt x="79791" y="40152"/>
                      <a:pt x="79791" y="40152"/>
                    </a:cubicBezTo>
                    <a:cubicBezTo>
                      <a:pt x="80134" y="40247"/>
                      <a:pt x="80496" y="40247"/>
                      <a:pt x="80839" y="40152"/>
                    </a:cubicBezTo>
                    <a:cubicBezTo>
                      <a:pt x="81115" y="40238"/>
                      <a:pt x="81420" y="40238"/>
                      <a:pt x="81696" y="40152"/>
                    </a:cubicBezTo>
                    <a:lnTo>
                      <a:pt x="81696" y="40152"/>
                    </a:lnTo>
                    <a:cubicBezTo>
                      <a:pt x="81696" y="40152"/>
                      <a:pt x="81696" y="40152"/>
                      <a:pt x="81696" y="39581"/>
                    </a:cubicBezTo>
                    <a:cubicBezTo>
                      <a:pt x="81696" y="39009"/>
                      <a:pt x="81696" y="39581"/>
                      <a:pt x="81125" y="39009"/>
                    </a:cubicBezTo>
                    <a:lnTo>
                      <a:pt x="79791" y="38533"/>
                    </a:lnTo>
                    <a:cubicBezTo>
                      <a:pt x="79667" y="38704"/>
                      <a:pt x="79572" y="38904"/>
                      <a:pt x="79505" y="39104"/>
                    </a:cubicBezTo>
                    <a:close/>
                    <a:moveTo>
                      <a:pt x="81029" y="39866"/>
                    </a:moveTo>
                    <a:cubicBezTo>
                      <a:pt x="79601" y="39866"/>
                      <a:pt x="80267" y="39866"/>
                      <a:pt x="80267" y="39866"/>
                    </a:cubicBezTo>
                    <a:close/>
                    <a:moveTo>
                      <a:pt x="77696" y="40628"/>
                    </a:moveTo>
                    <a:lnTo>
                      <a:pt x="78839" y="41200"/>
                    </a:lnTo>
                    <a:cubicBezTo>
                      <a:pt x="78839" y="41200"/>
                      <a:pt x="79410" y="41200"/>
                      <a:pt x="79410" y="41771"/>
                    </a:cubicBezTo>
                    <a:cubicBezTo>
                      <a:pt x="79496" y="41952"/>
                      <a:pt x="79496" y="42162"/>
                      <a:pt x="79410" y="42343"/>
                    </a:cubicBezTo>
                    <a:lnTo>
                      <a:pt x="78553" y="42914"/>
                    </a:lnTo>
                    <a:lnTo>
                      <a:pt x="77886" y="42914"/>
                    </a:lnTo>
                    <a:lnTo>
                      <a:pt x="78553" y="42343"/>
                    </a:lnTo>
                    <a:cubicBezTo>
                      <a:pt x="78553" y="41866"/>
                      <a:pt x="77410" y="41295"/>
                      <a:pt x="77410" y="41295"/>
                    </a:cubicBezTo>
                    <a:cubicBezTo>
                      <a:pt x="76895" y="41381"/>
                      <a:pt x="76410" y="41571"/>
                      <a:pt x="75981" y="41866"/>
                    </a:cubicBezTo>
                    <a:lnTo>
                      <a:pt x="75314" y="41866"/>
                    </a:lnTo>
                    <a:cubicBezTo>
                      <a:pt x="75314" y="41866"/>
                      <a:pt x="76076" y="41105"/>
                      <a:pt x="76076" y="41105"/>
                    </a:cubicBezTo>
                    <a:cubicBezTo>
                      <a:pt x="76391" y="41009"/>
                      <a:pt x="76715" y="41009"/>
                      <a:pt x="77029" y="41105"/>
                    </a:cubicBezTo>
                    <a:close/>
                    <a:moveTo>
                      <a:pt x="77696" y="42819"/>
                    </a:moveTo>
                    <a:lnTo>
                      <a:pt x="78267" y="42819"/>
                    </a:lnTo>
                    <a:cubicBezTo>
                      <a:pt x="78267" y="42819"/>
                      <a:pt x="78267" y="43486"/>
                      <a:pt x="78267" y="43486"/>
                    </a:cubicBezTo>
                    <a:cubicBezTo>
                      <a:pt x="78267" y="43486"/>
                      <a:pt x="77696" y="43486"/>
                      <a:pt x="77696" y="43486"/>
                    </a:cubicBezTo>
                    <a:lnTo>
                      <a:pt x="76934" y="43486"/>
                    </a:lnTo>
                    <a:lnTo>
                      <a:pt x="76267" y="43486"/>
                    </a:lnTo>
                    <a:cubicBezTo>
                      <a:pt x="75600" y="43486"/>
                      <a:pt x="76267" y="42819"/>
                      <a:pt x="76267" y="42819"/>
                    </a:cubicBezTo>
                    <a:cubicBezTo>
                      <a:pt x="76267" y="42819"/>
                      <a:pt x="75029" y="41962"/>
                      <a:pt x="75029" y="41962"/>
                    </a:cubicBezTo>
                    <a:cubicBezTo>
                      <a:pt x="75029" y="41962"/>
                      <a:pt x="73409" y="41962"/>
                      <a:pt x="73409" y="41962"/>
                    </a:cubicBezTo>
                    <a:cubicBezTo>
                      <a:pt x="73409" y="41962"/>
                      <a:pt x="74362" y="41295"/>
                      <a:pt x="74743" y="41295"/>
                    </a:cubicBezTo>
                    <a:cubicBezTo>
                      <a:pt x="75057" y="41200"/>
                      <a:pt x="75381" y="41200"/>
                      <a:pt x="75695" y="41295"/>
                    </a:cubicBezTo>
                    <a:lnTo>
                      <a:pt x="77124" y="42152"/>
                    </a:lnTo>
                    <a:close/>
                    <a:moveTo>
                      <a:pt x="72076" y="42819"/>
                    </a:moveTo>
                    <a:lnTo>
                      <a:pt x="70552" y="43581"/>
                    </a:lnTo>
                    <a:cubicBezTo>
                      <a:pt x="71123" y="43581"/>
                      <a:pt x="72457" y="43581"/>
                      <a:pt x="72457" y="43581"/>
                    </a:cubicBezTo>
                    <a:cubicBezTo>
                      <a:pt x="72457" y="43581"/>
                      <a:pt x="71695" y="44629"/>
                      <a:pt x="71695" y="44629"/>
                    </a:cubicBezTo>
                    <a:cubicBezTo>
                      <a:pt x="71695" y="44629"/>
                      <a:pt x="72266" y="45200"/>
                      <a:pt x="72266" y="45200"/>
                    </a:cubicBezTo>
                    <a:lnTo>
                      <a:pt x="73219" y="45200"/>
                    </a:lnTo>
                    <a:cubicBezTo>
                      <a:pt x="73562" y="45286"/>
                      <a:pt x="73924" y="45286"/>
                      <a:pt x="74267" y="45200"/>
                    </a:cubicBezTo>
                    <a:lnTo>
                      <a:pt x="74838" y="45200"/>
                    </a:lnTo>
                    <a:lnTo>
                      <a:pt x="75410" y="44629"/>
                    </a:lnTo>
                    <a:cubicBezTo>
                      <a:pt x="75495" y="44448"/>
                      <a:pt x="75495" y="44238"/>
                      <a:pt x="75410" y="44057"/>
                    </a:cubicBezTo>
                    <a:lnTo>
                      <a:pt x="74362" y="43295"/>
                    </a:lnTo>
                    <a:cubicBezTo>
                      <a:pt x="74048" y="43200"/>
                      <a:pt x="73724" y="43200"/>
                      <a:pt x="73409" y="43295"/>
                    </a:cubicBezTo>
                    <a:close/>
                    <a:moveTo>
                      <a:pt x="74171" y="44057"/>
                    </a:moveTo>
                    <a:cubicBezTo>
                      <a:pt x="72838" y="44057"/>
                      <a:pt x="74171" y="44057"/>
                      <a:pt x="74171" y="44057"/>
                    </a:cubicBezTo>
                    <a:close/>
                    <a:moveTo>
                      <a:pt x="72171" y="45296"/>
                    </a:moveTo>
                    <a:cubicBezTo>
                      <a:pt x="72228" y="45705"/>
                      <a:pt x="72428" y="46077"/>
                      <a:pt x="72743" y="46343"/>
                    </a:cubicBezTo>
                    <a:cubicBezTo>
                      <a:pt x="72743" y="46343"/>
                      <a:pt x="72076" y="46343"/>
                      <a:pt x="72076" y="46343"/>
                    </a:cubicBezTo>
                    <a:cubicBezTo>
                      <a:pt x="72076" y="46343"/>
                      <a:pt x="71409" y="46343"/>
                      <a:pt x="71409" y="46343"/>
                    </a:cubicBezTo>
                    <a:lnTo>
                      <a:pt x="70742" y="46343"/>
                    </a:lnTo>
                    <a:cubicBezTo>
                      <a:pt x="70171" y="45867"/>
                      <a:pt x="70742" y="45676"/>
                      <a:pt x="70742" y="45676"/>
                    </a:cubicBezTo>
                    <a:cubicBezTo>
                      <a:pt x="70418" y="45334"/>
                      <a:pt x="70066" y="45019"/>
                      <a:pt x="69695" y="44724"/>
                    </a:cubicBezTo>
                    <a:cubicBezTo>
                      <a:pt x="68933" y="43962"/>
                      <a:pt x="69695" y="43962"/>
                      <a:pt x="69695" y="43962"/>
                    </a:cubicBezTo>
                    <a:cubicBezTo>
                      <a:pt x="69980" y="43886"/>
                      <a:pt x="70266" y="43886"/>
                      <a:pt x="70552" y="43962"/>
                    </a:cubicBezTo>
                    <a:lnTo>
                      <a:pt x="71695" y="44915"/>
                    </a:lnTo>
                    <a:close/>
                    <a:moveTo>
                      <a:pt x="68552" y="45296"/>
                    </a:moveTo>
                    <a:lnTo>
                      <a:pt x="69885" y="46724"/>
                    </a:lnTo>
                    <a:cubicBezTo>
                      <a:pt x="69885" y="46724"/>
                      <a:pt x="69218" y="46724"/>
                      <a:pt x="69218" y="46724"/>
                    </a:cubicBezTo>
                    <a:cubicBezTo>
                      <a:pt x="68666" y="46296"/>
                      <a:pt x="68161" y="45819"/>
                      <a:pt x="67694" y="45296"/>
                    </a:cubicBezTo>
                    <a:cubicBezTo>
                      <a:pt x="66361" y="45296"/>
                      <a:pt x="66266" y="45296"/>
                      <a:pt x="66551" y="45772"/>
                    </a:cubicBezTo>
                    <a:lnTo>
                      <a:pt x="67789" y="47010"/>
                    </a:lnTo>
                    <a:cubicBezTo>
                      <a:pt x="67789" y="47010"/>
                      <a:pt x="67027" y="47010"/>
                      <a:pt x="67027" y="47010"/>
                    </a:cubicBezTo>
                    <a:cubicBezTo>
                      <a:pt x="66256" y="46362"/>
                      <a:pt x="65523" y="45658"/>
                      <a:pt x="64837" y="44915"/>
                    </a:cubicBezTo>
                    <a:lnTo>
                      <a:pt x="65599" y="44915"/>
                    </a:lnTo>
                    <a:cubicBezTo>
                      <a:pt x="67123" y="44438"/>
                      <a:pt x="67504" y="44343"/>
                      <a:pt x="67789" y="44438"/>
                    </a:cubicBezTo>
                    <a:cubicBezTo>
                      <a:pt x="68323" y="44838"/>
                      <a:pt x="68618" y="45486"/>
                      <a:pt x="68552" y="46153"/>
                    </a:cubicBezTo>
                    <a:close/>
                    <a:moveTo>
                      <a:pt x="64360" y="45867"/>
                    </a:moveTo>
                    <a:lnTo>
                      <a:pt x="65885" y="47963"/>
                    </a:lnTo>
                    <a:cubicBezTo>
                      <a:pt x="65885" y="47963"/>
                      <a:pt x="65122" y="47963"/>
                      <a:pt x="65122" y="47963"/>
                    </a:cubicBezTo>
                    <a:cubicBezTo>
                      <a:pt x="63503" y="47963"/>
                      <a:pt x="64075" y="47963"/>
                      <a:pt x="64075" y="47963"/>
                    </a:cubicBezTo>
                    <a:cubicBezTo>
                      <a:pt x="64075" y="47963"/>
                      <a:pt x="64075" y="47963"/>
                      <a:pt x="64075" y="47486"/>
                    </a:cubicBezTo>
                    <a:lnTo>
                      <a:pt x="63027" y="46153"/>
                    </a:lnTo>
                    <a:cubicBezTo>
                      <a:pt x="63027" y="46153"/>
                      <a:pt x="63789" y="46153"/>
                      <a:pt x="63789" y="46153"/>
                    </a:cubicBezTo>
                    <a:lnTo>
                      <a:pt x="64360" y="46724"/>
                    </a:lnTo>
                    <a:close/>
                    <a:moveTo>
                      <a:pt x="62265" y="47105"/>
                    </a:moveTo>
                    <a:cubicBezTo>
                      <a:pt x="62122" y="46858"/>
                      <a:pt x="61884" y="46677"/>
                      <a:pt x="61598" y="46629"/>
                    </a:cubicBezTo>
                    <a:lnTo>
                      <a:pt x="60551" y="46629"/>
                    </a:lnTo>
                    <a:lnTo>
                      <a:pt x="58646" y="46629"/>
                    </a:lnTo>
                    <a:cubicBezTo>
                      <a:pt x="58969" y="47420"/>
                      <a:pt x="59350" y="48181"/>
                      <a:pt x="59789" y="48915"/>
                    </a:cubicBezTo>
                    <a:cubicBezTo>
                      <a:pt x="60484" y="48982"/>
                      <a:pt x="61189" y="48982"/>
                      <a:pt x="61884" y="48915"/>
                    </a:cubicBezTo>
                    <a:cubicBezTo>
                      <a:pt x="62360" y="48915"/>
                      <a:pt x="62646" y="48915"/>
                      <a:pt x="62741" y="48915"/>
                    </a:cubicBezTo>
                    <a:lnTo>
                      <a:pt x="62741" y="48343"/>
                    </a:lnTo>
                    <a:close/>
                    <a:moveTo>
                      <a:pt x="61313" y="47105"/>
                    </a:moveTo>
                    <a:lnTo>
                      <a:pt x="61313" y="47867"/>
                    </a:lnTo>
                    <a:cubicBezTo>
                      <a:pt x="60979" y="48143"/>
                      <a:pt x="60589" y="48334"/>
                      <a:pt x="60170" y="48439"/>
                    </a:cubicBezTo>
                    <a:lnTo>
                      <a:pt x="59503" y="47391"/>
                    </a:lnTo>
                    <a:cubicBezTo>
                      <a:pt x="59503" y="47391"/>
                      <a:pt x="59503" y="47391"/>
                      <a:pt x="59503" y="47391"/>
                    </a:cubicBezTo>
                    <a:cubicBezTo>
                      <a:pt x="59503" y="47391"/>
                      <a:pt x="61217" y="48153"/>
                      <a:pt x="61313" y="48248"/>
                    </a:cubicBezTo>
                    <a:close/>
                    <a:moveTo>
                      <a:pt x="57502" y="47105"/>
                    </a:moveTo>
                    <a:lnTo>
                      <a:pt x="56455" y="47105"/>
                    </a:lnTo>
                    <a:lnTo>
                      <a:pt x="55693" y="47105"/>
                    </a:lnTo>
                    <a:lnTo>
                      <a:pt x="54455" y="47105"/>
                    </a:lnTo>
                    <a:cubicBezTo>
                      <a:pt x="54702" y="48248"/>
                      <a:pt x="55055" y="49363"/>
                      <a:pt x="55502" y="50439"/>
                    </a:cubicBezTo>
                    <a:lnTo>
                      <a:pt x="56360" y="50439"/>
                    </a:lnTo>
                    <a:cubicBezTo>
                      <a:pt x="56360" y="50439"/>
                      <a:pt x="56360" y="49201"/>
                      <a:pt x="56360" y="49201"/>
                    </a:cubicBezTo>
                    <a:cubicBezTo>
                      <a:pt x="56360" y="49201"/>
                      <a:pt x="57122" y="49201"/>
                      <a:pt x="57217" y="49201"/>
                    </a:cubicBezTo>
                    <a:cubicBezTo>
                      <a:pt x="57312" y="49201"/>
                      <a:pt x="58360" y="49201"/>
                      <a:pt x="58455" y="49201"/>
                    </a:cubicBezTo>
                    <a:cubicBezTo>
                      <a:pt x="58598" y="49001"/>
                      <a:pt x="58598" y="48734"/>
                      <a:pt x="58455" y="48534"/>
                    </a:cubicBezTo>
                    <a:lnTo>
                      <a:pt x="58455" y="47677"/>
                    </a:lnTo>
                    <a:cubicBezTo>
                      <a:pt x="58036" y="47610"/>
                      <a:pt x="57636" y="47848"/>
                      <a:pt x="57502" y="48248"/>
                    </a:cubicBezTo>
                    <a:close/>
                    <a:moveTo>
                      <a:pt x="57026" y="47772"/>
                    </a:moveTo>
                    <a:lnTo>
                      <a:pt x="57026" y="48629"/>
                    </a:lnTo>
                    <a:cubicBezTo>
                      <a:pt x="55979" y="48629"/>
                      <a:pt x="55693" y="48629"/>
                      <a:pt x="55597" y="48629"/>
                    </a:cubicBezTo>
                    <a:lnTo>
                      <a:pt x="55597" y="47963"/>
                    </a:lnTo>
                    <a:cubicBezTo>
                      <a:pt x="55597" y="47963"/>
                      <a:pt x="55597" y="47963"/>
                      <a:pt x="55597" y="47963"/>
                    </a:cubicBezTo>
                    <a:close/>
                    <a:moveTo>
                      <a:pt x="52835" y="47772"/>
                    </a:moveTo>
                    <a:lnTo>
                      <a:pt x="53597" y="47772"/>
                    </a:lnTo>
                    <a:cubicBezTo>
                      <a:pt x="53893" y="48544"/>
                      <a:pt x="54121" y="49344"/>
                      <a:pt x="54264" y="50153"/>
                    </a:cubicBezTo>
                    <a:cubicBezTo>
                      <a:pt x="54264" y="50153"/>
                      <a:pt x="53407" y="50153"/>
                      <a:pt x="53407" y="50153"/>
                    </a:cubicBezTo>
                    <a:cubicBezTo>
                      <a:pt x="53111" y="49382"/>
                      <a:pt x="52883" y="48582"/>
                      <a:pt x="52740" y="47772"/>
                    </a:cubicBezTo>
                    <a:close/>
                    <a:moveTo>
                      <a:pt x="54169" y="50534"/>
                    </a:moveTo>
                    <a:cubicBezTo>
                      <a:pt x="54169" y="51106"/>
                      <a:pt x="53597" y="51201"/>
                      <a:pt x="53597" y="51201"/>
                    </a:cubicBezTo>
                    <a:cubicBezTo>
                      <a:pt x="53597" y="51201"/>
                      <a:pt x="54169" y="51296"/>
                      <a:pt x="54169" y="51296"/>
                    </a:cubicBezTo>
                    <a:close/>
                    <a:moveTo>
                      <a:pt x="51883" y="47296"/>
                    </a:moveTo>
                    <a:lnTo>
                      <a:pt x="51026" y="47296"/>
                    </a:lnTo>
                    <a:cubicBezTo>
                      <a:pt x="51026" y="47296"/>
                      <a:pt x="51026" y="48248"/>
                      <a:pt x="51026" y="48248"/>
                    </a:cubicBezTo>
                    <a:lnTo>
                      <a:pt x="50073" y="48248"/>
                    </a:lnTo>
                    <a:cubicBezTo>
                      <a:pt x="49311" y="48248"/>
                      <a:pt x="49025" y="48248"/>
                      <a:pt x="48835" y="48248"/>
                    </a:cubicBezTo>
                    <a:cubicBezTo>
                      <a:pt x="48730" y="48429"/>
                      <a:pt x="48730" y="48639"/>
                      <a:pt x="48835" y="48820"/>
                    </a:cubicBezTo>
                    <a:lnTo>
                      <a:pt x="48835" y="49772"/>
                    </a:lnTo>
                    <a:cubicBezTo>
                      <a:pt x="48749" y="49953"/>
                      <a:pt x="48749" y="50163"/>
                      <a:pt x="48835" y="50344"/>
                    </a:cubicBezTo>
                    <a:lnTo>
                      <a:pt x="49883" y="50344"/>
                    </a:lnTo>
                    <a:lnTo>
                      <a:pt x="51978" y="50344"/>
                    </a:lnTo>
                    <a:cubicBezTo>
                      <a:pt x="51997" y="49582"/>
                      <a:pt x="51969" y="48820"/>
                      <a:pt x="51883" y="48058"/>
                    </a:cubicBezTo>
                    <a:close/>
                    <a:moveTo>
                      <a:pt x="50454" y="49867"/>
                    </a:moveTo>
                    <a:cubicBezTo>
                      <a:pt x="49949" y="49696"/>
                      <a:pt x="49578" y="49258"/>
                      <a:pt x="49502" y="48724"/>
                    </a:cubicBezTo>
                    <a:cubicBezTo>
                      <a:pt x="50740" y="48724"/>
                      <a:pt x="50930" y="48724"/>
                      <a:pt x="50930" y="48724"/>
                    </a:cubicBezTo>
                    <a:lnTo>
                      <a:pt x="50930" y="49963"/>
                    </a:lnTo>
                    <a:cubicBezTo>
                      <a:pt x="50930" y="49963"/>
                      <a:pt x="50835" y="50630"/>
                      <a:pt x="50454" y="50630"/>
                    </a:cubicBezTo>
                    <a:close/>
                    <a:moveTo>
                      <a:pt x="46644" y="50725"/>
                    </a:moveTo>
                    <a:lnTo>
                      <a:pt x="47406" y="50725"/>
                    </a:lnTo>
                    <a:cubicBezTo>
                      <a:pt x="47406" y="51391"/>
                      <a:pt x="46549" y="51391"/>
                      <a:pt x="46549" y="51391"/>
                    </a:cubicBezTo>
                    <a:cubicBezTo>
                      <a:pt x="46549" y="51391"/>
                      <a:pt x="46263" y="51487"/>
                      <a:pt x="46263" y="51487"/>
                    </a:cubicBezTo>
                    <a:close/>
                    <a:moveTo>
                      <a:pt x="47692" y="48058"/>
                    </a:moveTo>
                    <a:lnTo>
                      <a:pt x="47692" y="50344"/>
                    </a:lnTo>
                    <a:lnTo>
                      <a:pt x="46263" y="50344"/>
                    </a:lnTo>
                    <a:cubicBezTo>
                      <a:pt x="46168" y="49525"/>
                      <a:pt x="46168" y="48686"/>
                      <a:pt x="46263" y="47867"/>
                    </a:cubicBezTo>
                    <a:lnTo>
                      <a:pt x="47311" y="47867"/>
                    </a:lnTo>
                    <a:close/>
                    <a:moveTo>
                      <a:pt x="45406" y="50249"/>
                    </a:moveTo>
                    <a:lnTo>
                      <a:pt x="42929" y="50249"/>
                    </a:lnTo>
                    <a:cubicBezTo>
                      <a:pt x="42929" y="49677"/>
                      <a:pt x="44263" y="49772"/>
                      <a:pt x="44263" y="49772"/>
                    </a:cubicBezTo>
                    <a:cubicBezTo>
                      <a:pt x="44263" y="49772"/>
                      <a:pt x="43501" y="49106"/>
                      <a:pt x="43501" y="49106"/>
                    </a:cubicBezTo>
                    <a:lnTo>
                      <a:pt x="43025" y="49106"/>
                    </a:lnTo>
                    <a:cubicBezTo>
                      <a:pt x="43025" y="48343"/>
                      <a:pt x="43025" y="48153"/>
                      <a:pt x="44358" y="48153"/>
                    </a:cubicBezTo>
                    <a:lnTo>
                      <a:pt x="46263" y="48153"/>
                    </a:lnTo>
                    <a:cubicBezTo>
                      <a:pt x="46263" y="48724"/>
                      <a:pt x="44739" y="48629"/>
                      <a:pt x="44739" y="48629"/>
                    </a:cubicBezTo>
                    <a:lnTo>
                      <a:pt x="44263" y="48629"/>
                    </a:lnTo>
                    <a:cubicBezTo>
                      <a:pt x="44615" y="48877"/>
                      <a:pt x="44996" y="49067"/>
                      <a:pt x="45406" y="49201"/>
                    </a:cubicBezTo>
                    <a:lnTo>
                      <a:pt x="45977" y="49201"/>
                    </a:lnTo>
                    <a:cubicBezTo>
                      <a:pt x="46263" y="50725"/>
                      <a:pt x="45596" y="50915"/>
                      <a:pt x="45406" y="51010"/>
                    </a:cubicBezTo>
                    <a:close/>
                    <a:moveTo>
                      <a:pt x="42548" y="47772"/>
                    </a:moveTo>
                    <a:lnTo>
                      <a:pt x="41786" y="50058"/>
                    </a:lnTo>
                    <a:lnTo>
                      <a:pt x="40834" y="50058"/>
                    </a:lnTo>
                    <a:cubicBezTo>
                      <a:pt x="40958" y="49248"/>
                      <a:pt x="41148" y="48458"/>
                      <a:pt x="41405" y="47677"/>
                    </a:cubicBezTo>
                    <a:lnTo>
                      <a:pt x="42358" y="47677"/>
                    </a:lnTo>
                    <a:cubicBezTo>
                      <a:pt x="42358" y="47677"/>
                      <a:pt x="42548" y="48439"/>
                      <a:pt x="42548" y="48534"/>
                    </a:cubicBezTo>
                    <a:close/>
                    <a:moveTo>
                      <a:pt x="40739" y="50344"/>
                    </a:moveTo>
                    <a:lnTo>
                      <a:pt x="41501" y="50344"/>
                    </a:lnTo>
                    <a:cubicBezTo>
                      <a:pt x="41501" y="50915"/>
                      <a:pt x="40548" y="50820"/>
                      <a:pt x="40548" y="50820"/>
                    </a:cubicBezTo>
                    <a:cubicBezTo>
                      <a:pt x="40548" y="50820"/>
                      <a:pt x="40643" y="51106"/>
                      <a:pt x="40739" y="51106"/>
                    </a:cubicBezTo>
                    <a:close/>
                    <a:moveTo>
                      <a:pt x="39310" y="49677"/>
                    </a:moveTo>
                    <a:lnTo>
                      <a:pt x="38262" y="49677"/>
                    </a:lnTo>
                    <a:lnTo>
                      <a:pt x="37024" y="49677"/>
                    </a:lnTo>
                    <a:cubicBezTo>
                      <a:pt x="37024" y="49677"/>
                      <a:pt x="38357" y="49677"/>
                      <a:pt x="38357" y="49677"/>
                    </a:cubicBezTo>
                    <a:cubicBezTo>
                      <a:pt x="38767" y="49477"/>
                      <a:pt x="39110" y="49134"/>
                      <a:pt x="39310" y="48724"/>
                    </a:cubicBezTo>
                    <a:cubicBezTo>
                      <a:pt x="38881" y="48429"/>
                      <a:pt x="38395" y="48239"/>
                      <a:pt x="37881" y="48153"/>
                    </a:cubicBezTo>
                    <a:cubicBezTo>
                      <a:pt x="37881" y="47677"/>
                      <a:pt x="39310" y="48153"/>
                      <a:pt x="39310" y="48153"/>
                    </a:cubicBezTo>
                    <a:cubicBezTo>
                      <a:pt x="39615" y="48029"/>
                      <a:pt x="39957" y="48029"/>
                      <a:pt x="40262" y="48153"/>
                    </a:cubicBezTo>
                    <a:cubicBezTo>
                      <a:pt x="40405" y="48353"/>
                      <a:pt x="40405" y="48620"/>
                      <a:pt x="40262" y="48820"/>
                    </a:cubicBezTo>
                    <a:lnTo>
                      <a:pt x="40262" y="49677"/>
                    </a:lnTo>
                    <a:cubicBezTo>
                      <a:pt x="40215" y="50144"/>
                      <a:pt x="39796" y="50487"/>
                      <a:pt x="39319" y="50439"/>
                    </a:cubicBezTo>
                    <a:cubicBezTo>
                      <a:pt x="39319" y="50439"/>
                      <a:pt x="39310" y="50439"/>
                      <a:pt x="39310" y="50439"/>
                    </a:cubicBezTo>
                    <a:close/>
                    <a:moveTo>
                      <a:pt x="34833" y="49677"/>
                    </a:moveTo>
                    <a:lnTo>
                      <a:pt x="35595" y="49677"/>
                    </a:lnTo>
                    <a:cubicBezTo>
                      <a:pt x="35271" y="49849"/>
                      <a:pt x="34881" y="49849"/>
                      <a:pt x="34547" y="49677"/>
                    </a:cubicBezTo>
                    <a:cubicBezTo>
                      <a:pt x="34547" y="49677"/>
                      <a:pt x="34547" y="49106"/>
                      <a:pt x="34547" y="49106"/>
                    </a:cubicBezTo>
                    <a:close/>
                    <a:moveTo>
                      <a:pt x="37214" y="47200"/>
                    </a:moveTo>
                    <a:lnTo>
                      <a:pt x="35976" y="49391"/>
                    </a:lnTo>
                    <a:cubicBezTo>
                      <a:pt x="35662" y="49449"/>
                      <a:pt x="35338" y="49449"/>
                      <a:pt x="35024" y="49391"/>
                    </a:cubicBezTo>
                    <a:cubicBezTo>
                      <a:pt x="35347" y="48601"/>
                      <a:pt x="35728" y="47839"/>
                      <a:pt x="36167" y="47105"/>
                    </a:cubicBezTo>
                    <a:cubicBezTo>
                      <a:pt x="36481" y="47039"/>
                      <a:pt x="36805" y="47039"/>
                      <a:pt x="37119" y="47105"/>
                    </a:cubicBezTo>
                    <a:cubicBezTo>
                      <a:pt x="37119" y="47105"/>
                      <a:pt x="37310" y="47677"/>
                      <a:pt x="37214" y="47772"/>
                    </a:cubicBezTo>
                    <a:close/>
                    <a:moveTo>
                      <a:pt x="33023" y="48820"/>
                    </a:moveTo>
                    <a:lnTo>
                      <a:pt x="32166" y="48820"/>
                    </a:lnTo>
                    <a:cubicBezTo>
                      <a:pt x="31118" y="48820"/>
                      <a:pt x="30833" y="48248"/>
                      <a:pt x="31214" y="47772"/>
                    </a:cubicBezTo>
                    <a:lnTo>
                      <a:pt x="32356" y="46248"/>
                    </a:lnTo>
                    <a:lnTo>
                      <a:pt x="33214" y="46248"/>
                    </a:lnTo>
                    <a:cubicBezTo>
                      <a:pt x="33214" y="46248"/>
                      <a:pt x="32261" y="47772"/>
                      <a:pt x="32261" y="47772"/>
                    </a:cubicBezTo>
                    <a:cubicBezTo>
                      <a:pt x="32261" y="47772"/>
                      <a:pt x="33404" y="48248"/>
                      <a:pt x="33595" y="47772"/>
                    </a:cubicBezTo>
                    <a:lnTo>
                      <a:pt x="34643" y="46343"/>
                    </a:lnTo>
                    <a:lnTo>
                      <a:pt x="35500" y="46343"/>
                    </a:lnTo>
                    <a:cubicBezTo>
                      <a:pt x="35043" y="47115"/>
                      <a:pt x="34538" y="47839"/>
                      <a:pt x="33976" y="48534"/>
                    </a:cubicBezTo>
                    <a:cubicBezTo>
                      <a:pt x="33976" y="48534"/>
                      <a:pt x="33118" y="48534"/>
                      <a:pt x="33118" y="48534"/>
                    </a:cubicBezTo>
                    <a:cubicBezTo>
                      <a:pt x="33118" y="48534"/>
                      <a:pt x="32928" y="49391"/>
                      <a:pt x="33023" y="49391"/>
                    </a:cubicBezTo>
                    <a:close/>
                    <a:moveTo>
                      <a:pt x="31214" y="46724"/>
                    </a:moveTo>
                    <a:cubicBezTo>
                      <a:pt x="31214" y="46724"/>
                      <a:pt x="31214" y="46248"/>
                      <a:pt x="31214" y="46057"/>
                    </a:cubicBezTo>
                    <a:cubicBezTo>
                      <a:pt x="31214" y="45867"/>
                      <a:pt x="31214" y="46057"/>
                      <a:pt x="30547" y="46057"/>
                    </a:cubicBezTo>
                    <a:lnTo>
                      <a:pt x="29785" y="46057"/>
                    </a:lnTo>
                    <a:cubicBezTo>
                      <a:pt x="30356" y="46057"/>
                      <a:pt x="31595" y="46057"/>
                      <a:pt x="31595" y="46057"/>
                    </a:cubicBezTo>
                    <a:cubicBezTo>
                      <a:pt x="31595" y="46057"/>
                      <a:pt x="30642" y="45105"/>
                      <a:pt x="30642" y="45105"/>
                    </a:cubicBezTo>
                    <a:lnTo>
                      <a:pt x="29594" y="45105"/>
                    </a:lnTo>
                    <a:cubicBezTo>
                      <a:pt x="29309" y="45038"/>
                      <a:pt x="29023" y="45038"/>
                      <a:pt x="28737" y="45105"/>
                    </a:cubicBezTo>
                    <a:lnTo>
                      <a:pt x="26642" y="47296"/>
                    </a:lnTo>
                    <a:lnTo>
                      <a:pt x="28451" y="47963"/>
                    </a:lnTo>
                    <a:cubicBezTo>
                      <a:pt x="28794" y="48048"/>
                      <a:pt x="29156" y="48048"/>
                      <a:pt x="29499" y="47963"/>
                    </a:cubicBezTo>
                    <a:cubicBezTo>
                      <a:pt x="29775" y="48067"/>
                      <a:pt x="30080" y="48067"/>
                      <a:pt x="30356" y="47963"/>
                    </a:cubicBezTo>
                    <a:close/>
                    <a:moveTo>
                      <a:pt x="29309" y="46724"/>
                    </a:moveTo>
                    <a:lnTo>
                      <a:pt x="28261" y="46724"/>
                    </a:lnTo>
                    <a:cubicBezTo>
                      <a:pt x="28261" y="46724"/>
                      <a:pt x="28927" y="45867"/>
                      <a:pt x="28927" y="45867"/>
                    </a:cubicBezTo>
                    <a:cubicBezTo>
                      <a:pt x="29175" y="45658"/>
                      <a:pt x="29537" y="45658"/>
                      <a:pt x="29785" y="45867"/>
                    </a:cubicBezTo>
                    <a:cubicBezTo>
                      <a:pt x="29785" y="46343"/>
                      <a:pt x="29785" y="46915"/>
                      <a:pt x="29785" y="46915"/>
                    </a:cubicBezTo>
                    <a:close/>
                    <a:moveTo>
                      <a:pt x="26927" y="45676"/>
                    </a:moveTo>
                    <a:lnTo>
                      <a:pt x="27880" y="45010"/>
                    </a:lnTo>
                    <a:cubicBezTo>
                      <a:pt x="27880" y="45010"/>
                      <a:pt x="27880" y="45010"/>
                      <a:pt x="27880" y="44343"/>
                    </a:cubicBezTo>
                    <a:cubicBezTo>
                      <a:pt x="27880" y="43676"/>
                      <a:pt x="27880" y="44343"/>
                      <a:pt x="27308" y="44343"/>
                    </a:cubicBezTo>
                    <a:lnTo>
                      <a:pt x="25784" y="43676"/>
                    </a:lnTo>
                    <a:cubicBezTo>
                      <a:pt x="25213" y="44153"/>
                      <a:pt x="26642" y="44724"/>
                      <a:pt x="26642" y="44724"/>
                    </a:cubicBezTo>
                    <a:cubicBezTo>
                      <a:pt x="26642" y="44724"/>
                      <a:pt x="24737" y="44724"/>
                      <a:pt x="24737" y="44724"/>
                    </a:cubicBezTo>
                    <a:lnTo>
                      <a:pt x="23879" y="45296"/>
                    </a:lnTo>
                    <a:cubicBezTo>
                      <a:pt x="23879" y="45296"/>
                      <a:pt x="23879" y="45296"/>
                      <a:pt x="23879" y="45867"/>
                    </a:cubicBezTo>
                    <a:cubicBezTo>
                      <a:pt x="23879" y="46439"/>
                      <a:pt x="23879" y="45867"/>
                      <a:pt x="24451" y="46439"/>
                    </a:cubicBezTo>
                    <a:lnTo>
                      <a:pt x="25022" y="46439"/>
                    </a:lnTo>
                    <a:cubicBezTo>
                      <a:pt x="25365" y="46524"/>
                      <a:pt x="25727" y="46524"/>
                      <a:pt x="26070" y="46439"/>
                    </a:cubicBezTo>
                    <a:cubicBezTo>
                      <a:pt x="26356" y="46762"/>
                      <a:pt x="26813" y="46877"/>
                      <a:pt x="27213" y="46724"/>
                    </a:cubicBezTo>
                    <a:close/>
                    <a:moveTo>
                      <a:pt x="24927" y="45105"/>
                    </a:moveTo>
                    <a:cubicBezTo>
                      <a:pt x="25403" y="44629"/>
                      <a:pt x="26356" y="45105"/>
                      <a:pt x="26356" y="45105"/>
                    </a:cubicBezTo>
                    <a:close/>
                    <a:moveTo>
                      <a:pt x="24927" y="42914"/>
                    </a:moveTo>
                    <a:lnTo>
                      <a:pt x="21308" y="45391"/>
                    </a:lnTo>
                    <a:cubicBezTo>
                      <a:pt x="21308" y="45391"/>
                      <a:pt x="20450" y="45391"/>
                      <a:pt x="20450" y="45391"/>
                    </a:cubicBezTo>
                    <a:cubicBezTo>
                      <a:pt x="21641" y="44438"/>
                      <a:pt x="22879" y="43552"/>
                      <a:pt x="24165" y="42724"/>
                    </a:cubicBezTo>
                    <a:lnTo>
                      <a:pt x="24927" y="42724"/>
                    </a:lnTo>
                    <a:cubicBezTo>
                      <a:pt x="24927" y="42724"/>
                      <a:pt x="25308" y="43962"/>
                      <a:pt x="25213" y="43962"/>
                    </a:cubicBezTo>
                    <a:close/>
                    <a:moveTo>
                      <a:pt x="19498" y="44533"/>
                    </a:moveTo>
                    <a:lnTo>
                      <a:pt x="18641" y="44533"/>
                    </a:lnTo>
                    <a:cubicBezTo>
                      <a:pt x="18641" y="44533"/>
                      <a:pt x="19212" y="44057"/>
                      <a:pt x="19212" y="44057"/>
                    </a:cubicBezTo>
                    <a:lnTo>
                      <a:pt x="19974" y="44057"/>
                    </a:lnTo>
                    <a:close/>
                    <a:moveTo>
                      <a:pt x="22641" y="41676"/>
                    </a:moveTo>
                    <a:lnTo>
                      <a:pt x="23308" y="41676"/>
                    </a:lnTo>
                    <a:cubicBezTo>
                      <a:pt x="22460" y="42343"/>
                      <a:pt x="21574" y="42952"/>
                      <a:pt x="20641" y="43486"/>
                    </a:cubicBezTo>
                    <a:lnTo>
                      <a:pt x="19784" y="43486"/>
                    </a:lnTo>
                    <a:lnTo>
                      <a:pt x="22546" y="41676"/>
                    </a:lnTo>
                    <a:close/>
                    <a:moveTo>
                      <a:pt x="18260" y="43390"/>
                    </a:moveTo>
                    <a:lnTo>
                      <a:pt x="17593" y="43390"/>
                    </a:lnTo>
                    <a:cubicBezTo>
                      <a:pt x="17593" y="43390"/>
                      <a:pt x="18164" y="42914"/>
                      <a:pt x="18164" y="42914"/>
                    </a:cubicBezTo>
                    <a:lnTo>
                      <a:pt x="17688" y="42914"/>
                    </a:lnTo>
                    <a:lnTo>
                      <a:pt x="18164" y="42914"/>
                    </a:lnTo>
                    <a:lnTo>
                      <a:pt x="18831" y="42914"/>
                    </a:lnTo>
                    <a:lnTo>
                      <a:pt x="20355" y="42152"/>
                    </a:lnTo>
                    <a:cubicBezTo>
                      <a:pt x="20355" y="41485"/>
                      <a:pt x="20355" y="41295"/>
                      <a:pt x="20355" y="41295"/>
                    </a:cubicBezTo>
                    <a:cubicBezTo>
                      <a:pt x="20355" y="41295"/>
                      <a:pt x="21403" y="41866"/>
                      <a:pt x="21403" y="42057"/>
                    </a:cubicBezTo>
                    <a:cubicBezTo>
                      <a:pt x="21403" y="42248"/>
                      <a:pt x="21403" y="42057"/>
                      <a:pt x="20926" y="42629"/>
                    </a:cubicBezTo>
                    <a:lnTo>
                      <a:pt x="19498" y="43390"/>
                    </a:lnTo>
                    <a:cubicBezTo>
                      <a:pt x="19498" y="43390"/>
                      <a:pt x="19498" y="43962"/>
                      <a:pt x="19498" y="43962"/>
                    </a:cubicBezTo>
                    <a:cubicBezTo>
                      <a:pt x="19155" y="44057"/>
                      <a:pt x="18822" y="44219"/>
                      <a:pt x="18545" y="44438"/>
                    </a:cubicBezTo>
                    <a:close/>
                    <a:moveTo>
                      <a:pt x="19879" y="39866"/>
                    </a:moveTo>
                    <a:lnTo>
                      <a:pt x="20926" y="39866"/>
                    </a:lnTo>
                    <a:cubicBezTo>
                      <a:pt x="20926" y="39866"/>
                      <a:pt x="19593" y="40724"/>
                      <a:pt x="19593" y="40724"/>
                    </a:cubicBezTo>
                    <a:cubicBezTo>
                      <a:pt x="19345" y="40781"/>
                      <a:pt x="19079" y="40781"/>
                      <a:pt x="18831" y="40724"/>
                    </a:cubicBezTo>
                    <a:cubicBezTo>
                      <a:pt x="18831" y="40724"/>
                      <a:pt x="19402" y="40724"/>
                      <a:pt x="19402" y="40724"/>
                    </a:cubicBezTo>
                    <a:close/>
                    <a:moveTo>
                      <a:pt x="15878" y="40724"/>
                    </a:moveTo>
                    <a:cubicBezTo>
                      <a:pt x="15593" y="40800"/>
                      <a:pt x="15307" y="40800"/>
                      <a:pt x="15021" y="40724"/>
                    </a:cubicBezTo>
                    <a:lnTo>
                      <a:pt x="14164" y="40057"/>
                    </a:lnTo>
                    <a:lnTo>
                      <a:pt x="14735" y="40057"/>
                    </a:lnTo>
                    <a:cubicBezTo>
                      <a:pt x="14735" y="40057"/>
                      <a:pt x="15593" y="40628"/>
                      <a:pt x="15593" y="40628"/>
                    </a:cubicBezTo>
                    <a:cubicBezTo>
                      <a:pt x="15926" y="40533"/>
                      <a:pt x="16136" y="40209"/>
                      <a:pt x="16069" y="39866"/>
                    </a:cubicBezTo>
                    <a:cubicBezTo>
                      <a:pt x="16069" y="39295"/>
                      <a:pt x="16069" y="39199"/>
                      <a:pt x="16069" y="39104"/>
                    </a:cubicBezTo>
                    <a:cubicBezTo>
                      <a:pt x="16593" y="38780"/>
                      <a:pt x="17259" y="38780"/>
                      <a:pt x="17783" y="39104"/>
                    </a:cubicBezTo>
                    <a:lnTo>
                      <a:pt x="18736" y="39866"/>
                    </a:lnTo>
                    <a:cubicBezTo>
                      <a:pt x="18736" y="39866"/>
                      <a:pt x="18260" y="39866"/>
                      <a:pt x="18260" y="39866"/>
                    </a:cubicBezTo>
                    <a:lnTo>
                      <a:pt x="17688" y="40438"/>
                    </a:lnTo>
                    <a:lnTo>
                      <a:pt x="17688" y="40438"/>
                    </a:lnTo>
                    <a:cubicBezTo>
                      <a:pt x="17631" y="40724"/>
                      <a:pt x="17631" y="41009"/>
                      <a:pt x="17688" y="41295"/>
                    </a:cubicBezTo>
                    <a:cubicBezTo>
                      <a:pt x="17688" y="41866"/>
                      <a:pt x="17688" y="42057"/>
                      <a:pt x="17688" y="42152"/>
                    </a:cubicBezTo>
                    <a:close/>
                    <a:moveTo>
                      <a:pt x="14831" y="38818"/>
                    </a:moveTo>
                    <a:lnTo>
                      <a:pt x="16164" y="38342"/>
                    </a:lnTo>
                    <a:cubicBezTo>
                      <a:pt x="16469" y="38295"/>
                      <a:pt x="16745" y="38123"/>
                      <a:pt x="16926" y="37866"/>
                    </a:cubicBezTo>
                    <a:cubicBezTo>
                      <a:pt x="16926" y="37866"/>
                      <a:pt x="16926" y="37866"/>
                      <a:pt x="16926" y="37295"/>
                    </a:cubicBezTo>
                    <a:lnTo>
                      <a:pt x="15974" y="36342"/>
                    </a:lnTo>
                    <a:cubicBezTo>
                      <a:pt x="15726" y="36275"/>
                      <a:pt x="15459" y="36275"/>
                      <a:pt x="15212" y="36342"/>
                    </a:cubicBezTo>
                    <a:cubicBezTo>
                      <a:pt x="15212" y="36342"/>
                      <a:pt x="15974" y="37390"/>
                      <a:pt x="15974" y="37390"/>
                    </a:cubicBezTo>
                    <a:cubicBezTo>
                      <a:pt x="15974" y="37390"/>
                      <a:pt x="14450" y="36723"/>
                      <a:pt x="14450" y="36723"/>
                    </a:cubicBezTo>
                    <a:cubicBezTo>
                      <a:pt x="14450" y="36723"/>
                      <a:pt x="13306" y="36723"/>
                      <a:pt x="13306" y="36723"/>
                    </a:cubicBezTo>
                    <a:cubicBezTo>
                      <a:pt x="13002" y="36771"/>
                      <a:pt x="12726" y="36942"/>
                      <a:pt x="12545" y="37199"/>
                    </a:cubicBezTo>
                    <a:cubicBezTo>
                      <a:pt x="12545" y="37199"/>
                      <a:pt x="12545" y="37199"/>
                      <a:pt x="12545" y="37771"/>
                    </a:cubicBezTo>
                    <a:lnTo>
                      <a:pt x="12545" y="37771"/>
                    </a:lnTo>
                    <a:cubicBezTo>
                      <a:pt x="12821" y="37875"/>
                      <a:pt x="13126" y="37875"/>
                      <a:pt x="13402" y="37771"/>
                    </a:cubicBezTo>
                    <a:cubicBezTo>
                      <a:pt x="13383" y="38790"/>
                      <a:pt x="14107" y="39676"/>
                      <a:pt x="15116" y="39866"/>
                    </a:cubicBezTo>
                    <a:close/>
                    <a:moveTo>
                      <a:pt x="13497" y="37961"/>
                    </a:moveTo>
                    <a:cubicBezTo>
                      <a:pt x="13849" y="37657"/>
                      <a:pt x="14383" y="37657"/>
                      <a:pt x="14735" y="37961"/>
                    </a:cubicBezTo>
                    <a:cubicBezTo>
                      <a:pt x="13973" y="39199"/>
                      <a:pt x="13783" y="39009"/>
                      <a:pt x="13783" y="39009"/>
                    </a:cubicBezTo>
                    <a:close/>
                    <a:moveTo>
                      <a:pt x="10925" y="35675"/>
                    </a:moveTo>
                    <a:cubicBezTo>
                      <a:pt x="10925" y="36628"/>
                      <a:pt x="11497" y="36818"/>
                      <a:pt x="11783" y="36818"/>
                    </a:cubicBezTo>
                    <a:lnTo>
                      <a:pt x="12830" y="36818"/>
                    </a:lnTo>
                    <a:lnTo>
                      <a:pt x="14259" y="36818"/>
                    </a:lnTo>
                    <a:cubicBezTo>
                      <a:pt x="14545" y="36866"/>
                      <a:pt x="14831" y="36866"/>
                      <a:pt x="15116" y="36818"/>
                    </a:cubicBezTo>
                    <a:cubicBezTo>
                      <a:pt x="15259" y="36618"/>
                      <a:pt x="15259" y="36352"/>
                      <a:pt x="15116" y="36151"/>
                    </a:cubicBezTo>
                    <a:lnTo>
                      <a:pt x="14259" y="35008"/>
                    </a:lnTo>
                    <a:lnTo>
                      <a:pt x="8830" y="36342"/>
                    </a:lnTo>
                    <a:cubicBezTo>
                      <a:pt x="8830" y="36342"/>
                      <a:pt x="8830" y="36342"/>
                      <a:pt x="8830" y="36342"/>
                    </a:cubicBezTo>
                    <a:cubicBezTo>
                      <a:pt x="9601" y="36571"/>
                      <a:pt x="10401" y="36694"/>
                      <a:pt x="11211" y="36723"/>
                    </a:cubicBezTo>
                    <a:close/>
                    <a:moveTo>
                      <a:pt x="11783" y="35675"/>
                    </a:moveTo>
                    <a:cubicBezTo>
                      <a:pt x="11783" y="35675"/>
                      <a:pt x="11783" y="35104"/>
                      <a:pt x="11783" y="35008"/>
                    </a:cubicBezTo>
                    <a:lnTo>
                      <a:pt x="12926" y="35008"/>
                    </a:lnTo>
                    <a:cubicBezTo>
                      <a:pt x="12926" y="35008"/>
                      <a:pt x="13592" y="35008"/>
                      <a:pt x="13688" y="35008"/>
                    </a:cubicBezTo>
                    <a:cubicBezTo>
                      <a:pt x="13783" y="35008"/>
                      <a:pt x="12259" y="35961"/>
                      <a:pt x="12259" y="35961"/>
                    </a:cubicBezTo>
                    <a:cubicBezTo>
                      <a:pt x="12259" y="35961"/>
                      <a:pt x="12164" y="37199"/>
                      <a:pt x="12068" y="37104"/>
                    </a:cubicBezTo>
                    <a:close/>
                    <a:moveTo>
                      <a:pt x="8925" y="31580"/>
                    </a:moveTo>
                    <a:cubicBezTo>
                      <a:pt x="8925" y="32627"/>
                      <a:pt x="8925" y="32723"/>
                      <a:pt x="8925" y="32818"/>
                    </a:cubicBezTo>
                    <a:lnTo>
                      <a:pt x="10068" y="32818"/>
                    </a:lnTo>
                    <a:lnTo>
                      <a:pt x="11592" y="32818"/>
                    </a:lnTo>
                    <a:cubicBezTo>
                      <a:pt x="11868" y="32904"/>
                      <a:pt x="12173" y="32904"/>
                      <a:pt x="12449" y="32818"/>
                    </a:cubicBezTo>
                    <a:lnTo>
                      <a:pt x="12449" y="32151"/>
                    </a:lnTo>
                    <a:cubicBezTo>
                      <a:pt x="11687" y="30913"/>
                      <a:pt x="6258" y="32151"/>
                      <a:pt x="6258" y="32151"/>
                    </a:cubicBezTo>
                    <a:cubicBezTo>
                      <a:pt x="6258" y="32151"/>
                      <a:pt x="9211" y="33008"/>
                      <a:pt x="9211" y="33008"/>
                    </a:cubicBezTo>
                    <a:close/>
                    <a:moveTo>
                      <a:pt x="9973" y="31580"/>
                    </a:moveTo>
                    <a:lnTo>
                      <a:pt x="11116" y="31580"/>
                    </a:lnTo>
                    <a:cubicBezTo>
                      <a:pt x="11116" y="31580"/>
                      <a:pt x="11783" y="31580"/>
                      <a:pt x="11878" y="31580"/>
                    </a:cubicBezTo>
                    <a:cubicBezTo>
                      <a:pt x="11973" y="31580"/>
                      <a:pt x="10163" y="32341"/>
                      <a:pt x="10163" y="32341"/>
                    </a:cubicBezTo>
                    <a:cubicBezTo>
                      <a:pt x="10163" y="32341"/>
                      <a:pt x="9877" y="32913"/>
                      <a:pt x="10259" y="32818"/>
                    </a:cubicBezTo>
                    <a:close/>
                    <a:moveTo>
                      <a:pt x="10925" y="30532"/>
                    </a:moveTo>
                    <a:lnTo>
                      <a:pt x="11878" y="30532"/>
                    </a:lnTo>
                    <a:cubicBezTo>
                      <a:pt x="12021" y="30332"/>
                      <a:pt x="12021" y="30065"/>
                      <a:pt x="11878" y="29865"/>
                    </a:cubicBezTo>
                    <a:cubicBezTo>
                      <a:pt x="11878" y="29198"/>
                      <a:pt x="11878" y="29008"/>
                      <a:pt x="11306" y="28913"/>
                    </a:cubicBezTo>
                    <a:cubicBezTo>
                      <a:pt x="10963" y="28817"/>
                      <a:pt x="10601" y="28817"/>
                      <a:pt x="10259" y="28913"/>
                    </a:cubicBezTo>
                    <a:lnTo>
                      <a:pt x="8639" y="28913"/>
                    </a:lnTo>
                    <a:cubicBezTo>
                      <a:pt x="8335" y="28808"/>
                      <a:pt x="7992" y="28808"/>
                      <a:pt x="7687" y="28913"/>
                    </a:cubicBezTo>
                    <a:lnTo>
                      <a:pt x="7687" y="29484"/>
                    </a:lnTo>
                    <a:cubicBezTo>
                      <a:pt x="7687" y="30246"/>
                      <a:pt x="7687" y="30437"/>
                      <a:pt x="8258" y="30532"/>
                    </a:cubicBezTo>
                    <a:lnTo>
                      <a:pt x="10925" y="30532"/>
                    </a:lnTo>
                    <a:close/>
                    <a:moveTo>
                      <a:pt x="8735" y="29770"/>
                    </a:moveTo>
                    <a:cubicBezTo>
                      <a:pt x="8735" y="29198"/>
                      <a:pt x="10544" y="29103"/>
                      <a:pt x="10544" y="29103"/>
                    </a:cubicBezTo>
                    <a:cubicBezTo>
                      <a:pt x="10544" y="29103"/>
                      <a:pt x="9211" y="30056"/>
                      <a:pt x="9211" y="30056"/>
                    </a:cubicBezTo>
                    <a:cubicBezTo>
                      <a:pt x="9211" y="30056"/>
                      <a:pt x="9020" y="30913"/>
                      <a:pt x="9020" y="30913"/>
                    </a:cubicBezTo>
                    <a:close/>
                    <a:moveTo>
                      <a:pt x="10354" y="28150"/>
                    </a:moveTo>
                    <a:cubicBezTo>
                      <a:pt x="10697" y="28274"/>
                      <a:pt x="11059" y="28274"/>
                      <a:pt x="11401" y="28150"/>
                    </a:cubicBezTo>
                    <a:cubicBezTo>
                      <a:pt x="11506" y="27970"/>
                      <a:pt x="11506" y="27760"/>
                      <a:pt x="11401" y="27579"/>
                    </a:cubicBezTo>
                    <a:lnTo>
                      <a:pt x="11401" y="26531"/>
                    </a:lnTo>
                    <a:lnTo>
                      <a:pt x="10639" y="26531"/>
                    </a:lnTo>
                    <a:cubicBezTo>
                      <a:pt x="10639" y="26531"/>
                      <a:pt x="10639" y="27579"/>
                      <a:pt x="10639" y="27579"/>
                    </a:cubicBezTo>
                    <a:cubicBezTo>
                      <a:pt x="10639" y="27579"/>
                      <a:pt x="9782" y="26626"/>
                      <a:pt x="9782" y="26626"/>
                    </a:cubicBezTo>
                    <a:lnTo>
                      <a:pt x="8449" y="26626"/>
                    </a:lnTo>
                    <a:cubicBezTo>
                      <a:pt x="8144" y="26522"/>
                      <a:pt x="7801" y="26522"/>
                      <a:pt x="7496" y="26626"/>
                    </a:cubicBezTo>
                    <a:cubicBezTo>
                      <a:pt x="7373" y="26798"/>
                      <a:pt x="7373" y="27027"/>
                      <a:pt x="7496" y="27198"/>
                    </a:cubicBezTo>
                    <a:cubicBezTo>
                      <a:pt x="7496" y="27865"/>
                      <a:pt x="7496" y="28055"/>
                      <a:pt x="7972" y="28150"/>
                    </a:cubicBezTo>
                    <a:cubicBezTo>
                      <a:pt x="8449" y="28246"/>
                      <a:pt x="8544" y="28150"/>
                      <a:pt x="9020" y="28150"/>
                    </a:cubicBezTo>
                    <a:close/>
                    <a:moveTo>
                      <a:pt x="8258" y="27293"/>
                    </a:moveTo>
                    <a:cubicBezTo>
                      <a:pt x="9306" y="26817"/>
                      <a:pt x="9306" y="27293"/>
                      <a:pt x="9306" y="27293"/>
                    </a:cubicBezTo>
                    <a:cubicBezTo>
                      <a:pt x="9306" y="27293"/>
                      <a:pt x="8163" y="28627"/>
                      <a:pt x="8163" y="28532"/>
                    </a:cubicBezTo>
                    <a:close/>
                    <a:moveTo>
                      <a:pt x="6544" y="25865"/>
                    </a:moveTo>
                    <a:lnTo>
                      <a:pt x="5877" y="25865"/>
                    </a:lnTo>
                    <a:cubicBezTo>
                      <a:pt x="5877" y="25293"/>
                      <a:pt x="6639" y="25293"/>
                      <a:pt x="6639" y="25293"/>
                    </a:cubicBezTo>
                    <a:cubicBezTo>
                      <a:pt x="6639" y="25293"/>
                      <a:pt x="7020" y="27103"/>
                      <a:pt x="6830" y="27103"/>
                    </a:cubicBezTo>
                    <a:close/>
                    <a:moveTo>
                      <a:pt x="7306" y="25865"/>
                    </a:moveTo>
                    <a:cubicBezTo>
                      <a:pt x="7306" y="25293"/>
                      <a:pt x="11497" y="25865"/>
                      <a:pt x="11497" y="25865"/>
                    </a:cubicBezTo>
                    <a:cubicBezTo>
                      <a:pt x="11497" y="25865"/>
                      <a:pt x="7496" y="26436"/>
                      <a:pt x="7496" y="26436"/>
                    </a:cubicBezTo>
                    <a:cubicBezTo>
                      <a:pt x="7496" y="26436"/>
                      <a:pt x="7592" y="27103"/>
                      <a:pt x="7592" y="27007"/>
                    </a:cubicBezTo>
                    <a:close/>
                    <a:moveTo>
                      <a:pt x="10354" y="24912"/>
                    </a:moveTo>
                    <a:lnTo>
                      <a:pt x="7592" y="24912"/>
                    </a:lnTo>
                    <a:cubicBezTo>
                      <a:pt x="7592" y="24245"/>
                      <a:pt x="10449" y="24436"/>
                      <a:pt x="10449" y="24436"/>
                    </a:cubicBezTo>
                    <a:cubicBezTo>
                      <a:pt x="10449" y="24436"/>
                      <a:pt x="10449" y="23674"/>
                      <a:pt x="10449" y="23674"/>
                    </a:cubicBezTo>
                    <a:lnTo>
                      <a:pt x="7877" y="23674"/>
                    </a:lnTo>
                    <a:cubicBezTo>
                      <a:pt x="7877" y="23007"/>
                      <a:pt x="11973" y="23674"/>
                      <a:pt x="11973" y="23674"/>
                    </a:cubicBezTo>
                    <a:cubicBezTo>
                      <a:pt x="11973" y="25293"/>
                      <a:pt x="11973" y="25483"/>
                      <a:pt x="11401" y="25579"/>
                    </a:cubicBezTo>
                    <a:close/>
                    <a:moveTo>
                      <a:pt x="9116" y="22245"/>
                    </a:moveTo>
                    <a:lnTo>
                      <a:pt x="8354" y="22245"/>
                    </a:lnTo>
                    <a:cubicBezTo>
                      <a:pt x="8249" y="22035"/>
                      <a:pt x="8249" y="21788"/>
                      <a:pt x="8354" y="21578"/>
                    </a:cubicBezTo>
                    <a:lnTo>
                      <a:pt x="8354" y="20816"/>
                    </a:lnTo>
                    <a:lnTo>
                      <a:pt x="9116" y="20816"/>
                    </a:lnTo>
                    <a:cubicBezTo>
                      <a:pt x="9116" y="20816"/>
                      <a:pt x="9116" y="21578"/>
                      <a:pt x="9116" y="21578"/>
                    </a:cubicBezTo>
                    <a:cubicBezTo>
                      <a:pt x="9116" y="21578"/>
                      <a:pt x="9592" y="21578"/>
                      <a:pt x="9782" y="21578"/>
                    </a:cubicBezTo>
                    <a:lnTo>
                      <a:pt x="10449" y="21578"/>
                    </a:lnTo>
                    <a:cubicBezTo>
                      <a:pt x="10668" y="21502"/>
                      <a:pt x="10897" y="21502"/>
                      <a:pt x="11116" y="21578"/>
                    </a:cubicBezTo>
                    <a:lnTo>
                      <a:pt x="11783" y="21578"/>
                    </a:lnTo>
                    <a:cubicBezTo>
                      <a:pt x="12545" y="21578"/>
                      <a:pt x="12830" y="21578"/>
                      <a:pt x="12545" y="22435"/>
                    </a:cubicBezTo>
                    <a:lnTo>
                      <a:pt x="12545" y="23388"/>
                    </a:lnTo>
                    <a:lnTo>
                      <a:pt x="11783" y="23388"/>
                    </a:lnTo>
                    <a:cubicBezTo>
                      <a:pt x="11783" y="23388"/>
                      <a:pt x="11783" y="22435"/>
                      <a:pt x="11783" y="22435"/>
                    </a:cubicBezTo>
                    <a:cubicBezTo>
                      <a:pt x="11783" y="22435"/>
                      <a:pt x="11783" y="22435"/>
                      <a:pt x="11116" y="22435"/>
                    </a:cubicBezTo>
                    <a:lnTo>
                      <a:pt x="10449" y="22435"/>
                    </a:lnTo>
                    <a:lnTo>
                      <a:pt x="9877" y="22435"/>
                    </a:lnTo>
                    <a:close/>
                    <a:moveTo>
                      <a:pt x="12830" y="20626"/>
                    </a:moveTo>
                    <a:lnTo>
                      <a:pt x="9020" y="19864"/>
                    </a:lnTo>
                    <a:cubicBezTo>
                      <a:pt x="9877" y="18340"/>
                      <a:pt x="10163" y="18149"/>
                      <a:pt x="10544" y="18149"/>
                    </a:cubicBezTo>
                    <a:cubicBezTo>
                      <a:pt x="10925" y="18149"/>
                      <a:pt x="10544" y="18149"/>
                      <a:pt x="10544" y="17482"/>
                    </a:cubicBezTo>
                    <a:cubicBezTo>
                      <a:pt x="10544" y="16816"/>
                      <a:pt x="11021" y="16911"/>
                      <a:pt x="11401" y="16911"/>
                    </a:cubicBezTo>
                    <a:lnTo>
                      <a:pt x="12449" y="16911"/>
                    </a:lnTo>
                    <a:lnTo>
                      <a:pt x="15021" y="17482"/>
                    </a:lnTo>
                    <a:cubicBezTo>
                      <a:pt x="15021" y="18054"/>
                      <a:pt x="12068" y="17482"/>
                      <a:pt x="12068" y="17482"/>
                    </a:cubicBezTo>
                    <a:cubicBezTo>
                      <a:pt x="12068" y="17482"/>
                      <a:pt x="11401" y="18149"/>
                      <a:pt x="12068" y="18245"/>
                    </a:cubicBezTo>
                    <a:lnTo>
                      <a:pt x="14450" y="18245"/>
                    </a:lnTo>
                    <a:cubicBezTo>
                      <a:pt x="14450" y="18816"/>
                      <a:pt x="11592" y="18245"/>
                      <a:pt x="11592" y="18245"/>
                    </a:cubicBezTo>
                    <a:cubicBezTo>
                      <a:pt x="11592" y="18245"/>
                      <a:pt x="10830" y="18911"/>
                      <a:pt x="11592" y="19007"/>
                    </a:cubicBezTo>
                    <a:lnTo>
                      <a:pt x="13973" y="19483"/>
                    </a:lnTo>
                    <a:cubicBezTo>
                      <a:pt x="13211" y="21388"/>
                      <a:pt x="13211" y="21864"/>
                      <a:pt x="13116" y="21388"/>
                    </a:cubicBezTo>
                    <a:close/>
                    <a:moveTo>
                      <a:pt x="15116" y="17006"/>
                    </a:moveTo>
                    <a:cubicBezTo>
                      <a:pt x="15450" y="16949"/>
                      <a:pt x="15745" y="16778"/>
                      <a:pt x="15974" y="16530"/>
                    </a:cubicBezTo>
                    <a:lnTo>
                      <a:pt x="15974" y="16530"/>
                    </a:lnTo>
                    <a:cubicBezTo>
                      <a:pt x="15974" y="16530"/>
                      <a:pt x="15974" y="16530"/>
                      <a:pt x="15974" y="15958"/>
                    </a:cubicBezTo>
                    <a:cubicBezTo>
                      <a:pt x="15831" y="15711"/>
                      <a:pt x="15593" y="15530"/>
                      <a:pt x="15307" y="15482"/>
                    </a:cubicBezTo>
                    <a:lnTo>
                      <a:pt x="13878" y="15482"/>
                    </a:lnTo>
                    <a:lnTo>
                      <a:pt x="12830" y="15482"/>
                    </a:lnTo>
                    <a:cubicBezTo>
                      <a:pt x="12516" y="15587"/>
                      <a:pt x="12221" y="15749"/>
                      <a:pt x="11973" y="15958"/>
                    </a:cubicBezTo>
                    <a:lnTo>
                      <a:pt x="11973" y="15958"/>
                    </a:lnTo>
                    <a:cubicBezTo>
                      <a:pt x="11792" y="16140"/>
                      <a:pt x="11792" y="16444"/>
                      <a:pt x="11973" y="16625"/>
                    </a:cubicBezTo>
                    <a:cubicBezTo>
                      <a:pt x="12192" y="16683"/>
                      <a:pt x="12421" y="16683"/>
                      <a:pt x="12640" y="16625"/>
                    </a:cubicBezTo>
                    <a:lnTo>
                      <a:pt x="14068" y="16625"/>
                    </a:lnTo>
                    <a:cubicBezTo>
                      <a:pt x="14221" y="17330"/>
                      <a:pt x="14726" y="17902"/>
                      <a:pt x="15402" y="18149"/>
                    </a:cubicBezTo>
                    <a:close/>
                    <a:moveTo>
                      <a:pt x="12926" y="15768"/>
                    </a:moveTo>
                    <a:cubicBezTo>
                      <a:pt x="13659" y="15473"/>
                      <a:pt x="14478" y="15473"/>
                      <a:pt x="15212" y="15768"/>
                    </a:cubicBezTo>
                    <a:cubicBezTo>
                      <a:pt x="14545" y="16435"/>
                      <a:pt x="13211" y="15768"/>
                      <a:pt x="13211" y="15768"/>
                    </a:cubicBezTo>
                    <a:cubicBezTo>
                      <a:pt x="13211" y="15768"/>
                      <a:pt x="13211" y="17006"/>
                      <a:pt x="13211" y="16911"/>
                    </a:cubicBezTo>
                    <a:close/>
                    <a:moveTo>
                      <a:pt x="17021" y="15101"/>
                    </a:moveTo>
                    <a:lnTo>
                      <a:pt x="17879" y="15101"/>
                    </a:lnTo>
                    <a:lnTo>
                      <a:pt x="19117" y="14054"/>
                    </a:lnTo>
                    <a:lnTo>
                      <a:pt x="14450" y="12053"/>
                    </a:lnTo>
                    <a:cubicBezTo>
                      <a:pt x="14450" y="12053"/>
                      <a:pt x="13783" y="12053"/>
                      <a:pt x="13783" y="12053"/>
                    </a:cubicBezTo>
                    <a:cubicBezTo>
                      <a:pt x="13783" y="12053"/>
                      <a:pt x="15402" y="12815"/>
                      <a:pt x="15402" y="12815"/>
                    </a:cubicBezTo>
                    <a:cubicBezTo>
                      <a:pt x="15402" y="12815"/>
                      <a:pt x="13973" y="13673"/>
                      <a:pt x="14068" y="13863"/>
                    </a:cubicBezTo>
                    <a:cubicBezTo>
                      <a:pt x="14211" y="14111"/>
                      <a:pt x="14450" y="14292"/>
                      <a:pt x="14735" y="14339"/>
                    </a:cubicBezTo>
                    <a:lnTo>
                      <a:pt x="15974" y="14911"/>
                    </a:lnTo>
                    <a:close/>
                    <a:moveTo>
                      <a:pt x="15116" y="13673"/>
                    </a:moveTo>
                    <a:cubicBezTo>
                      <a:pt x="15688" y="13101"/>
                      <a:pt x="15974" y="13101"/>
                      <a:pt x="16355" y="13196"/>
                    </a:cubicBezTo>
                    <a:lnTo>
                      <a:pt x="17307" y="13196"/>
                    </a:lnTo>
                    <a:cubicBezTo>
                      <a:pt x="17307" y="13196"/>
                      <a:pt x="17307" y="13196"/>
                      <a:pt x="17307" y="13673"/>
                    </a:cubicBezTo>
                    <a:cubicBezTo>
                      <a:pt x="16621" y="13882"/>
                      <a:pt x="15897" y="13882"/>
                      <a:pt x="15212" y="13673"/>
                    </a:cubicBezTo>
                    <a:close/>
                  </a:path>
                </a:pathLst>
              </a:custGeom>
              <a:solidFill>
                <a:srgbClr val="788EFF">
                  <a:alpha val="8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5" name="任意多边形: 形状 1084"/>
              <p:cNvSpPr/>
              <p:nvPr/>
            </p:nvSpPr>
            <p:spPr>
              <a:xfrm>
                <a:off x="6723756" y="3278673"/>
                <a:ext cx="23603" cy="13372"/>
              </a:xfrm>
              <a:custGeom>
                <a:avLst/>
                <a:gdLst>
                  <a:gd name="connsiteX0" fmla="*/ 3676 w 4455"/>
                  <a:gd name="connsiteY0" fmla="*/ -3 h 2524"/>
                  <a:gd name="connsiteX1" fmla="*/ 4285 w 4455"/>
                  <a:gd name="connsiteY1" fmla="*/ 1197 h 2524"/>
                  <a:gd name="connsiteX2" fmla="*/ 3676 w 4455"/>
                  <a:gd name="connsiteY2" fmla="*/ 1807 h 2524"/>
                  <a:gd name="connsiteX3" fmla="*/ 532 w 4455"/>
                  <a:gd name="connsiteY3" fmla="*/ 1807 h 2524"/>
                  <a:gd name="connsiteX4" fmla="*/ -77 w 4455"/>
                  <a:gd name="connsiteY4" fmla="*/ 606 h 2524"/>
                  <a:gd name="connsiteX5" fmla="*/ 532 w 4455"/>
                  <a:gd name="connsiteY5" fmla="*/ -3 h 2524"/>
                  <a:gd name="connsiteX6" fmla="*/ 3676 w 4455"/>
                  <a:gd name="connsiteY6" fmla="*/ -3 h 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55" h="2524">
                    <a:moveTo>
                      <a:pt x="3676" y="-3"/>
                    </a:moveTo>
                    <a:cubicBezTo>
                      <a:pt x="4171" y="159"/>
                      <a:pt x="4447" y="702"/>
                      <a:pt x="4285" y="1197"/>
                    </a:cubicBezTo>
                    <a:cubicBezTo>
                      <a:pt x="4190" y="1483"/>
                      <a:pt x="3961" y="1711"/>
                      <a:pt x="3676" y="1807"/>
                    </a:cubicBezTo>
                    <a:cubicBezTo>
                      <a:pt x="2685" y="2283"/>
                      <a:pt x="1523" y="2283"/>
                      <a:pt x="532" y="1807"/>
                    </a:cubicBezTo>
                    <a:cubicBezTo>
                      <a:pt x="37" y="1645"/>
                      <a:pt x="-239" y="1102"/>
                      <a:pt x="-77" y="606"/>
                    </a:cubicBezTo>
                    <a:cubicBezTo>
                      <a:pt x="18" y="321"/>
                      <a:pt x="247" y="92"/>
                      <a:pt x="532" y="-3"/>
                    </a:cubicBezTo>
                    <a:cubicBezTo>
                      <a:pt x="1523" y="-479"/>
                      <a:pt x="2685" y="-479"/>
                      <a:pt x="3676" y="-3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6" name="任意多边形: 形状 1085"/>
              <p:cNvSpPr/>
              <p:nvPr/>
            </p:nvSpPr>
            <p:spPr>
              <a:xfrm>
                <a:off x="6757065" y="3297846"/>
                <a:ext cx="23603" cy="13785"/>
              </a:xfrm>
              <a:custGeom>
                <a:avLst/>
                <a:gdLst>
                  <a:gd name="connsiteX0" fmla="*/ 532 w 4455"/>
                  <a:gd name="connsiteY0" fmla="*/ -3 h 2602"/>
                  <a:gd name="connsiteX1" fmla="*/ -77 w 4455"/>
                  <a:gd name="connsiteY1" fmla="*/ 1197 h 2602"/>
                  <a:gd name="connsiteX2" fmla="*/ 532 w 4455"/>
                  <a:gd name="connsiteY2" fmla="*/ 1807 h 2602"/>
                  <a:gd name="connsiteX3" fmla="*/ 3676 w 4455"/>
                  <a:gd name="connsiteY3" fmla="*/ 1807 h 2602"/>
                  <a:gd name="connsiteX4" fmla="*/ 4285 w 4455"/>
                  <a:gd name="connsiteY4" fmla="*/ 606 h 2602"/>
                  <a:gd name="connsiteX5" fmla="*/ 3676 w 4455"/>
                  <a:gd name="connsiteY5" fmla="*/ -3 h 2602"/>
                  <a:gd name="connsiteX6" fmla="*/ 532 w 4455"/>
                  <a:gd name="connsiteY6" fmla="*/ -3 h 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55" h="2602">
                    <a:moveTo>
                      <a:pt x="532" y="-3"/>
                    </a:moveTo>
                    <a:cubicBezTo>
                      <a:pt x="37" y="159"/>
                      <a:pt x="-239" y="702"/>
                      <a:pt x="-77" y="1197"/>
                    </a:cubicBezTo>
                    <a:cubicBezTo>
                      <a:pt x="18" y="1483"/>
                      <a:pt x="247" y="1711"/>
                      <a:pt x="532" y="1807"/>
                    </a:cubicBezTo>
                    <a:cubicBezTo>
                      <a:pt x="1504" y="2388"/>
                      <a:pt x="2704" y="2388"/>
                      <a:pt x="3676" y="1807"/>
                    </a:cubicBezTo>
                    <a:cubicBezTo>
                      <a:pt x="4171" y="1645"/>
                      <a:pt x="4447" y="1102"/>
                      <a:pt x="4285" y="606"/>
                    </a:cubicBezTo>
                    <a:cubicBezTo>
                      <a:pt x="4190" y="321"/>
                      <a:pt x="3961" y="92"/>
                      <a:pt x="3676" y="-3"/>
                    </a:cubicBezTo>
                    <a:cubicBezTo>
                      <a:pt x="2685" y="-479"/>
                      <a:pt x="1523" y="-479"/>
                      <a:pt x="532" y="-3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7" name="任意多边形: 形状 1086"/>
              <p:cNvSpPr/>
              <p:nvPr/>
            </p:nvSpPr>
            <p:spPr>
              <a:xfrm>
                <a:off x="6790437" y="3319637"/>
                <a:ext cx="23841" cy="13785"/>
              </a:xfrm>
              <a:custGeom>
                <a:avLst/>
                <a:gdLst>
                  <a:gd name="connsiteX0" fmla="*/ 519 w 4500"/>
                  <a:gd name="connsiteY0" fmla="*/ 75 h 2602"/>
                  <a:gd name="connsiteX1" fmla="*/ 519 w 4500"/>
                  <a:gd name="connsiteY1" fmla="*/ 1885 h 2602"/>
                  <a:gd name="connsiteX2" fmla="*/ 3663 w 4500"/>
                  <a:gd name="connsiteY2" fmla="*/ 1885 h 2602"/>
                  <a:gd name="connsiteX3" fmla="*/ 3663 w 4500"/>
                  <a:gd name="connsiteY3" fmla="*/ 75 h 2602"/>
                  <a:gd name="connsiteX4" fmla="*/ 519 w 4500"/>
                  <a:gd name="connsiteY4" fmla="*/ 75 h 2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00" h="2602">
                    <a:moveTo>
                      <a:pt x="519" y="75"/>
                    </a:moveTo>
                    <a:cubicBezTo>
                      <a:pt x="-338" y="552"/>
                      <a:pt x="-338" y="1314"/>
                      <a:pt x="519" y="1885"/>
                    </a:cubicBezTo>
                    <a:cubicBezTo>
                      <a:pt x="1510" y="2361"/>
                      <a:pt x="2672" y="2361"/>
                      <a:pt x="3663" y="1885"/>
                    </a:cubicBezTo>
                    <a:cubicBezTo>
                      <a:pt x="4615" y="1314"/>
                      <a:pt x="4615" y="552"/>
                      <a:pt x="3663" y="75"/>
                    </a:cubicBezTo>
                    <a:cubicBezTo>
                      <a:pt x="2691" y="-506"/>
                      <a:pt x="1491" y="-506"/>
                      <a:pt x="519" y="75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2" name="任意多边形: 形状 1151"/>
              <p:cNvSpPr/>
              <p:nvPr/>
            </p:nvSpPr>
            <p:spPr>
              <a:xfrm>
                <a:off x="4842932" y="2308136"/>
                <a:ext cx="2536286" cy="1383700"/>
              </a:xfrm>
              <a:custGeom>
                <a:avLst/>
                <a:gdLst>
                  <a:gd name="connsiteX0" fmla="*/ 82363 w 478726"/>
                  <a:gd name="connsiteY0" fmla="*/ 72792 h 261175"/>
                  <a:gd name="connsiteX1" fmla="*/ 84077 w 478726"/>
                  <a:gd name="connsiteY1" fmla="*/ 73840 h 261175"/>
                  <a:gd name="connsiteX2" fmla="*/ 96555 w 478726"/>
                  <a:gd name="connsiteY2" fmla="*/ 66600 h 261175"/>
                  <a:gd name="connsiteX3" fmla="*/ 94841 w 478726"/>
                  <a:gd name="connsiteY3" fmla="*/ 65553 h 261175"/>
                  <a:gd name="connsiteX4" fmla="*/ 106652 w 478726"/>
                  <a:gd name="connsiteY4" fmla="*/ 58695 h 261175"/>
                  <a:gd name="connsiteX5" fmla="*/ 96555 w 478726"/>
                  <a:gd name="connsiteY5" fmla="*/ 64505 h 261175"/>
                  <a:gd name="connsiteX6" fmla="*/ 98365 w 478726"/>
                  <a:gd name="connsiteY6" fmla="*/ 65553 h 261175"/>
                  <a:gd name="connsiteX7" fmla="*/ 108461 w 478726"/>
                  <a:gd name="connsiteY7" fmla="*/ 59742 h 261175"/>
                  <a:gd name="connsiteX8" fmla="*/ 44263 w 478726"/>
                  <a:gd name="connsiteY8" fmla="*/ 96795 h 261175"/>
                  <a:gd name="connsiteX9" fmla="*/ 42453 w 478726"/>
                  <a:gd name="connsiteY9" fmla="*/ 95747 h 261175"/>
                  <a:gd name="connsiteX10" fmla="*/ 11211 w 478726"/>
                  <a:gd name="connsiteY10" fmla="*/ 113844 h 261175"/>
                  <a:gd name="connsiteX11" fmla="*/ 13021 w 478726"/>
                  <a:gd name="connsiteY11" fmla="*/ 114892 h 261175"/>
                  <a:gd name="connsiteX12" fmla="*/ 108080 w 478726"/>
                  <a:gd name="connsiteY12" fmla="*/ 57647 h 261175"/>
                  <a:gd name="connsiteX13" fmla="*/ 109890 w 478726"/>
                  <a:gd name="connsiteY13" fmla="*/ 58599 h 261175"/>
                  <a:gd name="connsiteX14" fmla="*/ 132560 w 478726"/>
                  <a:gd name="connsiteY14" fmla="*/ 45550 h 261175"/>
                  <a:gd name="connsiteX15" fmla="*/ 130750 w 478726"/>
                  <a:gd name="connsiteY15" fmla="*/ 44502 h 261175"/>
                  <a:gd name="connsiteX16" fmla="*/ 156944 w 478726"/>
                  <a:gd name="connsiteY16" fmla="*/ 31453 h 261175"/>
                  <a:gd name="connsiteX17" fmla="*/ 173517 w 478726"/>
                  <a:gd name="connsiteY17" fmla="*/ 21928 h 261175"/>
                  <a:gd name="connsiteX18" fmla="*/ 171803 w 478726"/>
                  <a:gd name="connsiteY18" fmla="*/ 20881 h 261175"/>
                  <a:gd name="connsiteX19" fmla="*/ 155229 w 478726"/>
                  <a:gd name="connsiteY19" fmla="*/ 30406 h 261175"/>
                  <a:gd name="connsiteX20" fmla="*/ 51502 w 478726"/>
                  <a:gd name="connsiteY20" fmla="*/ 92413 h 261175"/>
                  <a:gd name="connsiteX21" fmla="*/ 49692 w 478726"/>
                  <a:gd name="connsiteY21" fmla="*/ 91365 h 261175"/>
                  <a:gd name="connsiteX22" fmla="*/ 43977 w 478726"/>
                  <a:gd name="connsiteY22" fmla="*/ 94699 h 261175"/>
                  <a:gd name="connsiteX23" fmla="*/ 45692 w 478726"/>
                  <a:gd name="connsiteY23" fmla="*/ 95652 h 261175"/>
                  <a:gd name="connsiteX24" fmla="*/ 80077 w 478726"/>
                  <a:gd name="connsiteY24" fmla="*/ 73363 h 261175"/>
                  <a:gd name="connsiteX25" fmla="*/ 51502 w 478726"/>
                  <a:gd name="connsiteY25" fmla="*/ 89937 h 261175"/>
                  <a:gd name="connsiteX26" fmla="*/ 53216 w 478726"/>
                  <a:gd name="connsiteY26" fmla="*/ 90984 h 261175"/>
                  <a:gd name="connsiteX27" fmla="*/ 81791 w 478726"/>
                  <a:gd name="connsiteY27" fmla="*/ 74316 h 261175"/>
                  <a:gd name="connsiteX28" fmla="*/ 153229 w 478726"/>
                  <a:gd name="connsiteY28" fmla="*/ 31072 h 261175"/>
                  <a:gd name="connsiteX29" fmla="*/ 132369 w 478726"/>
                  <a:gd name="connsiteY29" fmla="*/ 43169 h 261175"/>
                  <a:gd name="connsiteX30" fmla="*/ 134179 w 478726"/>
                  <a:gd name="connsiteY30" fmla="*/ 44121 h 261175"/>
                  <a:gd name="connsiteX31" fmla="*/ 155039 w 478726"/>
                  <a:gd name="connsiteY31" fmla="*/ 32120 h 261175"/>
                  <a:gd name="connsiteX32" fmla="*/ 9401 w 478726"/>
                  <a:gd name="connsiteY32" fmla="*/ 114797 h 261175"/>
                  <a:gd name="connsiteX33" fmla="*/ -124 w 478726"/>
                  <a:gd name="connsiteY33" fmla="*/ 120512 h 261175"/>
                  <a:gd name="connsiteX34" fmla="*/ 1686 w 478726"/>
                  <a:gd name="connsiteY34" fmla="*/ 121465 h 261175"/>
                  <a:gd name="connsiteX35" fmla="*/ 11211 w 478726"/>
                  <a:gd name="connsiteY35" fmla="*/ 115749 h 261175"/>
                  <a:gd name="connsiteX36" fmla="*/ 284960 w 478726"/>
                  <a:gd name="connsiteY36" fmla="*/ 226525 h 261175"/>
                  <a:gd name="connsiteX37" fmla="*/ 283340 w 478726"/>
                  <a:gd name="connsiteY37" fmla="*/ 225668 h 261175"/>
                  <a:gd name="connsiteX38" fmla="*/ 260480 w 478726"/>
                  <a:gd name="connsiteY38" fmla="*/ 238622 h 261175"/>
                  <a:gd name="connsiteX39" fmla="*/ 262100 w 478726"/>
                  <a:gd name="connsiteY39" fmla="*/ 239574 h 261175"/>
                  <a:gd name="connsiteX40" fmla="*/ 294485 w 478726"/>
                  <a:gd name="connsiteY40" fmla="*/ 226525 h 261175"/>
                  <a:gd name="connsiteX41" fmla="*/ 296009 w 478726"/>
                  <a:gd name="connsiteY41" fmla="*/ 227478 h 261175"/>
                  <a:gd name="connsiteX42" fmla="*/ 318678 w 478726"/>
                  <a:gd name="connsiteY42" fmla="*/ 214333 h 261175"/>
                  <a:gd name="connsiteX43" fmla="*/ 317059 w 478726"/>
                  <a:gd name="connsiteY43" fmla="*/ 213476 h 261175"/>
                  <a:gd name="connsiteX44" fmla="*/ 332585 w 478726"/>
                  <a:gd name="connsiteY44" fmla="*/ 199284 h 261175"/>
                  <a:gd name="connsiteX45" fmla="*/ 346015 w 478726"/>
                  <a:gd name="connsiteY45" fmla="*/ 191473 h 261175"/>
                  <a:gd name="connsiteX46" fmla="*/ 344396 w 478726"/>
                  <a:gd name="connsiteY46" fmla="*/ 190616 h 261175"/>
                  <a:gd name="connsiteX47" fmla="*/ 330965 w 478726"/>
                  <a:gd name="connsiteY47" fmla="*/ 198331 h 261175"/>
                  <a:gd name="connsiteX48" fmla="*/ 319250 w 478726"/>
                  <a:gd name="connsiteY48" fmla="*/ 212428 h 261175"/>
                  <a:gd name="connsiteX49" fmla="*/ 320869 w 478726"/>
                  <a:gd name="connsiteY49" fmla="*/ 213285 h 261175"/>
                  <a:gd name="connsiteX50" fmla="*/ 330394 w 478726"/>
                  <a:gd name="connsiteY50" fmla="*/ 207570 h 261175"/>
                  <a:gd name="connsiteX51" fmla="*/ 328775 w 478726"/>
                  <a:gd name="connsiteY51" fmla="*/ 206713 h 261175"/>
                  <a:gd name="connsiteX52" fmla="*/ 285341 w 478726"/>
                  <a:gd name="connsiteY52" fmla="*/ 224715 h 261175"/>
                  <a:gd name="connsiteX53" fmla="*/ 286960 w 478726"/>
                  <a:gd name="connsiteY53" fmla="*/ 225573 h 261175"/>
                  <a:gd name="connsiteX54" fmla="*/ 309820 w 478726"/>
                  <a:gd name="connsiteY54" fmla="*/ 212333 h 261175"/>
                  <a:gd name="connsiteX55" fmla="*/ 308296 w 478726"/>
                  <a:gd name="connsiteY55" fmla="*/ 211476 h 261175"/>
                  <a:gd name="connsiteX56" fmla="*/ 329251 w 478726"/>
                  <a:gd name="connsiteY56" fmla="*/ 199379 h 261175"/>
                  <a:gd name="connsiteX57" fmla="*/ 310201 w 478726"/>
                  <a:gd name="connsiteY57" fmla="*/ 210428 h 261175"/>
                  <a:gd name="connsiteX58" fmla="*/ 311725 w 478726"/>
                  <a:gd name="connsiteY58" fmla="*/ 211381 h 261175"/>
                  <a:gd name="connsiteX59" fmla="*/ 330775 w 478726"/>
                  <a:gd name="connsiteY59" fmla="*/ 200332 h 261175"/>
                  <a:gd name="connsiteX60" fmla="*/ 329251 w 478726"/>
                  <a:gd name="connsiteY60" fmla="*/ 213952 h 261175"/>
                  <a:gd name="connsiteX61" fmla="*/ 316583 w 478726"/>
                  <a:gd name="connsiteY61" fmla="*/ 221286 h 261175"/>
                  <a:gd name="connsiteX62" fmla="*/ 318107 w 478726"/>
                  <a:gd name="connsiteY62" fmla="*/ 222239 h 261175"/>
                  <a:gd name="connsiteX63" fmla="*/ 330870 w 478726"/>
                  <a:gd name="connsiteY63" fmla="*/ 214809 h 261175"/>
                  <a:gd name="connsiteX64" fmla="*/ 332680 w 478726"/>
                  <a:gd name="connsiteY64" fmla="*/ 213952 h 261175"/>
                  <a:gd name="connsiteX65" fmla="*/ 344300 w 478726"/>
                  <a:gd name="connsiteY65" fmla="*/ 207285 h 261175"/>
                  <a:gd name="connsiteX66" fmla="*/ 342681 w 478726"/>
                  <a:gd name="connsiteY66" fmla="*/ 206332 h 261175"/>
                  <a:gd name="connsiteX67" fmla="*/ 331061 w 478726"/>
                  <a:gd name="connsiteY67" fmla="*/ 213095 h 261175"/>
                  <a:gd name="connsiteX68" fmla="*/ 332680 w 478726"/>
                  <a:gd name="connsiteY68" fmla="*/ 206713 h 261175"/>
                  <a:gd name="connsiteX69" fmla="*/ 347539 w 478726"/>
                  <a:gd name="connsiteY69" fmla="*/ 198141 h 261175"/>
                  <a:gd name="connsiteX70" fmla="*/ 345920 w 478726"/>
                  <a:gd name="connsiteY70" fmla="*/ 197283 h 261175"/>
                  <a:gd name="connsiteX71" fmla="*/ 331061 w 478726"/>
                  <a:gd name="connsiteY71" fmla="*/ 205856 h 261175"/>
                  <a:gd name="connsiteX72" fmla="*/ 314868 w 478726"/>
                  <a:gd name="connsiteY72" fmla="*/ 222525 h 261175"/>
                  <a:gd name="connsiteX73" fmla="*/ 285531 w 478726"/>
                  <a:gd name="connsiteY73" fmla="*/ 239479 h 261175"/>
                  <a:gd name="connsiteX74" fmla="*/ 287150 w 478726"/>
                  <a:gd name="connsiteY74" fmla="*/ 240336 h 261175"/>
                  <a:gd name="connsiteX75" fmla="*/ 316487 w 478726"/>
                  <a:gd name="connsiteY75" fmla="*/ 223382 h 261175"/>
                  <a:gd name="connsiteX76" fmla="*/ 276101 w 478726"/>
                  <a:gd name="connsiteY76" fmla="*/ 244908 h 261175"/>
                  <a:gd name="connsiteX77" fmla="*/ 250003 w 478726"/>
                  <a:gd name="connsiteY77" fmla="*/ 259958 h 261175"/>
                  <a:gd name="connsiteX78" fmla="*/ 251622 w 478726"/>
                  <a:gd name="connsiteY78" fmla="*/ 260815 h 261175"/>
                  <a:gd name="connsiteX79" fmla="*/ 277625 w 478726"/>
                  <a:gd name="connsiteY79" fmla="*/ 245861 h 261175"/>
                  <a:gd name="connsiteX80" fmla="*/ 262385 w 478726"/>
                  <a:gd name="connsiteY80" fmla="*/ 245480 h 261175"/>
                  <a:gd name="connsiteX81" fmla="*/ 243335 w 478726"/>
                  <a:gd name="connsiteY81" fmla="*/ 256243 h 261175"/>
                  <a:gd name="connsiteX82" fmla="*/ 244955 w 478726"/>
                  <a:gd name="connsiteY82" fmla="*/ 257196 h 261175"/>
                  <a:gd name="connsiteX83" fmla="*/ 264005 w 478726"/>
                  <a:gd name="connsiteY83" fmla="*/ 246432 h 261175"/>
                  <a:gd name="connsiteX84" fmla="*/ 285341 w 478726"/>
                  <a:gd name="connsiteY84" fmla="*/ 241384 h 261175"/>
                  <a:gd name="connsiteX85" fmla="*/ 283721 w 478726"/>
                  <a:gd name="connsiteY85" fmla="*/ 240432 h 261175"/>
                  <a:gd name="connsiteX86" fmla="*/ 277911 w 478726"/>
                  <a:gd name="connsiteY86" fmla="*/ 243861 h 261175"/>
                  <a:gd name="connsiteX87" fmla="*/ 279435 w 478726"/>
                  <a:gd name="connsiteY87" fmla="*/ 244813 h 261175"/>
                  <a:gd name="connsiteX88" fmla="*/ 260766 w 478726"/>
                  <a:gd name="connsiteY88" fmla="*/ 241384 h 261175"/>
                  <a:gd name="connsiteX89" fmla="*/ 259242 w 478726"/>
                  <a:gd name="connsiteY89" fmla="*/ 240432 h 261175"/>
                  <a:gd name="connsiteX90" fmla="*/ 237430 w 478726"/>
                  <a:gd name="connsiteY90" fmla="*/ 253005 h 261175"/>
                  <a:gd name="connsiteX91" fmla="*/ 239049 w 478726"/>
                  <a:gd name="connsiteY91" fmla="*/ 253862 h 261175"/>
                  <a:gd name="connsiteX92" fmla="*/ 294770 w 478726"/>
                  <a:gd name="connsiteY92" fmla="*/ 229002 h 261175"/>
                  <a:gd name="connsiteX93" fmla="*/ 293151 w 478726"/>
                  <a:gd name="connsiteY93" fmla="*/ 228144 h 261175"/>
                  <a:gd name="connsiteX94" fmla="*/ 264576 w 478726"/>
                  <a:gd name="connsiteY94" fmla="*/ 244813 h 261175"/>
                  <a:gd name="connsiteX95" fmla="*/ 266195 w 478726"/>
                  <a:gd name="connsiteY95" fmla="*/ 245766 h 261175"/>
                  <a:gd name="connsiteX96" fmla="*/ 189995 w 478726"/>
                  <a:gd name="connsiteY96" fmla="*/ 39073 h 261175"/>
                  <a:gd name="connsiteX97" fmla="*/ 191615 w 478726"/>
                  <a:gd name="connsiteY97" fmla="*/ 40026 h 261175"/>
                  <a:gd name="connsiteX98" fmla="*/ 214379 w 478726"/>
                  <a:gd name="connsiteY98" fmla="*/ 26881 h 261175"/>
                  <a:gd name="connsiteX99" fmla="*/ 212760 w 478726"/>
                  <a:gd name="connsiteY99" fmla="*/ 25929 h 261175"/>
                  <a:gd name="connsiteX100" fmla="*/ 189424 w 478726"/>
                  <a:gd name="connsiteY100" fmla="*/ 41264 h 261175"/>
                  <a:gd name="connsiteX101" fmla="*/ 187805 w 478726"/>
                  <a:gd name="connsiteY101" fmla="*/ 40311 h 261175"/>
                  <a:gd name="connsiteX102" fmla="*/ 160563 w 478726"/>
                  <a:gd name="connsiteY102" fmla="*/ 56028 h 261175"/>
                  <a:gd name="connsiteX103" fmla="*/ 162182 w 478726"/>
                  <a:gd name="connsiteY103" fmla="*/ 56980 h 261175"/>
                  <a:gd name="connsiteX104" fmla="*/ 194567 w 478726"/>
                  <a:gd name="connsiteY104" fmla="*/ 43931 h 261175"/>
                  <a:gd name="connsiteX105" fmla="*/ 196187 w 478726"/>
                  <a:gd name="connsiteY105" fmla="*/ 44883 h 261175"/>
                  <a:gd name="connsiteX106" fmla="*/ 211331 w 478726"/>
                  <a:gd name="connsiteY106" fmla="*/ 36216 h 261175"/>
                  <a:gd name="connsiteX107" fmla="*/ 209712 w 478726"/>
                  <a:gd name="connsiteY107" fmla="*/ 35263 h 261175"/>
                  <a:gd name="connsiteX108" fmla="*/ 211808 w 478726"/>
                  <a:gd name="connsiteY108" fmla="*/ 34406 h 261175"/>
                  <a:gd name="connsiteX109" fmla="*/ 213522 w 478726"/>
                  <a:gd name="connsiteY109" fmla="*/ 35358 h 261175"/>
                  <a:gd name="connsiteX110" fmla="*/ 225714 w 478726"/>
                  <a:gd name="connsiteY110" fmla="*/ 28310 h 261175"/>
                  <a:gd name="connsiteX111" fmla="*/ 224000 w 478726"/>
                  <a:gd name="connsiteY111" fmla="*/ 27357 h 261175"/>
                  <a:gd name="connsiteX112" fmla="*/ 219142 w 478726"/>
                  <a:gd name="connsiteY112" fmla="*/ 37740 h 261175"/>
                  <a:gd name="connsiteX113" fmla="*/ 220856 w 478726"/>
                  <a:gd name="connsiteY113" fmla="*/ 38692 h 261175"/>
                  <a:gd name="connsiteX114" fmla="*/ 243621 w 478726"/>
                  <a:gd name="connsiteY114" fmla="*/ 25548 h 261175"/>
                  <a:gd name="connsiteX115" fmla="*/ 241907 w 478726"/>
                  <a:gd name="connsiteY115" fmla="*/ 24595 h 261175"/>
                  <a:gd name="connsiteX116" fmla="*/ 198473 w 478726"/>
                  <a:gd name="connsiteY116" fmla="*/ 57266 h 261175"/>
                  <a:gd name="connsiteX117" fmla="*/ 200092 w 478726"/>
                  <a:gd name="connsiteY117" fmla="*/ 58218 h 261175"/>
                  <a:gd name="connsiteX118" fmla="*/ 215237 w 478726"/>
                  <a:gd name="connsiteY118" fmla="*/ 49456 h 261175"/>
                  <a:gd name="connsiteX119" fmla="*/ 213617 w 478726"/>
                  <a:gd name="connsiteY119" fmla="*/ 48503 h 261175"/>
                  <a:gd name="connsiteX120" fmla="*/ 217046 w 478726"/>
                  <a:gd name="connsiteY120" fmla="*/ 38978 h 261175"/>
                  <a:gd name="connsiteX121" fmla="*/ 189805 w 478726"/>
                  <a:gd name="connsiteY121" fmla="*/ 54694 h 261175"/>
                  <a:gd name="connsiteX122" fmla="*/ 191424 w 478726"/>
                  <a:gd name="connsiteY122" fmla="*/ 55647 h 261175"/>
                  <a:gd name="connsiteX123" fmla="*/ 218666 w 478726"/>
                  <a:gd name="connsiteY123" fmla="*/ 39931 h 261175"/>
                  <a:gd name="connsiteX124" fmla="*/ 227905 w 478726"/>
                  <a:gd name="connsiteY124" fmla="*/ 40216 h 261175"/>
                  <a:gd name="connsiteX125" fmla="*/ 215713 w 478726"/>
                  <a:gd name="connsiteY125" fmla="*/ 47265 h 261175"/>
                  <a:gd name="connsiteX126" fmla="*/ 217427 w 478726"/>
                  <a:gd name="connsiteY126" fmla="*/ 48217 h 261175"/>
                  <a:gd name="connsiteX127" fmla="*/ 229619 w 478726"/>
                  <a:gd name="connsiteY127" fmla="*/ 41169 h 261175"/>
                  <a:gd name="connsiteX128" fmla="*/ 253622 w 478726"/>
                  <a:gd name="connsiteY128" fmla="*/ 10212 h 261175"/>
                  <a:gd name="connsiteX129" fmla="*/ 226190 w 478726"/>
                  <a:gd name="connsiteY129" fmla="*/ 26119 h 261175"/>
                  <a:gd name="connsiteX130" fmla="*/ 227810 w 478726"/>
                  <a:gd name="connsiteY130" fmla="*/ 27072 h 261175"/>
                  <a:gd name="connsiteX131" fmla="*/ 255242 w 478726"/>
                  <a:gd name="connsiteY131" fmla="*/ 11165 h 261175"/>
                  <a:gd name="connsiteX132" fmla="*/ 189233 w 478726"/>
                  <a:gd name="connsiteY132" fmla="*/ 56885 h 261175"/>
                  <a:gd name="connsiteX133" fmla="*/ 187614 w 478726"/>
                  <a:gd name="connsiteY133" fmla="*/ 55932 h 261175"/>
                  <a:gd name="connsiteX134" fmla="*/ 124463 w 478726"/>
                  <a:gd name="connsiteY134" fmla="*/ 92413 h 261175"/>
                  <a:gd name="connsiteX135" fmla="*/ 126178 w 478726"/>
                  <a:gd name="connsiteY135" fmla="*/ 93366 h 261175"/>
                  <a:gd name="connsiteX136" fmla="*/ 157134 w 478726"/>
                  <a:gd name="connsiteY136" fmla="*/ 67172 h 261175"/>
                  <a:gd name="connsiteX137" fmla="*/ 155420 w 478726"/>
                  <a:gd name="connsiteY137" fmla="*/ 66219 h 261175"/>
                  <a:gd name="connsiteX138" fmla="*/ 117320 w 478726"/>
                  <a:gd name="connsiteY138" fmla="*/ 88317 h 261175"/>
                  <a:gd name="connsiteX139" fmla="*/ 118939 w 478726"/>
                  <a:gd name="connsiteY139" fmla="*/ 89270 h 261175"/>
                  <a:gd name="connsiteX140" fmla="*/ 240002 w 478726"/>
                  <a:gd name="connsiteY140" fmla="*/ 10022 h 261175"/>
                  <a:gd name="connsiteX141" fmla="*/ 214951 w 478726"/>
                  <a:gd name="connsiteY141" fmla="*/ 24500 h 261175"/>
                  <a:gd name="connsiteX142" fmla="*/ 216570 w 478726"/>
                  <a:gd name="connsiteY142" fmla="*/ 25452 h 261175"/>
                  <a:gd name="connsiteX143" fmla="*/ 241621 w 478726"/>
                  <a:gd name="connsiteY143" fmla="*/ 10974 h 261175"/>
                  <a:gd name="connsiteX144" fmla="*/ 160182 w 478726"/>
                  <a:gd name="connsiteY144" fmla="*/ 57647 h 261175"/>
                  <a:gd name="connsiteX145" fmla="*/ 158468 w 478726"/>
                  <a:gd name="connsiteY145" fmla="*/ 56694 h 261175"/>
                  <a:gd name="connsiteX146" fmla="*/ 119510 w 478726"/>
                  <a:gd name="connsiteY146" fmla="*/ 79173 h 261175"/>
                  <a:gd name="connsiteX147" fmla="*/ 121225 w 478726"/>
                  <a:gd name="connsiteY147" fmla="*/ 80126 h 261175"/>
                  <a:gd name="connsiteX148" fmla="*/ 230191 w 478726"/>
                  <a:gd name="connsiteY148" fmla="*/ 38025 h 261175"/>
                  <a:gd name="connsiteX149" fmla="*/ 231810 w 478726"/>
                  <a:gd name="connsiteY149" fmla="*/ 38978 h 261175"/>
                  <a:gd name="connsiteX150" fmla="*/ 259242 w 478726"/>
                  <a:gd name="connsiteY150" fmla="*/ 23166 h 261175"/>
                  <a:gd name="connsiteX151" fmla="*/ 257623 w 478726"/>
                  <a:gd name="connsiteY151" fmla="*/ 22214 h 261175"/>
                  <a:gd name="connsiteX152" fmla="*/ 244193 w 478726"/>
                  <a:gd name="connsiteY152" fmla="*/ 22404 h 261175"/>
                  <a:gd name="connsiteX153" fmla="*/ 245812 w 478726"/>
                  <a:gd name="connsiteY153" fmla="*/ 23357 h 261175"/>
                  <a:gd name="connsiteX154" fmla="*/ 258004 w 478726"/>
                  <a:gd name="connsiteY154" fmla="*/ 16308 h 261175"/>
                  <a:gd name="connsiteX155" fmla="*/ 256385 w 478726"/>
                  <a:gd name="connsiteY155" fmla="*/ 15356 h 261175"/>
                  <a:gd name="connsiteX156" fmla="*/ 161039 w 478726"/>
                  <a:gd name="connsiteY156" fmla="*/ 79554 h 261175"/>
                  <a:gd name="connsiteX157" fmla="*/ 159325 w 478726"/>
                  <a:gd name="connsiteY157" fmla="*/ 78602 h 261175"/>
                  <a:gd name="connsiteX158" fmla="*/ 135322 w 478726"/>
                  <a:gd name="connsiteY158" fmla="*/ 92508 h 261175"/>
                  <a:gd name="connsiteX159" fmla="*/ 136941 w 478726"/>
                  <a:gd name="connsiteY159" fmla="*/ 93461 h 261175"/>
                  <a:gd name="connsiteX160" fmla="*/ 196377 w 478726"/>
                  <a:gd name="connsiteY160" fmla="*/ 57266 h 261175"/>
                  <a:gd name="connsiteX161" fmla="*/ 161516 w 478726"/>
                  <a:gd name="connsiteY161" fmla="*/ 77364 h 261175"/>
                  <a:gd name="connsiteX162" fmla="*/ 163135 w 478726"/>
                  <a:gd name="connsiteY162" fmla="*/ 78316 h 261175"/>
                  <a:gd name="connsiteX163" fmla="*/ 198092 w 478726"/>
                  <a:gd name="connsiteY163" fmla="*/ 58218 h 261175"/>
                  <a:gd name="connsiteX164" fmla="*/ 242097 w 478726"/>
                  <a:gd name="connsiteY164" fmla="*/ 8117 h 261175"/>
                  <a:gd name="connsiteX165" fmla="*/ 243812 w 478726"/>
                  <a:gd name="connsiteY165" fmla="*/ 9069 h 261175"/>
                  <a:gd name="connsiteX166" fmla="*/ 258385 w 478726"/>
                  <a:gd name="connsiteY166" fmla="*/ 592 h 261175"/>
                  <a:gd name="connsiteX167" fmla="*/ 256766 w 478726"/>
                  <a:gd name="connsiteY167" fmla="*/ -360 h 261175"/>
                  <a:gd name="connsiteX168" fmla="*/ 194472 w 478726"/>
                  <a:gd name="connsiteY168" fmla="*/ 45265 h 261175"/>
                  <a:gd name="connsiteX169" fmla="*/ 192758 w 478726"/>
                  <a:gd name="connsiteY169" fmla="*/ 44312 h 261175"/>
                  <a:gd name="connsiteX170" fmla="*/ 157896 w 478726"/>
                  <a:gd name="connsiteY170" fmla="*/ 64505 h 261175"/>
                  <a:gd name="connsiteX171" fmla="*/ 159515 w 478726"/>
                  <a:gd name="connsiteY171" fmla="*/ 65457 h 261175"/>
                  <a:gd name="connsiteX172" fmla="*/ 258766 w 478726"/>
                  <a:gd name="connsiteY172" fmla="*/ 13832 h 261175"/>
                  <a:gd name="connsiteX173" fmla="*/ 260480 w 478726"/>
                  <a:gd name="connsiteY173" fmla="*/ 14784 h 261175"/>
                  <a:gd name="connsiteX174" fmla="*/ 268005 w 478726"/>
                  <a:gd name="connsiteY174" fmla="*/ 10403 h 261175"/>
                  <a:gd name="connsiteX175" fmla="*/ 266291 w 478726"/>
                  <a:gd name="connsiteY175" fmla="*/ 9450 h 261175"/>
                  <a:gd name="connsiteX176" fmla="*/ 268291 w 478726"/>
                  <a:gd name="connsiteY176" fmla="*/ 15927 h 261175"/>
                  <a:gd name="connsiteX177" fmla="*/ 260099 w 478726"/>
                  <a:gd name="connsiteY177" fmla="*/ 20690 h 261175"/>
                  <a:gd name="connsiteX178" fmla="*/ 261814 w 478726"/>
                  <a:gd name="connsiteY178" fmla="*/ 21642 h 261175"/>
                  <a:gd name="connsiteX179" fmla="*/ 270005 w 478726"/>
                  <a:gd name="connsiteY179" fmla="*/ 16880 h 261175"/>
                  <a:gd name="connsiteX180" fmla="*/ 208760 w 478726"/>
                  <a:gd name="connsiteY180" fmla="*/ 61648 h 261175"/>
                  <a:gd name="connsiteX181" fmla="*/ 210379 w 478726"/>
                  <a:gd name="connsiteY181" fmla="*/ 62600 h 261175"/>
                  <a:gd name="connsiteX182" fmla="*/ 225524 w 478726"/>
                  <a:gd name="connsiteY182" fmla="*/ 53932 h 261175"/>
                  <a:gd name="connsiteX183" fmla="*/ 223904 w 478726"/>
                  <a:gd name="connsiteY183" fmla="*/ 52980 h 261175"/>
                  <a:gd name="connsiteX184" fmla="*/ 212855 w 478726"/>
                  <a:gd name="connsiteY184" fmla="*/ 68791 h 261175"/>
                  <a:gd name="connsiteX185" fmla="*/ 211236 w 478726"/>
                  <a:gd name="connsiteY185" fmla="*/ 67839 h 261175"/>
                  <a:gd name="connsiteX186" fmla="*/ 184280 w 478726"/>
                  <a:gd name="connsiteY186" fmla="*/ 83650 h 261175"/>
                  <a:gd name="connsiteX187" fmla="*/ 185995 w 478726"/>
                  <a:gd name="connsiteY187" fmla="*/ 84603 h 261175"/>
                  <a:gd name="connsiteX188" fmla="*/ 238192 w 478726"/>
                  <a:gd name="connsiteY188" fmla="*/ 44693 h 261175"/>
                  <a:gd name="connsiteX189" fmla="*/ 226095 w 478726"/>
                  <a:gd name="connsiteY189" fmla="*/ 51741 h 261175"/>
                  <a:gd name="connsiteX190" fmla="*/ 227714 w 478726"/>
                  <a:gd name="connsiteY190" fmla="*/ 52694 h 261175"/>
                  <a:gd name="connsiteX191" fmla="*/ 239906 w 478726"/>
                  <a:gd name="connsiteY191" fmla="*/ 45645 h 261175"/>
                  <a:gd name="connsiteX192" fmla="*/ 223714 w 478726"/>
                  <a:gd name="connsiteY192" fmla="*/ 68220 h 261175"/>
                  <a:gd name="connsiteX193" fmla="*/ 225333 w 478726"/>
                  <a:gd name="connsiteY193" fmla="*/ 69172 h 261175"/>
                  <a:gd name="connsiteX194" fmla="*/ 252289 w 478726"/>
                  <a:gd name="connsiteY194" fmla="*/ 53646 h 261175"/>
                  <a:gd name="connsiteX195" fmla="*/ 250670 w 478726"/>
                  <a:gd name="connsiteY195" fmla="*/ 52694 h 261175"/>
                  <a:gd name="connsiteX196" fmla="*/ 240383 w 478726"/>
                  <a:gd name="connsiteY196" fmla="*/ 43455 h 261175"/>
                  <a:gd name="connsiteX197" fmla="*/ 242002 w 478726"/>
                  <a:gd name="connsiteY197" fmla="*/ 44407 h 261175"/>
                  <a:gd name="connsiteX198" fmla="*/ 269529 w 478726"/>
                  <a:gd name="connsiteY198" fmla="*/ 28500 h 261175"/>
                  <a:gd name="connsiteX199" fmla="*/ 267815 w 478726"/>
                  <a:gd name="connsiteY199" fmla="*/ 27548 h 261175"/>
                  <a:gd name="connsiteX200" fmla="*/ 268958 w 478726"/>
                  <a:gd name="connsiteY200" fmla="*/ 36216 h 261175"/>
                  <a:gd name="connsiteX201" fmla="*/ 284960 w 478726"/>
                  <a:gd name="connsiteY201" fmla="*/ 26691 h 261175"/>
                  <a:gd name="connsiteX202" fmla="*/ 283245 w 478726"/>
                  <a:gd name="connsiteY202" fmla="*/ 25738 h 261175"/>
                  <a:gd name="connsiteX203" fmla="*/ 267338 w 478726"/>
                  <a:gd name="connsiteY203" fmla="*/ 35263 h 261175"/>
                  <a:gd name="connsiteX204" fmla="*/ 252384 w 478726"/>
                  <a:gd name="connsiteY204" fmla="*/ 51456 h 261175"/>
                  <a:gd name="connsiteX205" fmla="*/ 254099 w 478726"/>
                  <a:gd name="connsiteY205" fmla="*/ 52408 h 261175"/>
                  <a:gd name="connsiteX206" fmla="*/ 265910 w 478726"/>
                  <a:gd name="connsiteY206" fmla="*/ 45550 h 261175"/>
                  <a:gd name="connsiteX207" fmla="*/ 264195 w 478726"/>
                  <a:gd name="connsiteY207" fmla="*/ 44598 h 261175"/>
                  <a:gd name="connsiteX208" fmla="*/ 170850 w 478726"/>
                  <a:gd name="connsiteY208" fmla="*/ 85269 h 261175"/>
                  <a:gd name="connsiteX209" fmla="*/ 169231 w 478726"/>
                  <a:gd name="connsiteY209" fmla="*/ 84317 h 261175"/>
                  <a:gd name="connsiteX210" fmla="*/ 145514 w 478726"/>
                  <a:gd name="connsiteY210" fmla="*/ 97938 h 261175"/>
                  <a:gd name="connsiteX211" fmla="*/ 147133 w 478726"/>
                  <a:gd name="connsiteY211" fmla="*/ 98890 h 261175"/>
                  <a:gd name="connsiteX212" fmla="*/ 206188 w 478726"/>
                  <a:gd name="connsiteY212" fmla="*/ 62886 h 261175"/>
                  <a:gd name="connsiteX213" fmla="*/ 171326 w 478726"/>
                  <a:gd name="connsiteY213" fmla="*/ 83079 h 261175"/>
                  <a:gd name="connsiteX214" fmla="*/ 172946 w 478726"/>
                  <a:gd name="connsiteY214" fmla="*/ 84031 h 261175"/>
                  <a:gd name="connsiteX215" fmla="*/ 207902 w 478726"/>
                  <a:gd name="connsiteY215" fmla="*/ 63838 h 261175"/>
                  <a:gd name="connsiteX216" fmla="*/ 212951 w 478726"/>
                  <a:gd name="connsiteY216" fmla="*/ 66600 h 261175"/>
                  <a:gd name="connsiteX217" fmla="*/ 214665 w 478726"/>
                  <a:gd name="connsiteY217" fmla="*/ 67553 h 261175"/>
                  <a:gd name="connsiteX218" fmla="*/ 241907 w 478726"/>
                  <a:gd name="connsiteY218" fmla="*/ 51837 h 261175"/>
                  <a:gd name="connsiteX219" fmla="*/ 240287 w 478726"/>
                  <a:gd name="connsiteY219" fmla="*/ 50884 h 261175"/>
                  <a:gd name="connsiteX220" fmla="*/ 265148 w 478726"/>
                  <a:gd name="connsiteY220" fmla="*/ 36501 h 261175"/>
                  <a:gd name="connsiteX221" fmla="*/ 242383 w 478726"/>
                  <a:gd name="connsiteY221" fmla="*/ 49646 h 261175"/>
                  <a:gd name="connsiteX222" fmla="*/ 244097 w 478726"/>
                  <a:gd name="connsiteY222" fmla="*/ 50598 h 261175"/>
                  <a:gd name="connsiteX223" fmla="*/ 266862 w 478726"/>
                  <a:gd name="connsiteY223" fmla="*/ 37454 h 261175"/>
                  <a:gd name="connsiteX224" fmla="*/ 263338 w 478726"/>
                  <a:gd name="connsiteY224" fmla="*/ 52694 h 261175"/>
                  <a:gd name="connsiteX225" fmla="*/ 248193 w 478726"/>
                  <a:gd name="connsiteY225" fmla="*/ 61457 h 261175"/>
                  <a:gd name="connsiteX226" fmla="*/ 249908 w 478726"/>
                  <a:gd name="connsiteY226" fmla="*/ 62409 h 261175"/>
                  <a:gd name="connsiteX227" fmla="*/ 265052 w 478726"/>
                  <a:gd name="connsiteY227" fmla="*/ 53646 h 261175"/>
                  <a:gd name="connsiteX228" fmla="*/ 277816 w 478726"/>
                  <a:gd name="connsiteY228" fmla="*/ 21642 h 261175"/>
                  <a:gd name="connsiteX229" fmla="*/ 269624 w 478726"/>
                  <a:gd name="connsiteY229" fmla="*/ 26310 h 261175"/>
                  <a:gd name="connsiteX230" fmla="*/ 271244 w 478726"/>
                  <a:gd name="connsiteY230" fmla="*/ 27262 h 261175"/>
                  <a:gd name="connsiteX231" fmla="*/ 279435 w 478726"/>
                  <a:gd name="connsiteY231" fmla="*/ 22595 h 261175"/>
                  <a:gd name="connsiteX232" fmla="*/ 267148 w 478726"/>
                  <a:gd name="connsiteY232" fmla="*/ 52408 h 261175"/>
                  <a:gd name="connsiteX233" fmla="*/ 280959 w 478726"/>
                  <a:gd name="connsiteY233" fmla="*/ 44407 h 261175"/>
                  <a:gd name="connsiteX234" fmla="*/ 279340 w 478726"/>
                  <a:gd name="connsiteY234" fmla="*/ 43455 h 261175"/>
                  <a:gd name="connsiteX235" fmla="*/ 265529 w 478726"/>
                  <a:gd name="connsiteY235" fmla="*/ 51456 h 261175"/>
                  <a:gd name="connsiteX236" fmla="*/ 268005 w 478726"/>
                  <a:gd name="connsiteY236" fmla="*/ 44312 h 261175"/>
                  <a:gd name="connsiteX237" fmla="*/ 285722 w 478726"/>
                  <a:gd name="connsiteY237" fmla="*/ 34120 h 261175"/>
                  <a:gd name="connsiteX238" fmla="*/ 284007 w 478726"/>
                  <a:gd name="connsiteY238" fmla="*/ 33168 h 261175"/>
                  <a:gd name="connsiteX239" fmla="*/ 266386 w 478726"/>
                  <a:gd name="connsiteY239" fmla="*/ 43359 h 261175"/>
                  <a:gd name="connsiteX240" fmla="*/ 246098 w 478726"/>
                  <a:gd name="connsiteY240" fmla="*/ 62695 h 261175"/>
                  <a:gd name="connsiteX241" fmla="*/ 211141 w 478726"/>
                  <a:gd name="connsiteY241" fmla="*/ 82793 h 261175"/>
                  <a:gd name="connsiteX242" fmla="*/ 212855 w 478726"/>
                  <a:gd name="connsiteY242" fmla="*/ 83745 h 261175"/>
                  <a:gd name="connsiteX243" fmla="*/ 247717 w 478726"/>
                  <a:gd name="connsiteY243" fmla="*/ 63648 h 261175"/>
                  <a:gd name="connsiteX244" fmla="*/ 199901 w 478726"/>
                  <a:gd name="connsiteY244" fmla="*/ 89270 h 261175"/>
                  <a:gd name="connsiteX245" fmla="*/ 171326 w 478726"/>
                  <a:gd name="connsiteY245" fmla="*/ 105939 h 261175"/>
                  <a:gd name="connsiteX246" fmla="*/ 173041 w 478726"/>
                  <a:gd name="connsiteY246" fmla="*/ 106891 h 261175"/>
                  <a:gd name="connsiteX247" fmla="*/ 201616 w 478726"/>
                  <a:gd name="connsiteY247" fmla="*/ 90223 h 261175"/>
                  <a:gd name="connsiteX248" fmla="*/ 184566 w 478726"/>
                  <a:gd name="connsiteY248" fmla="*/ 90603 h 261175"/>
                  <a:gd name="connsiteX249" fmla="*/ 157610 w 478726"/>
                  <a:gd name="connsiteY249" fmla="*/ 106129 h 261175"/>
                  <a:gd name="connsiteX250" fmla="*/ 159230 w 478726"/>
                  <a:gd name="connsiteY250" fmla="*/ 107082 h 261175"/>
                  <a:gd name="connsiteX251" fmla="*/ 186281 w 478726"/>
                  <a:gd name="connsiteY251" fmla="*/ 91556 h 261175"/>
                  <a:gd name="connsiteX252" fmla="*/ 210665 w 478726"/>
                  <a:gd name="connsiteY252" fmla="*/ 84984 h 261175"/>
                  <a:gd name="connsiteX253" fmla="*/ 209045 w 478726"/>
                  <a:gd name="connsiteY253" fmla="*/ 84031 h 261175"/>
                  <a:gd name="connsiteX254" fmla="*/ 202092 w 478726"/>
                  <a:gd name="connsiteY254" fmla="*/ 88032 h 261175"/>
                  <a:gd name="connsiteX255" fmla="*/ 203711 w 478726"/>
                  <a:gd name="connsiteY255" fmla="*/ 88984 h 261175"/>
                  <a:gd name="connsiteX256" fmla="*/ 183423 w 478726"/>
                  <a:gd name="connsiteY256" fmla="*/ 85555 h 261175"/>
                  <a:gd name="connsiteX257" fmla="*/ 181804 w 478726"/>
                  <a:gd name="connsiteY257" fmla="*/ 84603 h 261175"/>
                  <a:gd name="connsiteX258" fmla="*/ 148466 w 478726"/>
                  <a:gd name="connsiteY258" fmla="*/ 103653 h 261175"/>
                  <a:gd name="connsiteX259" fmla="*/ 150086 w 478726"/>
                  <a:gd name="connsiteY259" fmla="*/ 104605 h 261175"/>
                  <a:gd name="connsiteX260" fmla="*/ 222857 w 478726"/>
                  <a:gd name="connsiteY260" fmla="*/ 70410 h 261175"/>
                  <a:gd name="connsiteX261" fmla="*/ 221237 w 478726"/>
                  <a:gd name="connsiteY261" fmla="*/ 69458 h 261175"/>
                  <a:gd name="connsiteX262" fmla="*/ 186757 w 478726"/>
                  <a:gd name="connsiteY262" fmla="*/ 89365 h 261175"/>
                  <a:gd name="connsiteX263" fmla="*/ 188376 w 478726"/>
                  <a:gd name="connsiteY263" fmla="*/ 90318 h 261175"/>
                  <a:gd name="connsiteX264" fmla="*/ 265243 w 478726"/>
                  <a:gd name="connsiteY264" fmla="*/ 76792 h 261175"/>
                  <a:gd name="connsiteX265" fmla="*/ 292675 w 478726"/>
                  <a:gd name="connsiteY265" fmla="*/ 60981 h 261175"/>
                  <a:gd name="connsiteX266" fmla="*/ 294389 w 478726"/>
                  <a:gd name="connsiteY266" fmla="*/ 61933 h 261175"/>
                  <a:gd name="connsiteX267" fmla="*/ 266957 w 478726"/>
                  <a:gd name="connsiteY267" fmla="*/ 77745 h 261175"/>
                  <a:gd name="connsiteX268" fmla="*/ 267148 w 478726"/>
                  <a:gd name="connsiteY268" fmla="*/ 85174 h 261175"/>
                  <a:gd name="connsiteX269" fmla="*/ 265529 w 478726"/>
                  <a:gd name="connsiteY269" fmla="*/ 84222 h 261175"/>
                  <a:gd name="connsiteX270" fmla="*/ 238287 w 478726"/>
                  <a:gd name="connsiteY270" fmla="*/ 100033 h 261175"/>
                  <a:gd name="connsiteX271" fmla="*/ 239906 w 478726"/>
                  <a:gd name="connsiteY271" fmla="*/ 100986 h 261175"/>
                  <a:gd name="connsiteX272" fmla="*/ 252575 w 478726"/>
                  <a:gd name="connsiteY272" fmla="*/ 86032 h 261175"/>
                  <a:gd name="connsiteX273" fmla="*/ 264767 w 478726"/>
                  <a:gd name="connsiteY273" fmla="*/ 78983 h 261175"/>
                  <a:gd name="connsiteX274" fmla="*/ 263147 w 478726"/>
                  <a:gd name="connsiteY274" fmla="*/ 78031 h 261175"/>
                  <a:gd name="connsiteX275" fmla="*/ 250955 w 478726"/>
                  <a:gd name="connsiteY275" fmla="*/ 85079 h 261175"/>
                  <a:gd name="connsiteX276" fmla="*/ 250479 w 478726"/>
                  <a:gd name="connsiteY276" fmla="*/ 87270 h 261175"/>
                  <a:gd name="connsiteX277" fmla="*/ 248765 w 478726"/>
                  <a:gd name="connsiteY277" fmla="*/ 86317 h 261175"/>
                  <a:gd name="connsiteX278" fmla="*/ 233620 w 478726"/>
                  <a:gd name="connsiteY278" fmla="*/ 95080 h 261175"/>
                  <a:gd name="connsiteX279" fmla="*/ 235334 w 478726"/>
                  <a:gd name="connsiteY279" fmla="*/ 96033 h 261175"/>
                  <a:gd name="connsiteX280" fmla="*/ 280959 w 478726"/>
                  <a:gd name="connsiteY280" fmla="*/ 62124 h 261175"/>
                  <a:gd name="connsiteX281" fmla="*/ 293151 w 478726"/>
                  <a:gd name="connsiteY281" fmla="*/ 55075 h 261175"/>
                  <a:gd name="connsiteX282" fmla="*/ 291437 w 478726"/>
                  <a:gd name="connsiteY282" fmla="*/ 54123 h 261175"/>
                  <a:gd name="connsiteX283" fmla="*/ 279245 w 478726"/>
                  <a:gd name="connsiteY283" fmla="*/ 61171 h 261175"/>
                  <a:gd name="connsiteX284" fmla="*/ 294866 w 478726"/>
                  <a:gd name="connsiteY284" fmla="*/ 59742 h 261175"/>
                  <a:gd name="connsiteX285" fmla="*/ 296485 w 478726"/>
                  <a:gd name="connsiteY285" fmla="*/ 60695 h 261175"/>
                  <a:gd name="connsiteX286" fmla="*/ 321821 w 478726"/>
                  <a:gd name="connsiteY286" fmla="*/ 46026 h 261175"/>
                  <a:gd name="connsiteX287" fmla="*/ 320202 w 478726"/>
                  <a:gd name="connsiteY287" fmla="*/ 45074 h 261175"/>
                  <a:gd name="connsiteX288" fmla="*/ 237716 w 478726"/>
                  <a:gd name="connsiteY288" fmla="*/ 102224 h 261175"/>
                  <a:gd name="connsiteX289" fmla="*/ 236001 w 478726"/>
                  <a:gd name="connsiteY289" fmla="*/ 101176 h 261175"/>
                  <a:gd name="connsiteX290" fmla="*/ 172565 w 478726"/>
                  <a:gd name="connsiteY290" fmla="*/ 137848 h 261175"/>
                  <a:gd name="connsiteX291" fmla="*/ 174184 w 478726"/>
                  <a:gd name="connsiteY291" fmla="*/ 138800 h 261175"/>
                  <a:gd name="connsiteX292" fmla="*/ 226476 w 478726"/>
                  <a:gd name="connsiteY292" fmla="*/ 93461 h 261175"/>
                  <a:gd name="connsiteX293" fmla="*/ 253813 w 478726"/>
                  <a:gd name="connsiteY293" fmla="*/ 77745 h 261175"/>
                  <a:gd name="connsiteX294" fmla="*/ 252098 w 478726"/>
                  <a:gd name="connsiteY294" fmla="*/ 76792 h 261175"/>
                  <a:gd name="connsiteX295" fmla="*/ 224857 w 478726"/>
                  <a:gd name="connsiteY295" fmla="*/ 92508 h 261175"/>
                  <a:gd name="connsiteX296" fmla="*/ 255908 w 478726"/>
                  <a:gd name="connsiteY296" fmla="*/ 76507 h 261175"/>
                  <a:gd name="connsiteX297" fmla="*/ 278673 w 478726"/>
                  <a:gd name="connsiteY297" fmla="*/ 63362 h 261175"/>
                  <a:gd name="connsiteX298" fmla="*/ 277054 w 478726"/>
                  <a:gd name="connsiteY298" fmla="*/ 62409 h 261175"/>
                  <a:gd name="connsiteX299" fmla="*/ 254289 w 478726"/>
                  <a:gd name="connsiteY299" fmla="*/ 75554 h 261175"/>
                  <a:gd name="connsiteX300" fmla="*/ 224381 w 478726"/>
                  <a:gd name="connsiteY300" fmla="*/ 94699 h 261175"/>
                  <a:gd name="connsiteX301" fmla="*/ 222666 w 478726"/>
                  <a:gd name="connsiteY301" fmla="*/ 93747 h 261175"/>
                  <a:gd name="connsiteX302" fmla="*/ 184566 w 478726"/>
                  <a:gd name="connsiteY302" fmla="*/ 116035 h 261175"/>
                  <a:gd name="connsiteX303" fmla="*/ 186185 w 478726"/>
                  <a:gd name="connsiteY303" fmla="*/ 116988 h 261175"/>
                  <a:gd name="connsiteX304" fmla="*/ 295151 w 478726"/>
                  <a:gd name="connsiteY304" fmla="*/ 53837 h 261175"/>
                  <a:gd name="connsiteX305" fmla="*/ 312487 w 478726"/>
                  <a:gd name="connsiteY305" fmla="*/ 43836 h 261175"/>
                  <a:gd name="connsiteX306" fmla="*/ 310868 w 478726"/>
                  <a:gd name="connsiteY306" fmla="*/ 42883 h 261175"/>
                  <a:gd name="connsiteX307" fmla="*/ 293532 w 478726"/>
                  <a:gd name="connsiteY307" fmla="*/ 52408 h 261175"/>
                  <a:gd name="connsiteX308" fmla="*/ 231905 w 478726"/>
                  <a:gd name="connsiteY308" fmla="*/ 96604 h 261175"/>
                  <a:gd name="connsiteX309" fmla="*/ 170374 w 478726"/>
                  <a:gd name="connsiteY309" fmla="*/ 132132 h 261175"/>
                  <a:gd name="connsiteX310" fmla="*/ 171993 w 478726"/>
                  <a:gd name="connsiteY310" fmla="*/ 133085 h 261175"/>
                  <a:gd name="connsiteX311" fmla="*/ 233525 w 478726"/>
                  <a:gd name="connsiteY311" fmla="*/ 97557 h 261175"/>
                  <a:gd name="connsiteX312" fmla="*/ 169421 w 478726"/>
                  <a:gd name="connsiteY312" fmla="*/ 119464 h 261175"/>
                  <a:gd name="connsiteX313" fmla="*/ 192567 w 478726"/>
                  <a:gd name="connsiteY313" fmla="*/ 106034 h 261175"/>
                  <a:gd name="connsiteX314" fmla="*/ 190948 w 478726"/>
                  <a:gd name="connsiteY314" fmla="*/ 105082 h 261175"/>
                  <a:gd name="connsiteX315" fmla="*/ 167707 w 478726"/>
                  <a:gd name="connsiteY315" fmla="*/ 118512 h 261175"/>
                  <a:gd name="connsiteX316" fmla="*/ 291341 w 478726"/>
                  <a:gd name="connsiteY316" fmla="*/ 47074 h 261175"/>
                  <a:gd name="connsiteX317" fmla="*/ 292961 w 478726"/>
                  <a:gd name="connsiteY317" fmla="*/ 48027 h 261175"/>
                  <a:gd name="connsiteX318" fmla="*/ 308105 w 478726"/>
                  <a:gd name="connsiteY318" fmla="*/ 39264 h 261175"/>
                  <a:gd name="connsiteX319" fmla="*/ 306486 w 478726"/>
                  <a:gd name="connsiteY319" fmla="*/ 38311 h 261175"/>
                  <a:gd name="connsiteX320" fmla="*/ 263433 w 478726"/>
                  <a:gd name="connsiteY320" fmla="*/ 65172 h 261175"/>
                  <a:gd name="connsiteX321" fmla="*/ 290865 w 478726"/>
                  <a:gd name="connsiteY321" fmla="*/ 49265 h 261175"/>
                  <a:gd name="connsiteX322" fmla="*/ 289055 w 478726"/>
                  <a:gd name="connsiteY322" fmla="*/ 48122 h 261175"/>
                  <a:gd name="connsiteX323" fmla="*/ 261623 w 478726"/>
                  <a:gd name="connsiteY323" fmla="*/ 64029 h 261175"/>
                  <a:gd name="connsiteX324" fmla="*/ 249050 w 478726"/>
                  <a:gd name="connsiteY324" fmla="*/ 73458 h 261175"/>
                  <a:gd name="connsiteX325" fmla="*/ 261242 w 478726"/>
                  <a:gd name="connsiteY325" fmla="*/ 66410 h 261175"/>
                  <a:gd name="connsiteX326" fmla="*/ 259623 w 478726"/>
                  <a:gd name="connsiteY326" fmla="*/ 65457 h 261175"/>
                  <a:gd name="connsiteX327" fmla="*/ 247431 w 478726"/>
                  <a:gd name="connsiteY327" fmla="*/ 72506 h 261175"/>
                  <a:gd name="connsiteX328" fmla="*/ 231810 w 478726"/>
                  <a:gd name="connsiteY328" fmla="*/ 82983 h 261175"/>
                  <a:gd name="connsiteX329" fmla="*/ 246955 w 478726"/>
                  <a:gd name="connsiteY329" fmla="*/ 74316 h 261175"/>
                  <a:gd name="connsiteX330" fmla="*/ 245240 w 478726"/>
                  <a:gd name="connsiteY330" fmla="*/ 73363 h 261175"/>
                  <a:gd name="connsiteX331" fmla="*/ 230096 w 478726"/>
                  <a:gd name="connsiteY331" fmla="*/ 82031 h 261175"/>
                  <a:gd name="connsiteX332" fmla="*/ 194377 w 478726"/>
                  <a:gd name="connsiteY332" fmla="*/ 105272 h 261175"/>
                  <a:gd name="connsiteX333" fmla="*/ 229238 w 478726"/>
                  <a:gd name="connsiteY333" fmla="*/ 85079 h 261175"/>
                  <a:gd name="connsiteX334" fmla="*/ 227619 w 478726"/>
                  <a:gd name="connsiteY334" fmla="*/ 84126 h 261175"/>
                  <a:gd name="connsiteX335" fmla="*/ 192662 w 478726"/>
                  <a:gd name="connsiteY335" fmla="*/ 104319 h 261175"/>
                  <a:gd name="connsiteX336" fmla="*/ 293818 w 478726"/>
                  <a:gd name="connsiteY336" fmla="*/ 80316 h 261175"/>
                  <a:gd name="connsiteX337" fmla="*/ 295532 w 478726"/>
                  <a:gd name="connsiteY337" fmla="*/ 81269 h 261175"/>
                  <a:gd name="connsiteX338" fmla="*/ 318297 w 478726"/>
                  <a:gd name="connsiteY338" fmla="*/ 68124 h 261175"/>
                  <a:gd name="connsiteX339" fmla="*/ 316583 w 478726"/>
                  <a:gd name="connsiteY339" fmla="*/ 67172 h 261175"/>
                  <a:gd name="connsiteX340" fmla="*/ 273149 w 478726"/>
                  <a:gd name="connsiteY340" fmla="*/ 99843 h 261175"/>
                  <a:gd name="connsiteX341" fmla="*/ 274768 w 478726"/>
                  <a:gd name="connsiteY341" fmla="*/ 100795 h 261175"/>
                  <a:gd name="connsiteX342" fmla="*/ 289913 w 478726"/>
                  <a:gd name="connsiteY342" fmla="*/ 92032 h 261175"/>
                  <a:gd name="connsiteX343" fmla="*/ 288293 w 478726"/>
                  <a:gd name="connsiteY343" fmla="*/ 91080 h 261175"/>
                  <a:gd name="connsiteX344" fmla="*/ 291722 w 478726"/>
                  <a:gd name="connsiteY344" fmla="*/ 81555 h 261175"/>
                  <a:gd name="connsiteX345" fmla="*/ 264386 w 478726"/>
                  <a:gd name="connsiteY345" fmla="*/ 97271 h 261175"/>
                  <a:gd name="connsiteX346" fmla="*/ 266100 w 478726"/>
                  <a:gd name="connsiteY346" fmla="*/ 98223 h 261175"/>
                  <a:gd name="connsiteX347" fmla="*/ 293342 w 478726"/>
                  <a:gd name="connsiteY347" fmla="*/ 82507 h 261175"/>
                  <a:gd name="connsiteX348" fmla="*/ 277244 w 478726"/>
                  <a:gd name="connsiteY348" fmla="*/ 106891 h 261175"/>
                  <a:gd name="connsiteX349" fmla="*/ 275625 w 478726"/>
                  <a:gd name="connsiteY349" fmla="*/ 105939 h 261175"/>
                  <a:gd name="connsiteX350" fmla="*/ 248669 w 478726"/>
                  <a:gd name="connsiteY350" fmla="*/ 121560 h 261175"/>
                  <a:gd name="connsiteX351" fmla="*/ 250289 w 478726"/>
                  <a:gd name="connsiteY351" fmla="*/ 122512 h 261175"/>
                  <a:gd name="connsiteX352" fmla="*/ 302581 w 478726"/>
                  <a:gd name="connsiteY352" fmla="*/ 82793 h 261175"/>
                  <a:gd name="connsiteX353" fmla="*/ 290389 w 478726"/>
                  <a:gd name="connsiteY353" fmla="*/ 89841 h 261175"/>
                  <a:gd name="connsiteX354" fmla="*/ 292103 w 478726"/>
                  <a:gd name="connsiteY354" fmla="*/ 90794 h 261175"/>
                  <a:gd name="connsiteX355" fmla="*/ 304200 w 478726"/>
                  <a:gd name="connsiteY355" fmla="*/ 83745 h 261175"/>
                  <a:gd name="connsiteX356" fmla="*/ 263909 w 478726"/>
                  <a:gd name="connsiteY356" fmla="*/ 99462 h 261175"/>
                  <a:gd name="connsiteX357" fmla="*/ 262290 w 478726"/>
                  <a:gd name="connsiteY357" fmla="*/ 98509 h 261175"/>
                  <a:gd name="connsiteX358" fmla="*/ 198663 w 478726"/>
                  <a:gd name="connsiteY358" fmla="*/ 135276 h 261175"/>
                  <a:gd name="connsiteX359" fmla="*/ 200282 w 478726"/>
                  <a:gd name="connsiteY359" fmla="*/ 136228 h 261175"/>
                  <a:gd name="connsiteX360" fmla="*/ 288103 w 478726"/>
                  <a:gd name="connsiteY360" fmla="*/ 106320 h 261175"/>
                  <a:gd name="connsiteX361" fmla="*/ 289722 w 478726"/>
                  <a:gd name="connsiteY361" fmla="*/ 107272 h 261175"/>
                  <a:gd name="connsiteX362" fmla="*/ 316678 w 478726"/>
                  <a:gd name="connsiteY362" fmla="*/ 91746 h 261175"/>
                  <a:gd name="connsiteX363" fmla="*/ 315059 w 478726"/>
                  <a:gd name="connsiteY363" fmla="*/ 90794 h 261175"/>
                  <a:gd name="connsiteX364" fmla="*/ 304772 w 478726"/>
                  <a:gd name="connsiteY364" fmla="*/ 81555 h 261175"/>
                  <a:gd name="connsiteX365" fmla="*/ 306391 w 478726"/>
                  <a:gd name="connsiteY365" fmla="*/ 82507 h 261175"/>
                  <a:gd name="connsiteX366" fmla="*/ 333823 w 478726"/>
                  <a:gd name="connsiteY366" fmla="*/ 66696 h 261175"/>
                  <a:gd name="connsiteX367" fmla="*/ 332204 w 478726"/>
                  <a:gd name="connsiteY367" fmla="*/ 65743 h 261175"/>
                  <a:gd name="connsiteX368" fmla="*/ 318773 w 478726"/>
                  <a:gd name="connsiteY368" fmla="*/ 65934 h 261175"/>
                  <a:gd name="connsiteX369" fmla="*/ 320393 w 478726"/>
                  <a:gd name="connsiteY369" fmla="*/ 66886 h 261175"/>
                  <a:gd name="connsiteX370" fmla="*/ 332585 w 478726"/>
                  <a:gd name="connsiteY370" fmla="*/ 59838 h 261175"/>
                  <a:gd name="connsiteX371" fmla="*/ 330965 w 478726"/>
                  <a:gd name="connsiteY371" fmla="*/ 58885 h 261175"/>
                  <a:gd name="connsiteX372" fmla="*/ 333728 w 478726"/>
                  <a:gd name="connsiteY372" fmla="*/ 74316 h 261175"/>
                  <a:gd name="connsiteX373" fmla="*/ 349634 w 478726"/>
                  <a:gd name="connsiteY373" fmla="*/ 64791 h 261175"/>
                  <a:gd name="connsiteX374" fmla="*/ 348015 w 478726"/>
                  <a:gd name="connsiteY374" fmla="*/ 63838 h 261175"/>
                  <a:gd name="connsiteX375" fmla="*/ 332108 w 478726"/>
                  <a:gd name="connsiteY375" fmla="*/ 73363 h 261175"/>
                  <a:gd name="connsiteX376" fmla="*/ 317630 w 478726"/>
                  <a:gd name="connsiteY376" fmla="*/ 89079 h 261175"/>
                  <a:gd name="connsiteX377" fmla="*/ 319250 w 478726"/>
                  <a:gd name="connsiteY377" fmla="*/ 90032 h 261175"/>
                  <a:gd name="connsiteX378" fmla="*/ 331061 w 478726"/>
                  <a:gd name="connsiteY378" fmla="*/ 83269 h 261175"/>
                  <a:gd name="connsiteX379" fmla="*/ 329441 w 478726"/>
                  <a:gd name="connsiteY379" fmla="*/ 82317 h 261175"/>
                  <a:gd name="connsiteX380" fmla="*/ 236096 w 478726"/>
                  <a:gd name="connsiteY380" fmla="*/ 122893 h 261175"/>
                  <a:gd name="connsiteX381" fmla="*/ 234382 w 478726"/>
                  <a:gd name="connsiteY381" fmla="*/ 121941 h 261175"/>
                  <a:gd name="connsiteX382" fmla="*/ 210188 w 478726"/>
                  <a:gd name="connsiteY382" fmla="*/ 135942 h 261175"/>
                  <a:gd name="connsiteX383" fmla="*/ 211903 w 478726"/>
                  <a:gd name="connsiteY383" fmla="*/ 136895 h 261175"/>
                  <a:gd name="connsiteX384" fmla="*/ 271434 w 478726"/>
                  <a:gd name="connsiteY384" fmla="*/ 100605 h 261175"/>
                  <a:gd name="connsiteX385" fmla="*/ 236573 w 478726"/>
                  <a:gd name="connsiteY385" fmla="*/ 120702 h 261175"/>
                  <a:gd name="connsiteX386" fmla="*/ 238192 w 478726"/>
                  <a:gd name="connsiteY386" fmla="*/ 121655 h 261175"/>
                  <a:gd name="connsiteX387" fmla="*/ 273149 w 478726"/>
                  <a:gd name="connsiteY387" fmla="*/ 101557 h 261175"/>
                  <a:gd name="connsiteX388" fmla="*/ 278197 w 478726"/>
                  <a:gd name="connsiteY388" fmla="*/ 104224 h 261175"/>
                  <a:gd name="connsiteX389" fmla="*/ 279911 w 478726"/>
                  <a:gd name="connsiteY389" fmla="*/ 105177 h 261175"/>
                  <a:gd name="connsiteX390" fmla="*/ 307153 w 478726"/>
                  <a:gd name="connsiteY390" fmla="*/ 89460 h 261175"/>
                  <a:gd name="connsiteX391" fmla="*/ 305534 w 478726"/>
                  <a:gd name="connsiteY391" fmla="*/ 88508 h 261175"/>
                  <a:gd name="connsiteX392" fmla="*/ 330394 w 478726"/>
                  <a:gd name="connsiteY392" fmla="*/ 74125 h 261175"/>
                  <a:gd name="connsiteX393" fmla="*/ 307629 w 478726"/>
                  <a:gd name="connsiteY393" fmla="*/ 87270 h 261175"/>
                  <a:gd name="connsiteX394" fmla="*/ 309248 w 478726"/>
                  <a:gd name="connsiteY394" fmla="*/ 88222 h 261175"/>
                  <a:gd name="connsiteX395" fmla="*/ 332013 w 478726"/>
                  <a:gd name="connsiteY395" fmla="*/ 75078 h 261175"/>
                  <a:gd name="connsiteX396" fmla="*/ 333537 w 478726"/>
                  <a:gd name="connsiteY396" fmla="*/ 57171 h 261175"/>
                  <a:gd name="connsiteX397" fmla="*/ 335252 w 478726"/>
                  <a:gd name="connsiteY397" fmla="*/ 58123 h 261175"/>
                  <a:gd name="connsiteX398" fmla="*/ 345539 w 478726"/>
                  <a:gd name="connsiteY398" fmla="*/ 52123 h 261175"/>
                  <a:gd name="connsiteX399" fmla="*/ 343919 w 478726"/>
                  <a:gd name="connsiteY399" fmla="*/ 51170 h 261175"/>
                  <a:gd name="connsiteX400" fmla="*/ 343062 w 478726"/>
                  <a:gd name="connsiteY400" fmla="*/ 59266 h 261175"/>
                  <a:gd name="connsiteX401" fmla="*/ 334871 w 478726"/>
                  <a:gd name="connsiteY401" fmla="*/ 64029 h 261175"/>
                  <a:gd name="connsiteX402" fmla="*/ 336585 w 478726"/>
                  <a:gd name="connsiteY402" fmla="*/ 64981 h 261175"/>
                  <a:gd name="connsiteX403" fmla="*/ 344777 w 478726"/>
                  <a:gd name="connsiteY403" fmla="*/ 60219 h 261175"/>
                  <a:gd name="connsiteX404" fmla="*/ 249908 w 478726"/>
                  <a:gd name="connsiteY404" fmla="*/ 128227 h 261175"/>
                  <a:gd name="connsiteX405" fmla="*/ 222380 w 478726"/>
                  <a:gd name="connsiteY405" fmla="*/ 143943 h 261175"/>
                  <a:gd name="connsiteX406" fmla="*/ 224000 w 478726"/>
                  <a:gd name="connsiteY406" fmla="*/ 144896 h 261175"/>
                  <a:gd name="connsiteX407" fmla="*/ 251146 w 478726"/>
                  <a:gd name="connsiteY407" fmla="*/ 129180 h 261175"/>
                  <a:gd name="connsiteX408" fmla="*/ 248765 w 478726"/>
                  <a:gd name="connsiteY408" fmla="*/ 123274 h 261175"/>
                  <a:gd name="connsiteX409" fmla="*/ 247050 w 478726"/>
                  <a:gd name="connsiteY409" fmla="*/ 122322 h 261175"/>
                  <a:gd name="connsiteX410" fmla="*/ 212855 w 478726"/>
                  <a:gd name="connsiteY410" fmla="*/ 142038 h 261175"/>
                  <a:gd name="connsiteX411" fmla="*/ 214475 w 478726"/>
                  <a:gd name="connsiteY411" fmla="*/ 142991 h 261175"/>
                  <a:gd name="connsiteX412" fmla="*/ 288198 w 478726"/>
                  <a:gd name="connsiteY412" fmla="*/ 108034 h 261175"/>
                  <a:gd name="connsiteX413" fmla="*/ 286484 w 478726"/>
                  <a:gd name="connsiteY413" fmla="*/ 107082 h 261175"/>
                  <a:gd name="connsiteX414" fmla="*/ 252098 w 478726"/>
                  <a:gd name="connsiteY414" fmla="*/ 126989 h 261175"/>
                  <a:gd name="connsiteX415" fmla="*/ 253718 w 478726"/>
                  <a:gd name="connsiteY415" fmla="*/ 127941 h 261175"/>
                  <a:gd name="connsiteX416" fmla="*/ 94269 w 478726"/>
                  <a:gd name="connsiteY416" fmla="*/ 94032 h 261175"/>
                  <a:gd name="connsiteX417" fmla="*/ 95984 w 478726"/>
                  <a:gd name="connsiteY417" fmla="*/ 94985 h 261175"/>
                  <a:gd name="connsiteX418" fmla="*/ 118748 w 478726"/>
                  <a:gd name="connsiteY418" fmla="*/ 81840 h 261175"/>
                  <a:gd name="connsiteX419" fmla="*/ 117034 w 478726"/>
                  <a:gd name="connsiteY419" fmla="*/ 80888 h 261175"/>
                  <a:gd name="connsiteX420" fmla="*/ 93793 w 478726"/>
                  <a:gd name="connsiteY420" fmla="*/ 96223 h 261175"/>
                  <a:gd name="connsiteX421" fmla="*/ 92174 w 478726"/>
                  <a:gd name="connsiteY421" fmla="*/ 95271 h 261175"/>
                  <a:gd name="connsiteX422" fmla="*/ 64837 w 478726"/>
                  <a:gd name="connsiteY422" fmla="*/ 111082 h 261175"/>
                  <a:gd name="connsiteX423" fmla="*/ 66551 w 478726"/>
                  <a:gd name="connsiteY423" fmla="*/ 112035 h 261175"/>
                  <a:gd name="connsiteX424" fmla="*/ 98841 w 478726"/>
                  <a:gd name="connsiteY424" fmla="*/ 98985 h 261175"/>
                  <a:gd name="connsiteX425" fmla="*/ 100556 w 478726"/>
                  <a:gd name="connsiteY425" fmla="*/ 99938 h 261175"/>
                  <a:gd name="connsiteX426" fmla="*/ 115700 w 478726"/>
                  <a:gd name="connsiteY426" fmla="*/ 91175 h 261175"/>
                  <a:gd name="connsiteX427" fmla="*/ 114081 w 478726"/>
                  <a:gd name="connsiteY427" fmla="*/ 90223 h 261175"/>
                  <a:gd name="connsiteX428" fmla="*/ 102746 w 478726"/>
                  <a:gd name="connsiteY428" fmla="*/ 111940 h 261175"/>
                  <a:gd name="connsiteX429" fmla="*/ 104461 w 478726"/>
                  <a:gd name="connsiteY429" fmla="*/ 112892 h 261175"/>
                  <a:gd name="connsiteX430" fmla="*/ 119606 w 478726"/>
                  <a:gd name="connsiteY430" fmla="*/ 104129 h 261175"/>
                  <a:gd name="connsiteX431" fmla="*/ 117986 w 478726"/>
                  <a:gd name="connsiteY431" fmla="*/ 103176 h 261175"/>
                  <a:gd name="connsiteX432" fmla="*/ 121796 w 478726"/>
                  <a:gd name="connsiteY432" fmla="*/ 93556 h 261175"/>
                  <a:gd name="connsiteX433" fmla="*/ 94460 w 478726"/>
                  <a:gd name="connsiteY433" fmla="*/ 109368 h 261175"/>
                  <a:gd name="connsiteX434" fmla="*/ 96174 w 478726"/>
                  <a:gd name="connsiteY434" fmla="*/ 110320 h 261175"/>
                  <a:gd name="connsiteX435" fmla="*/ 123416 w 478726"/>
                  <a:gd name="connsiteY435" fmla="*/ 94509 h 261175"/>
                  <a:gd name="connsiteX436" fmla="*/ 132655 w 478726"/>
                  <a:gd name="connsiteY436" fmla="*/ 94890 h 261175"/>
                  <a:gd name="connsiteX437" fmla="*/ 120463 w 478726"/>
                  <a:gd name="connsiteY437" fmla="*/ 101938 h 261175"/>
                  <a:gd name="connsiteX438" fmla="*/ 122082 w 478726"/>
                  <a:gd name="connsiteY438" fmla="*/ 102891 h 261175"/>
                  <a:gd name="connsiteX439" fmla="*/ 134274 w 478726"/>
                  <a:gd name="connsiteY439" fmla="*/ 95842 h 261175"/>
                  <a:gd name="connsiteX440" fmla="*/ 93983 w 478726"/>
                  <a:gd name="connsiteY440" fmla="*/ 111558 h 261175"/>
                  <a:gd name="connsiteX441" fmla="*/ 92364 w 478726"/>
                  <a:gd name="connsiteY441" fmla="*/ 110606 h 261175"/>
                  <a:gd name="connsiteX442" fmla="*/ 37310 w 478726"/>
                  <a:gd name="connsiteY442" fmla="*/ 142324 h 261175"/>
                  <a:gd name="connsiteX443" fmla="*/ 39024 w 478726"/>
                  <a:gd name="connsiteY443" fmla="*/ 143277 h 261175"/>
                  <a:gd name="connsiteX444" fmla="*/ 60455 w 478726"/>
                  <a:gd name="connsiteY444" fmla="*/ 122607 h 261175"/>
                  <a:gd name="connsiteX445" fmla="*/ 58836 w 478726"/>
                  <a:gd name="connsiteY445" fmla="*/ 121655 h 261175"/>
                  <a:gd name="connsiteX446" fmla="*/ 29594 w 478726"/>
                  <a:gd name="connsiteY446" fmla="*/ 138514 h 261175"/>
                  <a:gd name="connsiteX447" fmla="*/ 31214 w 478726"/>
                  <a:gd name="connsiteY447" fmla="*/ 139467 h 261175"/>
                  <a:gd name="connsiteX448" fmla="*/ 63503 w 478726"/>
                  <a:gd name="connsiteY448" fmla="*/ 113082 h 261175"/>
                  <a:gd name="connsiteX449" fmla="*/ 61884 w 478726"/>
                  <a:gd name="connsiteY449" fmla="*/ 112130 h 261175"/>
                  <a:gd name="connsiteX450" fmla="*/ 22927 w 478726"/>
                  <a:gd name="connsiteY450" fmla="*/ 134609 h 261175"/>
                  <a:gd name="connsiteX451" fmla="*/ 24546 w 478726"/>
                  <a:gd name="connsiteY451" fmla="*/ 135561 h 261175"/>
                  <a:gd name="connsiteX452" fmla="*/ 64361 w 478726"/>
                  <a:gd name="connsiteY452" fmla="*/ 135276 h 261175"/>
                  <a:gd name="connsiteX453" fmla="*/ 62741 w 478726"/>
                  <a:gd name="connsiteY453" fmla="*/ 134323 h 261175"/>
                  <a:gd name="connsiteX454" fmla="*/ 43025 w 478726"/>
                  <a:gd name="connsiteY454" fmla="*/ 145753 h 261175"/>
                  <a:gd name="connsiteX455" fmla="*/ 44644 w 478726"/>
                  <a:gd name="connsiteY455" fmla="*/ 146706 h 261175"/>
                  <a:gd name="connsiteX456" fmla="*/ 99794 w 478726"/>
                  <a:gd name="connsiteY456" fmla="*/ 112987 h 261175"/>
                  <a:gd name="connsiteX457" fmla="*/ 64932 w 478726"/>
                  <a:gd name="connsiteY457" fmla="*/ 133085 h 261175"/>
                  <a:gd name="connsiteX458" fmla="*/ 66551 w 478726"/>
                  <a:gd name="connsiteY458" fmla="*/ 134037 h 261175"/>
                  <a:gd name="connsiteX459" fmla="*/ 101413 w 478726"/>
                  <a:gd name="connsiteY459" fmla="*/ 113940 h 261175"/>
                  <a:gd name="connsiteX460" fmla="*/ 97508 w 478726"/>
                  <a:gd name="connsiteY460" fmla="*/ 100986 h 261175"/>
                  <a:gd name="connsiteX461" fmla="*/ 95888 w 478726"/>
                  <a:gd name="connsiteY461" fmla="*/ 100033 h 261175"/>
                  <a:gd name="connsiteX462" fmla="*/ 61027 w 478726"/>
                  <a:gd name="connsiteY462" fmla="*/ 120226 h 261175"/>
                  <a:gd name="connsiteX463" fmla="*/ 62646 w 478726"/>
                  <a:gd name="connsiteY463" fmla="*/ 121179 h 261175"/>
                  <a:gd name="connsiteX464" fmla="*/ 111795 w 478726"/>
                  <a:gd name="connsiteY464" fmla="*/ 117369 h 261175"/>
                  <a:gd name="connsiteX465" fmla="*/ 113414 w 478726"/>
                  <a:gd name="connsiteY465" fmla="*/ 118321 h 261175"/>
                  <a:gd name="connsiteX466" fmla="*/ 128559 w 478726"/>
                  <a:gd name="connsiteY466" fmla="*/ 109558 h 261175"/>
                  <a:gd name="connsiteX467" fmla="*/ 126940 w 478726"/>
                  <a:gd name="connsiteY467" fmla="*/ 108606 h 261175"/>
                  <a:gd name="connsiteX468" fmla="*/ 115891 w 478726"/>
                  <a:gd name="connsiteY468" fmla="*/ 124512 h 261175"/>
                  <a:gd name="connsiteX469" fmla="*/ 114272 w 478726"/>
                  <a:gd name="connsiteY469" fmla="*/ 123560 h 261175"/>
                  <a:gd name="connsiteX470" fmla="*/ 87316 w 478726"/>
                  <a:gd name="connsiteY470" fmla="*/ 139086 h 261175"/>
                  <a:gd name="connsiteX471" fmla="*/ 88935 w 478726"/>
                  <a:gd name="connsiteY471" fmla="*/ 140038 h 261175"/>
                  <a:gd name="connsiteX472" fmla="*/ 141227 w 478726"/>
                  <a:gd name="connsiteY472" fmla="*/ 100414 h 261175"/>
                  <a:gd name="connsiteX473" fmla="*/ 129035 w 478726"/>
                  <a:gd name="connsiteY473" fmla="*/ 107367 h 261175"/>
                  <a:gd name="connsiteX474" fmla="*/ 130750 w 478726"/>
                  <a:gd name="connsiteY474" fmla="*/ 108320 h 261175"/>
                  <a:gd name="connsiteX475" fmla="*/ 142942 w 478726"/>
                  <a:gd name="connsiteY475" fmla="*/ 101367 h 261175"/>
                  <a:gd name="connsiteX476" fmla="*/ 127130 w 478726"/>
                  <a:gd name="connsiteY476" fmla="*/ 124322 h 261175"/>
                  <a:gd name="connsiteX477" fmla="*/ 128750 w 478726"/>
                  <a:gd name="connsiteY477" fmla="*/ 125274 h 261175"/>
                  <a:gd name="connsiteX478" fmla="*/ 155705 w 478726"/>
                  <a:gd name="connsiteY478" fmla="*/ 109653 h 261175"/>
                  <a:gd name="connsiteX479" fmla="*/ 154086 w 478726"/>
                  <a:gd name="connsiteY479" fmla="*/ 108701 h 261175"/>
                  <a:gd name="connsiteX480" fmla="*/ 74648 w 478726"/>
                  <a:gd name="connsiteY480" fmla="*/ 141372 h 261175"/>
                  <a:gd name="connsiteX481" fmla="*/ 72933 w 478726"/>
                  <a:gd name="connsiteY481" fmla="*/ 140419 h 261175"/>
                  <a:gd name="connsiteX482" fmla="*/ 53216 w 478726"/>
                  <a:gd name="connsiteY482" fmla="*/ 151754 h 261175"/>
                  <a:gd name="connsiteX483" fmla="*/ 54836 w 478726"/>
                  <a:gd name="connsiteY483" fmla="*/ 152707 h 261175"/>
                  <a:gd name="connsiteX484" fmla="*/ 109985 w 478726"/>
                  <a:gd name="connsiteY484" fmla="*/ 118988 h 261175"/>
                  <a:gd name="connsiteX485" fmla="*/ 75124 w 478726"/>
                  <a:gd name="connsiteY485" fmla="*/ 139181 h 261175"/>
                  <a:gd name="connsiteX486" fmla="*/ 76743 w 478726"/>
                  <a:gd name="connsiteY486" fmla="*/ 140133 h 261175"/>
                  <a:gd name="connsiteX487" fmla="*/ 111700 w 478726"/>
                  <a:gd name="connsiteY487" fmla="*/ 119940 h 261175"/>
                  <a:gd name="connsiteX488" fmla="*/ 116748 w 478726"/>
                  <a:gd name="connsiteY488" fmla="*/ 122703 h 261175"/>
                  <a:gd name="connsiteX489" fmla="*/ 118463 w 478726"/>
                  <a:gd name="connsiteY489" fmla="*/ 123655 h 261175"/>
                  <a:gd name="connsiteX490" fmla="*/ 145704 w 478726"/>
                  <a:gd name="connsiteY490" fmla="*/ 107939 h 261175"/>
                  <a:gd name="connsiteX491" fmla="*/ 144085 w 478726"/>
                  <a:gd name="connsiteY491" fmla="*/ 106891 h 261175"/>
                  <a:gd name="connsiteX492" fmla="*/ 167135 w 478726"/>
                  <a:gd name="connsiteY492" fmla="*/ 108796 h 261175"/>
                  <a:gd name="connsiteX493" fmla="*/ 151991 w 478726"/>
                  <a:gd name="connsiteY493" fmla="*/ 117464 h 261175"/>
                  <a:gd name="connsiteX494" fmla="*/ 153610 w 478726"/>
                  <a:gd name="connsiteY494" fmla="*/ 118416 h 261175"/>
                  <a:gd name="connsiteX495" fmla="*/ 168755 w 478726"/>
                  <a:gd name="connsiteY495" fmla="*/ 109749 h 261175"/>
                  <a:gd name="connsiteX496" fmla="*/ 149895 w 478726"/>
                  <a:gd name="connsiteY496" fmla="*/ 118321 h 261175"/>
                  <a:gd name="connsiteX497" fmla="*/ 114938 w 478726"/>
                  <a:gd name="connsiteY497" fmla="*/ 138514 h 261175"/>
                  <a:gd name="connsiteX498" fmla="*/ 116653 w 478726"/>
                  <a:gd name="connsiteY498" fmla="*/ 139467 h 261175"/>
                  <a:gd name="connsiteX499" fmla="*/ 151514 w 478726"/>
                  <a:gd name="connsiteY499" fmla="*/ 119274 h 261175"/>
                  <a:gd name="connsiteX500" fmla="*/ 103699 w 478726"/>
                  <a:gd name="connsiteY500" fmla="*/ 144991 h 261175"/>
                  <a:gd name="connsiteX501" fmla="*/ 72743 w 478726"/>
                  <a:gd name="connsiteY501" fmla="*/ 162898 h 261175"/>
                  <a:gd name="connsiteX502" fmla="*/ 74362 w 478726"/>
                  <a:gd name="connsiteY502" fmla="*/ 163851 h 261175"/>
                  <a:gd name="connsiteX503" fmla="*/ 105318 w 478726"/>
                  <a:gd name="connsiteY503" fmla="*/ 145944 h 261175"/>
                  <a:gd name="connsiteX504" fmla="*/ 88364 w 478726"/>
                  <a:gd name="connsiteY504" fmla="*/ 146325 h 261175"/>
                  <a:gd name="connsiteX505" fmla="*/ 66170 w 478726"/>
                  <a:gd name="connsiteY505" fmla="*/ 159088 h 261175"/>
                  <a:gd name="connsiteX506" fmla="*/ 67885 w 478726"/>
                  <a:gd name="connsiteY506" fmla="*/ 160041 h 261175"/>
                  <a:gd name="connsiteX507" fmla="*/ 90078 w 478726"/>
                  <a:gd name="connsiteY507" fmla="*/ 147277 h 261175"/>
                  <a:gd name="connsiteX508" fmla="*/ 114462 w 478726"/>
                  <a:gd name="connsiteY508" fmla="*/ 140705 h 261175"/>
                  <a:gd name="connsiteX509" fmla="*/ 112843 w 478726"/>
                  <a:gd name="connsiteY509" fmla="*/ 139752 h 261175"/>
                  <a:gd name="connsiteX510" fmla="*/ 105890 w 478726"/>
                  <a:gd name="connsiteY510" fmla="*/ 143753 h 261175"/>
                  <a:gd name="connsiteX511" fmla="*/ 107509 w 478726"/>
                  <a:gd name="connsiteY511" fmla="*/ 144706 h 261175"/>
                  <a:gd name="connsiteX512" fmla="*/ 87221 w 478726"/>
                  <a:gd name="connsiteY512" fmla="*/ 141276 h 261175"/>
                  <a:gd name="connsiteX513" fmla="*/ 85506 w 478726"/>
                  <a:gd name="connsiteY513" fmla="*/ 140324 h 261175"/>
                  <a:gd name="connsiteX514" fmla="*/ 59693 w 478726"/>
                  <a:gd name="connsiteY514" fmla="*/ 155278 h 261175"/>
                  <a:gd name="connsiteX515" fmla="*/ 61313 w 478726"/>
                  <a:gd name="connsiteY515" fmla="*/ 156231 h 261175"/>
                  <a:gd name="connsiteX516" fmla="*/ 126654 w 478726"/>
                  <a:gd name="connsiteY516" fmla="*/ 126132 h 261175"/>
                  <a:gd name="connsiteX517" fmla="*/ 124940 w 478726"/>
                  <a:gd name="connsiteY517" fmla="*/ 125179 h 261175"/>
                  <a:gd name="connsiteX518" fmla="*/ 90554 w 478726"/>
                  <a:gd name="connsiteY518" fmla="*/ 145086 h 261175"/>
                  <a:gd name="connsiteX519" fmla="*/ 92174 w 478726"/>
                  <a:gd name="connsiteY519" fmla="*/ 146039 h 261175"/>
                  <a:gd name="connsiteX520" fmla="*/ 170945 w 478726"/>
                  <a:gd name="connsiteY520" fmla="*/ 140895 h 261175"/>
                  <a:gd name="connsiteX521" fmla="*/ 169326 w 478726"/>
                  <a:gd name="connsiteY521" fmla="*/ 139943 h 261175"/>
                  <a:gd name="connsiteX522" fmla="*/ 141989 w 478726"/>
                  <a:gd name="connsiteY522" fmla="*/ 155659 h 261175"/>
                  <a:gd name="connsiteX523" fmla="*/ 143704 w 478726"/>
                  <a:gd name="connsiteY523" fmla="*/ 156612 h 261175"/>
                  <a:gd name="connsiteX524" fmla="*/ 156372 w 478726"/>
                  <a:gd name="connsiteY524" fmla="*/ 141753 h 261175"/>
                  <a:gd name="connsiteX525" fmla="*/ 168564 w 478726"/>
                  <a:gd name="connsiteY525" fmla="*/ 134704 h 261175"/>
                  <a:gd name="connsiteX526" fmla="*/ 166850 w 478726"/>
                  <a:gd name="connsiteY526" fmla="*/ 133752 h 261175"/>
                  <a:gd name="connsiteX527" fmla="*/ 154658 w 478726"/>
                  <a:gd name="connsiteY527" fmla="*/ 140800 h 261175"/>
                  <a:gd name="connsiteX528" fmla="*/ 154181 w 478726"/>
                  <a:gd name="connsiteY528" fmla="*/ 142991 h 261175"/>
                  <a:gd name="connsiteX529" fmla="*/ 152562 w 478726"/>
                  <a:gd name="connsiteY529" fmla="*/ 142038 h 261175"/>
                  <a:gd name="connsiteX530" fmla="*/ 137417 w 478726"/>
                  <a:gd name="connsiteY530" fmla="*/ 150801 h 261175"/>
                  <a:gd name="connsiteX531" fmla="*/ 139037 w 478726"/>
                  <a:gd name="connsiteY531" fmla="*/ 151754 h 261175"/>
                  <a:gd name="connsiteX532" fmla="*/ 141513 w 478726"/>
                  <a:gd name="connsiteY532" fmla="*/ 157850 h 261175"/>
                  <a:gd name="connsiteX533" fmla="*/ 139894 w 478726"/>
                  <a:gd name="connsiteY533" fmla="*/ 156898 h 261175"/>
                  <a:gd name="connsiteX534" fmla="*/ 100937 w 478726"/>
                  <a:gd name="connsiteY534" fmla="*/ 179376 h 261175"/>
                  <a:gd name="connsiteX535" fmla="*/ 102651 w 478726"/>
                  <a:gd name="connsiteY535" fmla="*/ 180329 h 261175"/>
                  <a:gd name="connsiteX536" fmla="*/ 130369 w 478726"/>
                  <a:gd name="connsiteY536" fmla="*/ 149182 h 261175"/>
                  <a:gd name="connsiteX537" fmla="*/ 157610 w 478726"/>
                  <a:gd name="connsiteY537" fmla="*/ 133466 h 261175"/>
                  <a:gd name="connsiteX538" fmla="*/ 155991 w 478726"/>
                  <a:gd name="connsiteY538" fmla="*/ 132513 h 261175"/>
                  <a:gd name="connsiteX539" fmla="*/ 128750 w 478726"/>
                  <a:gd name="connsiteY539" fmla="*/ 148230 h 261175"/>
                  <a:gd name="connsiteX540" fmla="*/ 159801 w 478726"/>
                  <a:gd name="connsiteY540" fmla="*/ 132228 h 261175"/>
                  <a:gd name="connsiteX541" fmla="*/ 182566 w 478726"/>
                  <a:gd name="connsiteY541" fmla="*/ 119083 h 261175"/>
                  <a:gd name="connsiteX542" fmla="*/ 180947 w 478726"/>
                  <a:gd name="connsiteY542" fmla="*/ 118131 h 261175"/>
                  <a:gd name="connsiteX543" fmla="*/ 158182 w 478726"/>
                  <a:gd name="connsiteY543" fmla="*/ 131275 h 261175"/>
                  <a:gd name="connsiteX544" fmla="*/ 128273 w 478726"/>
                  <a:gd name="connsiteY544" fmla="*/ 150420 h 261175"/>
                  <a:gd name="connsiteX545" fmla="*/ 126559 w 478726"/>
                  <a:gd name="connsiteY545" fmla="*/ 149468 h 261175"/>
                  <a:gd name="connsiteX546" fmla="*/ 87792 w 478726"/>
                  <a:gd name="connsiteY546" fmla="*/ 171947 h 261175"/>
                  <a:gd name="connsiteX547" fmla="*/ 89507 w 478726"/>
                  <a:gd name="connsiteY547" fmla="*/ 172899 h 261175"/>
                  <a:gd name="connsiteX548" fmla="*/ 135227 w 478726"/>
                  <a:gd name="connsiteY548" fmla="*/ 152040 h 261175"/>
                  <a:gd name="connsiteX549" fmla="*/ 94269 w 478726"/>
                  <a:gd name="connsiteY549" fmla="*/ 175662 h 261175"/>
                  <a:gd name="connsiteX550" fmla="*/ 95984 w 478726"/>
                  <a:gd name="connsiteY550" fmla="*/ 176614 h 261175"/>
                  <a:gd name="connsiteX551" fmla="*/ 136655 w 478726"/>
                  <a:gd name="connsiteY551" fmla="*/ 152897 h 261175"/>
                  <a:gd name="connsiteX552" fmla="*/ 83220 w 478726"/>
                  <a:gd name="connsiteY552" fmla="*/ 168804 h 261175"/>
                  <a:gd name="connsiteX553" fmla="*/ 95984 w 478726"/>
                  <a:gd name="connsiteY553" fmla="*/ 161469 h 261175"/>
                  <a:gd name="connsiteX554" fmla="*/ 94364 w 478726"/>
                  <a:gd name="connsiteY554" fmla="*/ 160517 h 261175"/>
                  <a:gd name="connsiteX555" fmla="*/ 81601 w 478726"/>
                  <a:gd name="connsiteY555" fmla="*/ 167851 h 261175"/>
                  <a:gd name="connsiteX556" fmla="*/ 152467 w 478726"/>
                  <a:gd name="connsiteY556" fmla="*/ 128894 h 261175"/>
                  <a:gd name="connsiteX557" fmla="*/ 164659 w 478726"/>
                  <a:gd name="connsiteY557" fmla="*/ 121845 h 261175"/>
                  <a:gd name="connsiteX558" fmla="*/ 162944 w 478726"/>
                  <a:gd name="connsiteY558" fmla="*/ 120893 h 261175"/>
                  <a:gd name="connsiteX559" fmla="*/ 150752 w 478726"/>
                  <a:gd name="connsiteY559" fmla="*/ 127846 h 261175"/>
                  <a:gd name="connsiteX560" fmla="*/ 135131 w 478726"/>
                  <a:gd name="connsiteY560" fmla="*/ 138419 h 261175"/>
                  <a:gd name="connsiteX561" fmla="*/ 150276 w 478726"/>
                  <a:gd name="connsiteY561" fmla="*/ 129751 h 261175"/>
                  <a:gd name="connsiteX562" fmla="*/ 148657 w 478726"/>
                  <a:gd name="connsiteY562" fmla="*/ 128703 h 261175"/>
                  <a:gd name="connsiteX563" fmla="*/ 133512 w 478726"/>
                  <a:gd name="connsiteY563" fmla="*/ 137466 h 261175"/>
                  <a:gd name="connsiteX564" fmla="*/ 98079 w 478726"/>
                  <a:gd name="connsiteY564" fmla="*/ 159850 h 261175"/>
                  <a:gd name="connsiteX565" fmla="*/ 133036 w 478726"/>
                  <a:gd name="connsiteY565" fmla="*/ 139657 h 261175"/>
                  <a:gd name="connsiteX566" fmla="*/ 131321 w 478726"/>
                  <a:gd name="connsiteY566" fmla="*/ 138705 h 261175"/>
                  <a:gd name="connsiteX567" fmla="*/ 96460 w 478726"/>
                  <a:gd name="connsiteY567" fmla="*/ 158898 h 261175"/>
                  <a:gd name="connsiteX568" fmla="*/ 176851 w 478726"/>
                  <a:gd name="connsiteY568" fmla="*/ 154421 h 261175"/>
                  <a:gd name="connsiteX569" fmla="*/ 178565 w 478726"/>
                  <a:gd name="connsiteY569" fmla="*/ 155373 h 261175"/>
                  <a:gd name="connsiteX570" fmla="*/ 193710 w 478726"/>
                  <a:gd name="connsiteY570" fmla="*/ 146610 h 261175"/>
                  <a:gd name="connsiteX571" fmla="*/ 191996 w 478726"/>
                  <a:gd name="connsiteY571" fmla="*/ 145658 h 261175"/>
                  <a:gd name="connsiteX572" fmla="*/ 195901 w 478726"/>
                  <a:gd name="connsiteY572" fmla="*/ 136038 h 261175"/>
                  <a:gd name="connsiteX573" fmla="*/ 168088 w 478726"/>
                  <a:gd name="connsiteY573" fmla="*/ 152897 h 261175"/>
                  <a:gd name="connsiteX574" fmla="*/ 169802 w 478726"/>
                  <a:gd name="connsiteY574" fmla="*/ 153849 h 261175"/>
                  <a:gd name="connsiteX575" fmla="*/ 197044 w 478726"/>
                  <a:gd name="connsiteY575" fmla="*/ 138038 h 261175"/>
                  <a:gd name="connsiteX576" fmla="*/ 180947 w 478726"/>
                  <a:gd name="connsiteY576" fmla="*/ 162422 h 261175"/>
                  <a:gd name="connsiteX577" fmla="*/ 179232 w 478726"/>
                  <a:gd name="connsiteY577" fmla="*/ 161469 h 261175"/>
                  <a:gd name="connsiteX578" fmla="*/ 152372 w 478726"/>
                  <a:gd name="connsiteY578" fmla="*/ 177090 h 261175"/>
                  <a:gd name="connsiteX579" fmla="*/ 153991 w 478726"/>
                  <a:gd name="connsiteY579" fmla="*/ 178043 h 261175"/>
                  <a:gd name="connsiteX580" fmla="*/ 206283 w 478726"/>
                  <a:gd name="connsiteY580" fmla="*/ 138324 h 261175"/>
                  <a:gd name="connsiteX581" fmla="*/ 194091 w 478726"/>
                  <a:gd name="connsiteY581" fmla="*/ 145372 h 261175"/>
                  <a:gd name="connsiteX582" fmla="*/ 195710 w 478726"/>
                  <a:gd name="connsiteY582" fmla="*/ 146325 h 261175"/>
                  <a:gd name="connsiteX583" fmla="*/ 207902 w 478726"/>
                  <a:gd name="connsiteY583" fmla="*/ 139276 h 261175"/>
                  <a:gd name="connsiteX584" fmla="*/ 167612 w 478726"/>
                  <a:gd name="connsiteY584" fmla="*/ 154992 h 261175"/>
                  <a:gd name="connsiteX585" fmla="*/ 165992 w 478726"/>
                  <a:gd name="connsiteY585" fmla="*/ 154040 h 261175"/>
                  <a:gd name="connsiteX586" fmla="*/ 110938 w 478726"/>
                  <a:gd name="connsiteY586" fmla="*/ 185758 h 261175"/>
                  <a:gd name="connsiteX587" fmla="*/ 112652 w 478726"/>
                  <a:gd name="connsiteY587" fmla="*/ 186711 h 261175"/>
                  <a:gd name="connsiteX588" fmla="*/ 191805 w 478726"/>
                  <a:gd name="connsiteY588" fmla="*/ 161850 h 261175"/>
                  <a:gd name="connsiteX589" fmla="*/ 193424 w 478726"/>
                  <a:gd name="connsiteY589" fmla="*/ 162803 h 261175"/>
                  <a:gd name="connsiteX590" fmla="*/ 220380 w 478726"/>
                  <a:gd name="connsiteY590" fmla="*/ 147277 h 261175"/>
                  <a:gd name="connsiteX591" fmla="*/ 218666 w 478726"/>
                  <a:gd name="connsiteY591" fmla="*/ 146325 h 261175"/>
                  <a:gd name="connsiteX592" fmla="*/ 139227 w 478726"/>
                  <a:gd name="connsiteY592" fmla="*/ 178900 h 261175"/>
                  <a:gd name="connsiteX593" fmla="*/ 137608 w 478726"/>
                  <a:gd name="connsiteY593" fmla="*/ 177948 h 261175"/>
                  <a:gd name="connsiteX594" fmla="*/ 117891 w 478726"/>
                  <a:gd name="connsiteY594" fmla="*/ 189378 h 261175"/>
                  <a:gd name="connsiteX595" fmla="*/ 119510 w 478726"/>
                  <a:gd name="connsiteY595" fmla="*/ 190330 h 261175"/>
                  <a:gd name="connsiteX596" fmla="*/ 174660 w 478726"/>
                  <a:gd name="connsiteY596" fmla="*/ 156612 h 261175"/>
                  <a:gd name="connsiteX597" fmla="*/ 139799 w 478726"/>
                  <a:gd name="connsiteY597" fmla="*/ 176709 h 261175"/>
                  <a:gd name="connsiteX598" fmla="*/ 141418 w 478726"/>
                  <a:gd name="connsiteY598" fmla="*/ 177662 h 261175"/>
                  <a:gd name="connsiteX599" fmla="*/ 176279 w 478726"/>
                  <a:gd name="connsiteY599" fmla="*/ 157564 h 261175"/>
                  <a:gd name="connsiteX600" fmla="*/ 181423 w 478726"/>
                  <a:gd name="connsiteY600" fmla="*/ 160231 h 261175"/>
                  <a:gd name="connsiteX601" fmla="*/ 183042 w 478726"/>
                  <a:gd name="connsiteY601" fmla="*/ 161184 h 261175"/>
                  <a:gd name="connsiteX602" fmla="*/ 210379 w 478726"/>
                  <a:gd name="connsiteY602" fmla="*/ 145467 h 261175"/>
                  <a:gd name="connsiteX603" fmla="*/ 208664 w 478726"/>
                  <a:gd name="connsiteY603" fmla="*/ 144515 h 261175"/>
                  <a:gd name="connsiteX604" fmla="*/ 152848 w 478726"/>
                  <a:gd name="connsiteY604" fmla="*/ 184234 h 261175"/>
                  <a:gd name="connsiteX605" fmla="*/ 130655 w 478726"/>
                  <a:gd name="connsiteY605" fmla="*/ 196998 h 261175"/>
                  <a:gd name="connsiteX606" fmla="*/ 132274 w 478726"/>
                  <a:gd name="connsiteY606" fmla="*/ 197950 h 261175"/>
                  <a:gd name="connsiteX607" fmla="*/ 154467 w 478726"/>
                  <a:gd name="connsiteY607" fmla="*/ 185187 h 261175"/>
                  <a:gd name="connsiteX608" fmla="*/ 151610 w 478726"/>
                  <a:gd name="connsiteY608" fmla="*/ 179281 h 261175"/>
                  <a:gd name="connsiteX609" fmla="*/ 149990 w 478726"/>
                  <a:gd name="connsiteY609" fmla="*/ 178329 h 261175"/>
                  <a:gd name="connsiteX610" fmla="*/ 124178 w 478726"/>
                  <a:gd name="connsiteY610" fmla="*/ 193188 h 261175"/>
                  <a:gd name="connsiteX611" fmla="*/ 125797 w 478726"/>
                  <a:gd name="connsiteY611" fmla="*/ 194140 h 261175"/>
                  <a:gd name="connsiteX612" fmla="*/ 191043 w 478726"/>
                  <a:gd name="connsiteY612" fmla="*/ 164041 h 261175"/>
                  <a:gd name="connsiteX613" fmla="*/ 189424 w 478726"/>
                  <a:gd name="connsiteY613" fmla="*/ 163089 h 261175"/>
                  <a:gd name="connsiteX614" fmla="*/ 154943 w 478726"/>
                  <a:gd name="connsiteY614" fmla="*/ 182996 h 261175"/>
                  <a:gd name="connsiteX615" fmla="*/ 156658 w 478726"/>
                  <a:gd name="connsiteY615" fmla="*/ 183948 h 261175"/>
                  <a:gd name="connsiteX616" fmla="*/ 320393 w 478726"/>
                  <a:gd name="connsiteY616" fmla="*/ 114225 h 261175"/>
                  <a:gd name="connsiteX617" fmla="*/ 322012 w 478726"/>
                  <a:gd name="connsiteY617" fmla="*/ 115178 h 261175"/>
                  <a:gd name="connsiteX618" fmla="*/ 344777 w 478726"/>
                  <a:gd name="connsiteY618" fmla="*/ 102033 h 261175"/>
                  <a:gd name="connsiteX619" fmla="*/ 343157 w 478726"/>
                  <a:gd name="connsiteY619" fmla="*/ 101081 h 261175"/>
                  <a:gd name="connsiteX620" fmla="*/ 319916 w 478726"/>
                  <a:gd name="connsiteY620" fmla="*/ 116416 h 261175"/>
                  <a:gd name="connsiteX621" fmla="*/ 318297 w 478726"/>
                  <a:gd name="connsiteY621" fmla="*/ 115464 h 261175"/>
                  <a:gd name="connsiteX622" fmla="*/ 290960 w 478726"/>
                  <a:gd name="connsiteY622" fmla="*/ 131180 h 261175"/>
                  <a:gd name="connsiteX623" fmla="*/ 292675 w 478726"/>
                  <a:gd name="connsiteY623" fmla="*/ 132132 h 261175"/>
                  <a:gd name="connsiteX624" fmla="*/ 324965 w 478726"/>
                  <a:gd name="connsiteY624" fmla="*/ 119178 h 261175"/>
                  <a:gd name="connsiteX625" fmla="*/ 326679 w 478726"/>
                  <a:gd name="connsiteY625" fmla="*/ 120131 h 261175"/>
                  <a:gd name="connsiteX626" fmla="*/ 341824 w 478726"/>
                  <a:gd name="connsiteY626" fmla="*/ 111368 h 261175"/>
                  <a:gd name="connsiteX627" fmla="*/ 340109 w 478726"/>
                  <a:gd name="connsiteY627" fmla="*/ 110415 h 261175"/>
                  <a:gd name="connsiteX628" fmla="*/ 342300 w 478726"/>
                  <a:gd name="connsiteY628" fmla="*/ 109177 h 261175"/>
                  <a:gd name="connsiteX629" fmla="*/ 343919 w 478726"/>
                  <a:gd name="connsiteY629" fmla="*/ 110130 h 261175"/>
                  <a:gd name="connsiteX630" fmla="*/ 356111 w 478726"/>
                  <a:gd name="connsiteY630" fmla="*/ 103081 h 261175"/>
                  <a:gd name="connsiteX631" fmla="*/ 354492 w 478726"/>
                  <a:gd name="connsiteY631" fmla="*/ 102129 h 261175"/>
                  <a:gd name="connsiteX632" fmla="*/ 349634 w 478726"/>
                  <a:gd name="connsiteY632" fmla="*/ 112511 h 261175"/>
                  <a:gd name="connsiteX633" fmla="*/ 351254 w 478726"/>
                  <a:gd name="connsiteY633" fmla="*/ 113463 h 261175"/>
                  <a:gd name="connsiteX634" fmla="*/ 374018 w 478726"/>
                  <a:gd name="connsiteY634" fmla="*/ 100319 h 261175"/>
                  <a:gd name="connsiteX635" fmla="*/ 372399 w 478726"/>
                  <a:gd name="connsiteY635" fmla="*/ 99366 h 261175"/>
                  <a:gd name="connsiteX636" fmla="*/ 328870 w 478726"/>
                  <a:gd name="connsiteY636" fmla="*/ 131561 h 261175"/>
                  <a:gd name="connsiteX637" fmla="*/ 330584 w 478726"/>
                  <a:gd name="connsiteY637" fmla="*/ 132513 h 261175"/>
                  <a:gd name="connsiteX638" fmla="*/ 346205 w 478726"/>
                  <a:gd name="connsiteY638" fmla="*/ 124322 h 261175"/>
                  <a:gd name="connsiteX639" fmla="*/ 344491 w 478726"/>
                  <a:gd name="connsiteY639" fmla="*/ 123369 h 261175"/>
                  <a:gd name="connsiteX640" fmla="*/ 347920 w 478726"/>
                  <a:gd name="connsiteY640" fmla="*/ 113273 h 261175"/>
                  <a:gd name="connsiteX641" fmla="*/ 320678 w 478726"/>
                  <a:gd name="connsiteY641" fmla="*/ 128989 h 261175"/>
                  <a:gd name="connsiteX642" fmla="*/ 322298 w 478726"/>
                  <a:gd name="connsiteY642" fmla="*/ 129942 h 261175"/>
                  <a:gd name="connsiteX643" fmla="*/ 349634 w 478726"/>
                  <a:gd name="connsiteY643" fmla="*/ 114225 h 261175"/>
                  <a:gd name="connsiteX644" fmla="*/ 358874 w 478726"/>
                  <a:gd name="connsiteY644" fmla="*/ 114511 h 261175"/>
                  <a:gd name="connsiteX645" fmla="*/ 346682 w 478726"/>
                  <a:gd name="connsiteY645" fmla="*/ 121560 h 261175"/>
                  <a:gd name="connsiteX646" fmla="*/ 348301 w 478726"/>
                  <a:gd name="connsiteY646" fmla="*/ 122512 h 261175"/>
                  <a:gd name="connsiteX647" fmla="*/ 360493 w 478726"/>
                  <a:gd name="connsiteY647" fmla="*/ 115464 h 261175"/>
                  <a:gd name="connsiteX648" fmla="*/ 384496 w 478726"/>
                  <a:gd name="connsiteY648" fmla="*/ 84603 h 261175"/>
                  <a:gd name="connsiteX649" fmla="*/ 357064 w 478726"/>
                  <a:gd name="connsiteY649" fmla="*/ 100414 h 261175"/>
                  <a:gd name="connsiteX650" fmla="*/ 358778 w 478726"/>
                  <a:gd name="connsiteY650" fmla="*/ 101367 h 261175"/>
                  <a:gd name="connsiteX651" fmla="*/ 386210 w 478726"/>
                  <a:gd name="connsiteY651" fmla="*/ 85555 h 261175"/>
                  <a:gd name="connsiteX652" fmla="*/ 320202 w 478726"/>
                  <a:gd name="connsiteY652" fmla="*/ 131180 h 261175"/>
                  <a:gd name="connsiteX653" fmla="*/ 318583 w 478726"/>
                  <a:gd name="connsiteY653" fmla="*/ 130227 h 261175"/>
                  <a:gd name="connsiteX654" fmla="*/ 255432 w 478726"/>
                  <a:gd name="connsiteY654" fmla="*/ 166708 h 261175"/>
                  <a:gd name="connsiteX655" fmla="*/ 257051 w 478726"/>
                  <a:gd name="connsiteY655" fmla="*/ 167661 h 261175"/>
                  <a:gd name="connsiteX656" fmla="*/ 287912 w 478726"/>
                  <a:gd name="connsiteY656" fmla="*/ 142229 h 261175"/>
                  <a:gd name="connsiteX657" fmla="*/ 286293 w 478726"/>
                  <a:gd name="connsiteY657" fmla="*/ 141276 h 261175"/>
                  <a:gd name="connsiteX658" fmla="*/ 248193 w 478726"/>
                  <a:gd name="connsiteY658" fmla="*/ 163374 h 261175"/>
                  <a:gd name="connsiteX659" fmla="*/ 249908 w 478726"/>
                  <a:gd name="connsiteY659" fmla="*/ 164327 h 261175"/>
                  <a:gd name="connsiteX660" fmla="*/ 370780 w 478726"/>
                  <a:gd name="connsiteY660" fmla="*/ 85079 h 261175"/>
                  <a:gd name="connsiteX661" fmla="*/ 345824 w 478726"/>
                  <a:gd name="connsiteY661" fmla="*/ 99557 h 261175"/>
                  <a:gd name="connsiteX662" fmla="*/ 347444 w 478726"/>
                  <a:gd name="connsiteY662" fmla="*/ 100509 h 261175"/>
                  <a:gd name="connsiteX663" fmla="*/ 372494 w 478726"/>
                  <a:gd name="connsiteY663" fmla="*/ 86032 h 261175"/>
                  <a:gd name="connsiteX664" fmla="*/ 290960 w 478726"/>
                  <a:gd name="connsiteY664" fmla="*/ 132704 h 261175"/>
                  <a:gd name="connsiteX665" fmla="*/ 289341 w 478726"/>
                  <a:gd name="connsiteY665" fmla="*/ 131751 h 261175"/>
                  <a:gd name="connsiteX666" fmla="*/ 250384 w 478726"/>
                  <a:gd name="connsiteY666" fmla="*/ 154231 h 261175"/>
                  <a:gd name="connsiteX667" fmla="*/ 252003 w 478726"/>
                  <a:gd name="connsiteY667" fmla="*/ 155183 h 261175"/>
                  <a:gd name="connsiteX668" fmla="*/ 360969 w 478726"/>
                  <a:gd name="connsiteY668" fmla="*/ 113082 h 261175"/>
                  <a:gd name="connsiteX669" fmla="*/ 362684 w 478726"/>
                  <a:gd name="connsiteY669" fmla="*/ 114035 h 261175"/>
                  <a:gd name="connsiteX670" fmla="*/ 390116 w 478726"/>
                  <a:gd name="connsiteY670" fmla="*/ 98223 h 261175"/>
                  <a:gd name="connsiteX671" fmla="*/ 388401 w 478726"/>
                  <a:gd name="connsiteY671" fmla="*/ 97271 h 261175"/>
                  <a:gd name="connsiteX672" fmla="*/ 374971 w 478726"/>
                  <a:gd name="connsiteY672" fmla="*/ 97461 h 261175"/>
                  <a:gd name="connsiteX673" fmla="*/ 376685 w 478726"/>
                  <a:gd name="connsiteY673" fmla="*/ 98414 h 261175"/>
                  <a:gd name="connsiteX674" fmla="*/ 388877 w 478726"/>
                  <a:gd name="connsiteY674" fmla="*/ 91365 h 261175"/>
                  <a:gd name="connsiteX675" fmla="*/ 387163 w 478726"/>
                  <a:gd name="connsiteY675" fmla="*/ 90413 h 261175"/>
                  <a:gd name="connsiteX676" fmla="*/ 291818 w 478726"/>
                  <a:gd name="connsiteY676" fmla="*/ 154611 h 261175"/>
                  <a:gd name="connsiteX677" fmla="*/ 290198 w 478726"/>
                  <a:gd name="connsiteY677" fmla="*/ 153659 h 261175"/>
                  <a:gd name="connsiteX678" fmla="*/ 266100 w 478726"/>
                  <a:gd name="connsiteY678" fmla="*/ 167470 h 261175"/>
                  <a:gd name="connsiteX679" fmla="*/ 267815 w 478726"/>
                  <a:gd name="connsiteY679" fmla="*/ 168518 h 261175"/>
                  <a:gd name="connsiteX680" fmla="*/ 327155 w 478726"/>
                  <a:gd name="connsiteY680" fmla="*/ 132894 h 261175"/>
                  <a:gd name="connsiteX681" fmla="*/ 292008 w 478726"/>
                  <a:gd name="connsiteY681" fmla="*/ 152897 h 261175"/>
                  <a:gd name="connsiteX682" fmla="*/ 293723 w 478726"/>
                  <a:gd name="connsiteY682" fmla="*/ 153849 h 261175"/>
                  <a:gd name="connsiteX683" fmla="*/ 328584 w 478726"/>
                  <a:gd name="connsiteY683" fmla="*/ 133657 h 261175"/>
                  <a:gd name="connsiteX684" fmla="*/ 372875 w 478726"/>
                  <a:gd name="connsiteY684" fmla="*/ 83745 h 261175"/>
                  <a:gd name="connsiteX685" fmla="*/ 374495 w 478726"/>
                  <a:gd name="connsiteY685" fmla="*/ 84698 h 261175"/>
                  <a:gd name="connsiteX686" fmla="*/ 389163 w 478726"/>
                  <a:gd name="connsiteY686" fmla="*/ 76316 h 261175"/>
                  <a:gd name="connsiteX687" fmla="*/ 387449 w 478726"/>
                  <a:gd name="connsiteY687" fmla="*/ 75363 h 261175"/>
                  <a:gd name="connsiteX688" fmla="*/ 325250 w 478726"/>
                  <a:gd name="connsiteY688" fmla="*/ 120988 h 261175"/>
                  <a:gd name="connsiteX689" fmla="*/ 323631 w 478726"/>
                  <a:gd name="connsiteY689" fmla="*/ 120036 h 261175"/>
                  <a:gd name="connsiteX690" fmla="*/ 288674 w 478726"/>
                  <a:gd name="connsiteY690" fmla="*/ 140133 h 261175"/>
                  <a:gd name="connsiteX691" fmla="*/ 290389 w 478726"/>
                  <a:gd name="connsiteY691" fmla="*/ 141086 h 261175"/>
                  <a:gd name="connsiteX692" fmla="*/ 389639 w 478726"/>
                  <a:gd name="connsiteY692" fmla="*/ 89460 h 261175"/>
                  <a:gd name="connsiteX693" fmla="*/ 391259 w 478726"/>
                  <a:gd name="connsiteY693" fmla="*/ 90413 h 261175"/>
                  <a:gd name="connsiteX694" fmla="*/ 398783 w 478726"/>
                  <a:gd name="connsiteY694" fmla="*/ 86032 h 261175"/>
                  <a:gd name="connsiteX695" fmla="*/ 397164 w 478726"/>
                  <a:gd name="connsiteY695" fmla="*/ 85079 h 261175"/>
                  <a:gd name="connsiteX696" fmla="*/ 399164 w 478726"/>
                  <a:gd name="connsiteY696" fmla="*/ 91556 h 261175"/>
                  <a:gd name="connsiteX697" fmla="*/ 390973 w 478726"/>
                  <a:gd name="connsiteY697" fmla="*/ 96318 h 261175"/>
                  <a:gd name="connsiteX698" fmla="*/ 392592 w 478726"/>
                  <a:gd name="connsiteY698" fmla="*/ 97271 h 261175"/>
                  <a:gd name="connsiteX699" fmla="*/ 400784 w 478726"/>
                  <a:gd name="connsiteY699" fmla="*/ 92508 h 261175"/>
                  <a:gd name="connsiteX700" fmla="*/ 339538 w 478726"/>
                  <a:gd name="connsiteY700" fmla="*/ 137371 h 261175"/>
                  <a:gd name="connsiteX701" fmla="*/ 341252 w 478726"/>
                  <a:gd name="connsiteY701" fmla="*/ 138324 h 261175"/>
                  <a:gd name="connsiteX702" fmla="*/ 356397 w 478726"/>
                  <a:gd name="connsiteY702" fmla="*/ 129561 h 261175"/>
                  <a:gd name="connsiteX703" fmla="*/ 354778 w 478726"/>
                  <a:gd name="connsiteY703" fmla="*/ 128608 h 261175"/>
                  <a:gd name="connsiteX704" fmla="*/ 343729 w 478726"/>
                  <a:gd name="connsiteY704" fmla="*/ 144420 h 261175"/>
                  <a:gd name="connsiteX705" fmla="*/ 342110 w 478726"/>
                  <a:gd name="connsiteY705" fmla="*/ 143467 h 261175"/>
                  <a:gd name="connsiteX706" fmla="*/ 315154 w 478726"/>
                  <a:gd name="connsiteY706" fmla="*/ 159088 h 261175"/>
                  <a:gd name="connsiteX707" fmla="*/ 316773 w 478726"/>
                  <a:gd name="connsiteY707" fmla="*/ 160041 h 261175"/>
                  <a:gd name="connsiteX708" fmla="*/ 369065 w 478726"/>
                  <a:gd name="connsiteY708" fmla="*/ 120321 h 261175"/>
                  <a:gd name="connsiteX709" fmla="*/ 356873 w 478726"/>
                  <a:gd name="connsiteY709" fmla="*/ 127370 h 261175"/>
                  <a:gd name="connsiteX710" fmla="*/ 358493 w 478726"/>
                  <a:gd name="connsiteY710" fmla="*/ 128323 h 261175"/>
                  <a:gd name="connsiteX711" fmla="*/ 370685 w 478726"/>
                  <a:gd name="connsiteY711" fmla="*/ 121274 h 261175"/>
                  <a:gd name="connsiteX712" fmla="*/ 354587 w 478726"/>
                  <a:gd name="connsiteY712" fmla="*/ 143848 h 261175"/>
                  <a:gd name="connsiteX713" fmla="*/ 356207 w 478726"/>
                  <a:gd name="connsiteY713" fmla="*/ 144801 h 261175"/>
                  <a:gd name="connsiteX714" fmla="*/ 383162 w 478726"/>
                  <a:gd name="connsiteY714" fmla="*/ 129275 h 261175"/>
                  <a:gd name="connsiteX715" fmla="*/ 381448 w 478726"/>
                  <a:gd name="connsiteY715" fmla="*/ 128323 h 261175"/>
                  <a:gd name="connsiteX716" fmla="*/ 371161 w 478726"/>
                  <a:gd name="connsiteY716" fmla="*/ 119083 h 261175"/>
                  <a:gd name="connsiteX717" fmla="*/ 372875 w 478726"/>
                  <a:gd name="connsiteY717" fmla="*/ 120036 h 261175"/>
                  <a:gd name="connsiteX718" fmla="*/ 400307 w 478726"/>
                  <a:gd name="connsiteY718" fmla="*/ 104224 h 261175"/>
                  <a:gd name="connsiteX719" fmla="*/ 398688 w 478726"/>
                  <a:gd name="connsiteY719" fmla="*/ 103272 h 261175"/>
                  <a:gd name="connsiteX720" fmla="*/ 399736 w 478726"/>
                  <a:gd name="connsiteY720" fmla="*/ 111844 h 261175"/>
                  <a:gd name="connsiteX721" fmla="*/ 415643 w 478726"/>
                  <a:gd name="connsiteY721" fmla="*/ 102319 h 261175"/>
                  <a:gd name="connsiteX722" fmla="*/ 414023 w 478726"/>
                  <a:gd name="connsiteY722" fmla="*/ 101367 h 261175"/>
                  <a:gd name="connsiteX723" fmla="*/ 398021 w 478726"/>
                  <a:gd name="connsiteY723" fmla="*/ 110892 h 261175"/>
                  <a:gd name="connsiteX724" fmla="*/ 383162 w 478726"/>
                  <a:gd name="connsiteY724" fmla="*/ 127084 h 261175"/>
                  <a:gd name="connsiteX725" fmla="*/ 384782 w 478726"/>
                  <a:gd name="connsiteY725" fmla="*/ 128037 h 261175"/>
                  <a:gd name="connsiteX726" fmla="*/ 396593 w 478726"/>
                  <a:gd name="connsiteY726" fmla="*/ 121179 h 261175"/>
                  <a:gd name="connsiteX727" fmla="*/ 394973 w 478726"/>
                  <a:gd name="connsiteY727" fmla="*/ 120226 h 261175"/>
                  <a:gd name="connsiteX728" fmla="*/ 301533 w 478726"/>
                  <a:gd name="connsiteY728" fmla="*/ 160898 h 261175"/>
                  <a:gd name="connsiteX729" fmla="*/ 299914 w 478726"/>
                  <a:gd name="connsiteY729" fmla="*/ 159945 h 261175"/>
                  <a:gd name="connsiteX730" fmla="*/ 276292 w 478726"/>
                  <a:gd name="connsiteY730" fmla="*/ 173661 h 261175"/>
                  <a:gd name="connsiteX731" fmla="*/ 277911 w 478726"/>
                  <a:gd name="connsiteY731" fmla="*/ 174614 h 261175"/>
                  <a:gd name="connsiteX732" fmla="*/ 336680 w 478726"/>
                  <a:gd name="connsiteY732" fmla="*/ 138609 h 261175"/>
                  <a:gd name="connsiteX733" fmla="*/ 301819 w 478726"/>
                  <a:gd name="connsiteY733" fmla="*/ 158707 h 261175"/>
                  <a:gd name="connsiteX734" fmla="*/ 303438 w 478726"/>
                  <a:gd name="connsiteY734" fmla="*/ 159660 h 261175"/>
                  <a:gd name="connsiteX735" fmla="*/ 338300 w 478726"/>
                  <a:gd name="connsiteY735" fmla="*/ 139562 h 261175"/>
                  <a:gd name="connsiteX736" fmla="*/ 343443 w 478726"/>
                  <a:gd name="connsiteY736" fmla="*/ 142229 h 261175"/>
                  <a:gd name="connsiteX737" fmla="*/ 345062 w 478726"/>
                  <a:gd name="connsiteY737" fmla="*/ 143182 h 261175"/>
                  <a:gd name="connsiteX738" fmla="*/ 372399 w 478726"/>
                  <a:gd name="connsiteY738" fmla="*/ 127465 h 261175"/>
                  <a:gd name="connsiteX739" fmla="*/ 370685 w 478726"/>
                  <a:gd name="connsiteY739" fmla="*/ 126513 h 261175"/>
                  <a:gd name="connsiteX740" fmla="*/ 395640 w 478726"/>
                  <a:gd name="connsiteY740" fmla="*/ 112130 h 261175"/>
                  <a:gd name="connsiteX741" fmla="*/ 372875 w 478726"/>
                  <a:gd name="connsiteY741" fmla="*/ 125274 h 261175"/>
                  <a:gd name="connsiteX742" fmla="*/ 374495 w 478726"/>
                  <a:gd name="connsiteY742" fmla="*/ 126227 h 261175"/>
                  <a:gd name="connsiteX743" fmla="*/ 397259 w 478726"/>
                  <a:gd name="connsiteY743" fmla="*/ 113082 h 261175"/>
                  <a:gd name="connsiteX744" fmla="*/ 308105 w 478726"/>
                  <a:gd name="connsiteY744" fmla="*/ 178043 h 261175"/>
                  <a:gd name="connsiteX745" fmla="*/ 281435 w 478726"/>
                  <a:gd name="connsiteY745" fmla="*/ 193378 h 261175"/>
                  <a:gd name="connsiteX746" fmla="*/ 283150 w 478726"/>
                  <a:gd name="connsiteY746" fmla="*/ 194331 h 261175"/>
                  <a:gd name="connsiteX747" fmla="*/ 309725 w 478726"/>
                  <a:gd name="connsiteY747" fmla="*/ 178995 h 261175"/>
                  <a:gd name="connsiteX748" fmla="*/ 408499 w 478726"/>
                  <a:gd name="connsiteY748" fmla="*/ 97271 h 261175"/>
                  <a:gd name="connsiteX749" fmla="*/ 400307 w 478726"/>
                  <a:gd name="connsiteY749" fmla="*/ 102033 h 261175"/>
                  <a:gd name="connsiteX750" fmla="*/ 402022 w 478726"/>
                  <a:gd name="connsiteY750" fmla="*/ 102986 h 261175"/>
                  <a:gd name="connsiteX751" fmla="*/ 410213 w 478726"/>
                  <a:gd name="connsiteY751" fmla="*/ 98223 h 261175"/>
                  <a:gd name="connsiteX752" fmla="*/ 398974 w 478726"/>
                  <a:gd name="connsiteY752" fmla="*/ 119940 h 261175"/>
                  <a:gd name="connsiteX753" fmla="*/ 416595 w 478726"/>
                  <a:gd name="connsiteY753" fmla="*/ 109749 h 261175"/>
                  <a:gd name="connsiteX754" fmla="*/ 414976 w 478726"/>
                  <a:gd name="connsiteY754" fmla="*/ 108796 h 261175"/>
                  <a:gd name="connsiteX755" fmla="*/ 397259 w 478726"/>
                  <a:gd name="connsiteY755" fmla="*/ 118988 h 261175"/>
                  <a:gd name="connsiteX756" fmla="*/ 279530 w 478726"/>
                  <a:gd name="connsiteY756" fmla="*/ 194616 h 261175"/>
                  <a:gd name="connsiteX757" fmla="*/ 256099 w 478726"/>
                  <a:gd name="connsiteY757" fmla="*/ 208142 h 261175"/>
                  <a:gd name="connsiteX758" fmla="*/ 257718 w 478726"/>
                  <a:gd name="connsiteY758" fmla="*/ 209094 h 261175"/>
                  <a:gd name="connsiteX759" fmla="*/ 281150 w 478726"/>
                  <a:gd name="connsiteY759" fmla="*/ 195569 h 261175"/>
                  <a:gd name="connsiteX760" fmla="*/ 315535 w 478726"/>
                  <a:gd name="connsiteY760" fmla="*/ 166041 h 261175"/>
                  <a:gd name="connsiteX761" fmla="*/ 288103 w 478726"/>
                  <a:gd name="connsiteY761" fmla="*/ 181472 h 261175"/>
                  <a:gd name="connsiteX762" fmla="*/ 289817 w 478726"/>
                  <a:gd name="connsiteY762" fmla="*/ 182424 h 261175"/>
                  <a:gd name="connsiteX763" fmla="*/ 316773 w 478726"/>
                  <a:gd name="connsiteY763" fmla="*/ 166803 h 261175"/>
                  <a:gd name="connsiteX764" fmla="*/ 254575 w 478726"/>
                  <a:gd name="connsiteY764" fmla="*/ 210714 h 261175"/>
                  <a:gd name="connsiteX765" fmla="*/ 252860 w 478726"/>
                  <a:gd name="connsiteY765" fmla="*/ 209761 h 261175"/>
                  <a:gd name="connsiteX766" fmla="*/ 238573 w 478726"/>
                  <a:gd name="connsiteY766" fmla="*/ 218048 h 261175"/>
                  <a:gd name="connsiteX767" fmla="*/ 240287 w 478726"/>
                  <a:gd name="connsiteY767" fmla="*/ 219000 h 261175"/>
                  <a:gd name="connsiteX768" fmla="*/ 314392 w 478726"/>
                  <a:gd name="connsiteY768" fmla="*/ 161088 h 261175"/>
                  <a:gd name="connsiteX769" fmla="*/ 312677 w 478726"/>
                  <a:gd name="connsiteY769" fmla="*/ 160136 h 261175"/>
                  <a:gd name="connsiteX770" fmla="*/ 279435 w 478726"/>
                  <a:gd name="connsiteY770" fmla="*/ 179186 h 261175"/>
                  <a:gd name="connsiteX771" fmla="*/ 281054 w 478726"/>
                  <a:gd name="connsiteY771" fmla="*/ 180138 h 261175"/>
                  <a:gd name="connsiteX772" fmla="*/ 353730 w 478726"/>
                  <a:gd name="connsiteY772" fmla="*/ 145848 h 261175"/>
                  <a:gd name="connsiteX773" fmla="*/ 352111 w 478726"/>
                  <a:gd name="connsiteY773" fmla="*/ 144896 h 261175"/>
                  <a:gd name="connsiteX774" fmla="*/ 317630 w 478726"/>
                  <a:gd name="connsiteY774" fmla="*/ 164994 h 261175"/>
                  <a:gd name="connsiteX775" fmla="*/ 319345 w 478726"/>
                  <a:gd name="connsiteY775" fmla="*/ 165946 h 261175"/>
                  <a:gd name="connsiteX776" fmla="*/ 224666 w 478726"/>
                  <a:gd name="connsiteY776" fmla="*/ 169280 h 261175"/>
                  <a:gd name="connsiteX777" fmla="*/ 226286 w 478726"/>
                  <a:gd name="connsiteY777" fmla="*/ 170232 h 261175"/>
                  <a:gd name="connsiteX778" fmla="*/ 249050 w 478726"/>
                  <a:gd name="connsiteY778" fmla="*/ 157088 h 261175"/>
                  <a:gd name="connsiteX779" fmla="*/ 247431 w 478726"/>
                  <a:gd name="connsiteY779" fmla="*/ 156135 h 261175"/>
                  <a:gd name="connsiteX780" fmla="*/ 224666 w 478726"/>
                  <a:gd name="connsiteY780" fmla="*/ 171471 h 261175"/>
                  <a:gd name="connsiteX781" fmla="*/ 222952 w 478726"/>
                  <a:gd name="connsiteY781" fmla="*/ 170518 h 261175"/>
                  <a:gd name="connsiteX782" fmla="*/ 195710 w 478726"/>
                  <a:gd name="connsiteY782" fmla="*/ 186234 h 261175"/>
                  <a:gd name="connsiteX783" fmla="*/ 197330 w 478726"/>
                  <a:gd name="connsiteY783" fmla="*/ 187187 h 261175"/>
                  <a:gd name="connsiteX784" fmla="*/ 229715 w 478726"/>
                  <a:gd name="connsiteY784" fmla="*/ 174138 h 261175"/>
                  <a:gd name="connsiteX785" fmla="*/ 231334 w 478726"/>
                  <a:gd name="connsiteY785" fmla="*/ 175090 h 261175"/>
                  <a:gd name="connsiteX786" fmla="*/ 246479 w 478726"/>
                  <a:gd name="connsiteY786" fmla="*/ 166423 h 261175"/>
                  <a:gd name="connsiteX787" fmla="*/ 244859 w 478726"/>
                  <a:gd name="connsiteY787" fmla="*/ 165470 h 261175"/>
                  <a:gd name="connsiteX788" fmla="*/ 233620 w 478726"/>
                  <a:gd name="connsiteY788" fmla="*/ 187092 h 261175"/>
                  <a:gd name="connsiteX789" fmla="*/ 235239 w 478726"/>
                  <a:gd name="connsiteY789" fmla="*/ 188044 h 261175"/>
                  <a:gd name="connsiteX790" fmla="*/ 250384 w 478726"/>
                  <a:gd name="connsiteY790" fmla="*/ 179281 h 261175"/>
                  <a:gd name="connsiteX791" fmla="*/ 248765 w 478726"/>
                  <a:gd name="connsiteY791" fmla="*/ 178329 h 261175"/>
                  <a:gd name="connsiteX792" fmla="*/ 252194 w 478726"/>
                  <a:gd name="connsiteY792" fmla="*/ 168804 h 261175"/>
                  <a:gd name="connsiteX793" fmla="*/ 224952 w 478726"/>
                  <a:gd name="connsiteY793" fmla="*/ 184520 h 261175"/>
                  <a:gd name="connsiteX794" fmla="*/ 226571 w 478726"/>
                  <a:gd name="connsiteY794" fmla="*/ 185473 h 261175"/>
                  <a:gd name="connsiteX795" fmla="*/ 253908 w 478726"/>
                  <a:gd name="connsiteY795" fmla="*/ 169756 h 261175"/>
                  <a:gd name="connsiteX796" fmla="*/ 263052 w 478726"/>
                  <a:gd name="connsiteY796" fmla="*/ 170042 h 261175"/>
                  <a:gd name="connsiteX797" fmla="*/ 250955 w 478726"/>
                  <a:gd name="connsiteY797" fmla="*/ 177090 h 261175"/>
                  <a:gd name="connsiteX798" fmla="*/ 252575 w 478726"/>
                  <a:gd name="connsiteY798" fmla="*/ 178043 h 261175"/>
                  <a:gd name="connsiteX799" fmla="*/ 264767 w 478726"/>
                  <a:gd name="connsiteY799" fmla="*/ 170994 h 261175"/>
                  <a:gd name="connsiteX800" fmla="*/ 224476 w 478726"/>
                  <a:gd name="connsiteY800" fmla="*/ 186711 h 261175"/>
                  <a:gd name="connsiteX801" fmla="*/ 222761 w 478726"/>
                  <a:gd name="connsiteY801" fmla="*/ 185758 h 261175"/>
                  <a:gd name="connsiteX802" fmla="*/ 167802 w 478726"/>
                  <a:gd name="connsiteY802" fmla="*/ 217476 h 261175"/>
                  <a:gd name="connsiteX803" fmla="*/ 169421 w 478726"/>
                  <a:gd name="connsiteY803" fmla="*/ 218524 h 261175"/>
                  <a:gd name="connsiteX804" fmla="*/ 192186 w 478726"/>
                  <a:gd name="connsiteY804" fmla="*/ 197760 h 261175"/>
                  <a:gd name="connsiteX805" fmla="*/ 190567 w 478726"/>
                  <a:gd name="connsiteY805" fmla="*/ 196807 h 261175"/>
                  <a:gd name="connsiteX806" fmla="*/ 161230 w 478726"/>
                  <a:gd name="connsiteY806" fmla="*/ 213762 h 261175"/>
                  <a:gd name="connsiteX807" fmla="*/ 162849 w 478726"/>
                  <a:gd name="connsiteY807" fmla="*/ 214714 h 261175"/>
                  <a:gd name="connsiteX808" fmla="*/ 195234 w 478726"/>
                  <a:gd name="connsiteY808" fmla="*/ 188235 h 261175"/>
                  <a:gd name="connsiteX809" fmla="*/ 193520 w 478726"/>
                  <a:gd name="connsiteY809" fmla="*/ 187282 h 261175"/>
                  <a:gd name="connsiteX810" fmla="*/ 153800 w 478726"/>
                  <a:gd name="connsiteY810" fmla="*/ 210047 h 261175"/>
                  <a:gd name="connsiteX811" fmla="*/ 155420 w 478726"/>
                  <a:gd name="connsiteY811" fmla="*/ 210999 h 261175"/>
                  <a:gd name="connsiteX812" fmla="*/ 196091 w 478726"/>
                  <a:gd name="connsiteY812" fmla="*/ 210428 h 261175"/>
                  <a:gd name="connsiteX813" fmla="*/ 193805 w 478726"/>
                  <a:gd name="connsiteY813" fmla="*/ 210047 h 261175"/>
                  <a:gd name="connsiteX814" fmla="*/ 173993 w 478726"/>
                  <a:gd name="connsiteY814" fmla="*/ 221477 h 261175"/>
                  <a:gd name="connsiteX815" fmla="*/ 175708 w 478726"/>
                  <a:gd name="connsiteY815" fmla="*/ 222429 h 261175"/>
                  <a:gd name="connsiteX816" fmla="*/ 231429 w 478726"/>
                  <a:gd name="connsiteY816" fmla="*/ 188140 h 261175"/>
                  <a:gd name="connsiteX817" fmla="*/ 196568 w 478726"/>
                  <a:gd name="connsiteY817" fmla="*/ 208237 h 261175"/>
                  <a:gd name="connsiteX818" fmla="*/ 198282 w 478726"/>
                  <a:gd name="connsiteY818" fmla="*/ 209190 h 261175"/>
                  <a:gd name="connsiteX819" fmla="*/ 233144 w 478726"/>
                  <a:gd name="connsiteY819" fmla="*/ 189092 h 261175"/>
                  <a:gd name="connsiteX820" fmla="*/ 229238 w 478726"/>
                  <a:gd name="connsiteY820" fmla="*/ 176138 h 261175"/>
                  <a:gd name="connsiteX821" fmla="*/ 227524 w 478726"/>
                  <a:gd name="connsiteY821" fmla="*/ 175185 h 261175"/>
                  <a:gd name="connsiteX822" fmla="*/ 192662 w 478726"/>
                  <a:gd name="connsiteY822" fmla="*/ 195378 h 261175"/>
                  <a:gd name="connsiteX823" fmla="*/ 194377 w 478726"/>
                  <a:gd name="connsiteY823" fmla="*/ 196331 h 261175"/>
                  <a:gd name="connsiteX824" fmla="*/ 243431 w 478726"/>
                  <a:gd name="connsiteY824" fmla="*/ 192616 h 261175"/>
                  <a:gd name="connsiteX825" fmla="*/ 245145 w 478726"/>
                  <a:gd name="connsiteY825" fmla="*/ 193569 h 261175"/>
                  <a:gd name="connsiteX826" fmla="*/ 260290 w 478726"/>
                  <a:gd name="connsiteY826" fmla="*/ 184806 h 261175"/>
                  <a:gd name="connsiteX827" fmla="*/ 258575 w 478726"/>
                  <a:gd name="connsiteY827" fmla="*/ 183853 h 261175"/>
                  <a:gd name="connsiteX828" fmla="*/ 247622 w 478726"/>
                  <a:gd name="connsiteY828" fmla="*/ 199665 h 261175"/>
                  <a:gd name="connsiteX829" fmla="*/ 245907 w 478726"/>
                  <a:gd name="connsiteY829" fmla="*/ 198712 h 261175"/>
                  <a:gd name="connsiteX830" fmla="*/ 218951 w 478726"/>
                  <a:gd name="connsiteY830" fmla="*/ 214238 h 261175"/>
                  <a:gd name="connsiteX831" fmla="*/ 220666 w 478726"/>
                  <a:gd name="connsiteY831" fmla="*/ 215190 h 261175"/>
                  <a:gd name="connsiteX832" fmla="*/ 272958 w 478726"/>
                  <a:gd name="connsiteY832" fmla="*/ 175566 h 261175"/>
                  <a:gd name="connsiteX833" fmla="*/ 260766 w 478726"/>
                  <a:gd name="connsiteY833" fmla="*/ 182615 h 261175"/>
                  <a:gd name="connsiteX834" fmla="*/ 262385 w 478726"/>
                  <a:gd name="connsiteY834" fmla="*/ 183567 h 261175"/>
                  <a:gd name="connsiteX835" fmla="*/ 274577 w 478726"/>
                  <a:gd name="connsiteY835" fmla="*/ 176519 h 261175"/>
                  <a:gd name="connsiteX836" fmla="*/ 258385 w 478726"/>
                  <a:gd name="connsiteY836" fmla="*/ 199093 h 261175"/>
                  <a:gd name="connsiteX837" fmla="*/ 260099 w 478726"/>
                  <a:gd name="connsiteY837" fmla="*/ 200046 h 261175"/>
                  <a:gd name="connsiteX838" fmla="*/ 287055 w 478726"/>
                  <a:gd name="connsiteY838" fmla="*/ 184520 h 261175"/>
                  <a:gd name="connsiteX839" fmla="*/ 285341 w 478726"/>
                  <a:gd name="connsiteY839" fmla="*/ 183567 h 261175"/>
                  <a:gd name="connsiteX840" fmla="*/ 205902 w 478726"/>
                  <a:gd name="connsiteY840" fmla="*/ 216143 h 261175"/>
                  <a:gd name="connsiteX841" fmla="*/ 204283 w 478726"/>
                  <a:gd name="connsiteY841" fmla="*/ 215190 h 261175"/>
                  <a:gd name="connsiteX842" fmla="*/ 184566 w 478726"/>
                  <a:gd name="connsiteY842" fmla="*/ 226620 h 261175"/>
                  <a:gd name="connsiteX843" fmla="*/ 186185 w 478726"/>
                  <a:gd name="connsiteY843" fmla="*/ 227573 h 261175"/>
                  <a:gd name="connsiteX844" fmla="*/ 241335 w 478726"/>
                  <a:gd name="connsiteY844" fmla="*/ 193854 h 261175"/>
                  <a:gd name="connsiteX845" fmla="*/ 206378 w 478726"/>
                  <a:gd name="connsiteY845" fmla="*/ 213952 h 261175"/>
                  <a:gd name="connsiteX846" fmla="*/ 208093 w 478726"/>
                  <a:gd name="connsiteY846" fmla="*/ 214905 h 261175"/>
                  <a:gd name="connsiteX847" fmla="*/ 242954 w 478726"/>
                  <a:gd name="connsiteY847" fmla="*/ 194807 h 261175"/>
                  <a:gd name="connsiteX848" fmla="*/ 248098 w 478726"/>
                  <a:gd name="connsiteY848" fmla="*/ 197474 h 261175"/>
                  <a:gd name="connsiteX849" fmla="*/ 249717 w 478726"/>
                  <a:gd name="connsiteY849" fmla="*/ 198426 h 261175"/>
                  <a:gd name="connsiteX850" fmla="*/ 277054 w 478726"/>
                  <a:gd name="connsiteY850" fmla="*/ 182710 h 261175"/>
                  <a:gd name="connsiteX851" fmla="*/ 275339 w 478726"/>
                  <a:gd name="connsiteY851" fmla="*/ 181758 h 261175"/>
                  <a:gd name="connsiteX852" fmla="*/ 235049 w 478726"/>
                  <a:gd name="connsiteY852" fmla="*/ 220143 h 261175"/>
                  <a:gd name="connsiteX853" fmla="*/ 203330 w 478726"/>
                  <a:gd name="connsiteY853" fmla="*/ 238622 h 261175"/>
                  <a:gd name="connsiteX854" fmla="*/ 205045 w 478726"/>
                  <a:gd name="connsiteY854" fmla="*/ 239574 h 261175"/>
                  <a:gd name="connsiteX855" fmla="*/ 236001 w 478726"/>
                  <a:gd name="connsiteY855" fmla="*/ 221667 h 261175"/>
                  <a:gd name="connsiteX856" fmla="*/ 219713 w 478726"/>
                  <a:gd name="connsiteY856" fmla="*/ 221477 h 261175"/>
                  <a:gd name="connsiteX857" fmla="*/ 197520 w 478726"/>
                  <a:gd name="connsiteY857" fmla="*/ 234240 h 261175"/>
                  <a:gd name="connsiteX858" fmla="*/ 199139 w 478726"/>
                  <a:gd name="connsiteY858" fmla="*/ 235193 h 261175"/>
                  <a:gd name="connsiteX859" fmla="*/ 221333 w 478726"/>
                  <a:gd name="connsiteY859" fmla="*/ 222429 h 261175"/>
                  <a:gd name="connsiteX860" fmla="*/ 218475 w 478726"/>
                  <a:gd name="connsiteY860" fmla="*/ 216429 h 261175"/>
                  <a:gd name="connsiteX861" fmla="*/ 216856 w 478726"/>
                  <a:gd name="connsiteY861" fmla="*/ 215476 h 261175"/>
                  <a:gd name="connsiteX862" fmla="*/ 191043 w 478726"/>
                  <a:gd name="connsiteY862" fmla="*/ 230431 h 261175"/>
                  <a:gd name="connsiteX863" fmla="*/ 192662 w 478726"/>
                  <a:gd name="connsiteY863" fmla="*/ 231383 h 261175"/>
                  <a:gd name="connsiteX864" fmla="*/ 257909 w 478726"/>
                  <a:gd name="connsiteY864" fmla="*/ 201284 h 261175"/>
                  <a:gd name="connsiteX865" fmla="*/ 256289 w 478726"/>
                  <a:gd name="connsiteY865" fmla="*/ 200332 h 261175"/>
                  <a:gd name="connsiteX866" fmla="*/ 221809 w 478726"/>
                  <a:gd name="connsiteY866" fmla="*/ 220239 h 261175"/>
                  <a:gd name="connsiteX867" fmla="*/ 223523 w 478726"/>
                  <a:gd name="connsiteY867" fmla="*/ 221191 h 261175"/>
                  <a:gd name="connsiteX868" fmla="*/ 433931 w 478726"/>
                  <a:gd name="connsiteY868" fmla="*/ 146229 h 261175"/>
                  <a:gd name="connsiteX869" fmla="*/ 456981 w 478726"/>
                  <a:gd name="connsiteY869" fmla="*/ 132894 h 261175"/>
                  <a:gd name="connsiteX870" fmla="*/ 458600 w 478726"/>
                  <a:gd name="connsiteY870" fmla="*/ 133847 h 261175"/>
                  <a:gd name="connsiteX871" fmla="*/ 435455 w 478726"/>
                  <a:gd name="connsiteY871" fmla="*/ 147182 h 261175"/>
                  <a:gd name="connsiteX872" fmla="*/ 412880 w 478726"/>
                  <a:gd name="connsiteY872" fmla="*/ 167470 h 261175"/>
                  <a:gd name="connsiteX873" fmla="*/ 411261 w 478726"/>
                  <a:gd name="connsiteY873" fmla="*/ 166518 h 261175"/>
                  <a:gd name="connsiteX874" fmla="*/ 434216 w 478726"/>
                  <a:gd name="connsiteY874" fmla="*/ 153278 h 261175"/>
                  <a:gd name="connsiteX875" fmla="*/ 435740 w 478726"/>
                  <a:gd name="connsiteY875" fmla="*/ 154231 h 261175"/>
                  <a:gd name="connsiteX876" fmla="*/ 421072 w 478726"/>
                  <a:gd name="connsiteY876" fmla="*/ 153564 h 261175"/>
                  <a:gd name="connsiteX877" fmla="*/ 431359 w 478726"/>
                  <a:gd name="connsiteY877" fmla="*/ 147658 h 261175"/>
                  <a:gd name="connsiteX878" fmla="*/ 432978 w 478726"/>
                  <a:gd name="connsiteY878" fmla="*/ 148611 h 261175"/>
                  <a:gd name="connsiteX879" fmla="*/ 422691 w 478726"/>
                  <a:gd name="connsiteY879" fmla="*/ 154516 h 261175"/>
                  <a:gd name="connsiteX880" fmla="*/ 408118 w 478726"/>
                  <a:gd name="connsiteY880" fmla="*/ 163089 h 261175"/>
                  <a:gd name="connsiteX881" fmla="*/ 406594 w 478726"/>
                  <a:gd name="connsiteY881" fmla="*/ 162136 h 261175"/>
                  <a:gd name="connsiteX882" fmla="*/ 419262 w 478726"/>
                  <a:gd name="connsiteY882" fmla="*/ 154802 h 261175"/>
                  <a:gd name="connsiteX883" fmla="*/ 420881 w 478726"/>
                  <a:gd name="connsiteY883" fmla="*/ 155659 h 261175"/>
                  <a:gd name="connsiteX884" fmla="*/ 444122 w 478726"/>
                  <a:gd name="connsiteY884" fmla="*/ 133180 h 261175"/>
                  <a:gd name="connsiteX885" fmla="*/ 454409 w 478726"/>
                  <a:gd name="connsiteY885" fmla="*/ 127275 h 261175"/>
                  <a:gd name="connsiteX886" fmla="*/ 455933 w 478726"/>
                  <a:gd name="connsiteY886" fmla="*/ 128132 h 261175"/>
                  <a:gd name="connsiteX887" fmla="*/ 445742 w 478726"/>
                  <a:gd name="connsiteY887" fmla="*/ 134037 h 261175"/>
                  <a:gd name="connsiteX888" fmla="*/ 476984 w 478726"/>
                  <a:gd name="connsiteY888" fmla="*/ 121465 h 261175"/>
                  <a:gd name="connsiteX889" fmla="*/ 478603 w 478726"/>
                  <a:gd name="connsiteY889" fmla="*/ 122417 h 261175"/>
                  <a:gd name="connsiteX890" fmla="*/ 459553 w 478726"/>
                  <a:gd name="connsiteY890" fmla="*/ 133371 h 261175"/>
                  <a:gd name="connsiteX891" fmla="*/ 457934 w 478726"/>
                  <a:gd name="connsiteY891" fmla="*/ 132418 h 261175"/>
                  <a:gd name="connsiteX892" fmla="*/ 378305 w 478726"/>
                  <a:gd name="connsiteY892" fmla="*/ 187568 h 261175"/>
                  <a:gd name="connsiteX893" fmla="*/ 376781 w 478726"/>
                  <a:gd name="connsiteY893" fmla="*/ 186711 h 261175"/>
                  <a:gd name="connsiteX894" fmla="*/ 409451 w 478726"/>
                  <a:gd name="connsiteY894" fmla="*/ 167661 h 261175"/>
                  <a:gd name="connsiteX895" fmla="*/ 411071 w 478726"/>
                  <a:gd name="connsiteY895" fmla="*/ 168613 h 261175"/>
                  <a:gd name="connsiteX896" fmla="*/ 398498 w 478726"/>
                  <a:gd name="connsiteY896" fmla="*/ 159565 h 261175"/>
                  <a:gd name="connsiteX897" fmla="*/ 421358 w 478726"/>
                  <a:gd name="connsiteY897" fmla="*/ 146325 h 261175"/>
                  <a:gd name="connsiteX898" fmla="*/ 422977 w 478726"/>
                  <a:gd name="connsiteY898" fmla="*/ 147182 h 261175"/>
                  <a:gd name="connsiteX899" fmla="*/ 400022 w 478726"/>
                  <a:gd name="connsiteY899" fmla="*/ 160422 h 261175"/>
                  <a:gd name="connsiteX900" fmla="*/ 423167 w 478726"/>
                  <a:gd name="connsiteY900" fmla="*/ 145277 h 261175"/>
                  <a:gd name="connsiteX901" fmla="*/ 442217 w 478726"/>
                  <a:gd name="connsiteY901" fmla="*/ 134228 h 261175"/>
                  <a:gd name="connsiteX902" fmla="*/ 443837 w 478726"/>
                  <a:gd name="connsiteY902" fmla="*/ 135085 h 261175"/>
                  <a:gd name="connsiteX903" fmla="*/ 424787 w 478726"/>
                  <a:gd name="connsiteY903" fmla="*/ 146134 h 261175"/>
                  <a:gd name="connsiteX904" fmla="*/ 366017 w 478726"/>
                  <a:gd name="connsiteY904" fmla="*/ 180234 h 261175"/>
                  <a:gd name="connsiteX905" fmla="*/ 364493 w 478726"/>
                  <a:gd name="connsiteY905" fmla="*/ 179281 h 261175"/>
                  <a:gd name="connsiteX906" fmla="*/ 396974 w 478726"/>
                  <a:gd name="connsiteY906" fmla="*/ 160231 h 261175"/>
                  <a:gd name="connsiteX907" fmla="*/ 398498 w 478726"/>
                  <a:gd name="connsiteY907" fmla="*/ 161184 h 261175"/>
                  <a:gd name="connsiteX908" fmla="*/ 456410 w 478726"/>
                  <a:gd name="connsiteY908" fmla="*/ 126227 h 261175"/>
                  <a:gd name="connsiteX909" fmla="*/ 470983 w 478726"/>
                  <a:gd name="connsiteY909" fmla="*/ 117845 h 261175"/>
                  <a:gd name="connsiteX910" fmla="*/ 472602 w 478726"/>
                  <a:gd name="connsiteY910" fmla="*/ 118702 h 261175"/>
                  <a:gd name="connsiteX911" fmla="*/ 458029 w 478726"/>
                  <a:gd name="connsiteY911" fmla="*/ 127084 h 261175"/>
                  <a:gd name="connsiteX912" fmla="*/ 406689 w 478726"/>
                  <a:gd name="connsiteY912" fmla="*/ 164327 h 261175"/>
                  <a:gd name="connsiteX913" fmla="*/ 372209 w 478726"/>
                  <a:gd name="connsiteY913" fmla="*/ 184139 h 261175"/>
                  <a:gd name="connsiteX914" fmla="*/ 370589 w 478726"/>
                  <a:gd name="connsiteY914" fmla="*/ 183282 h 261175"/>
                  <a:gd name="connsiteX915" fmla="*/ 405070 w 478726"/>
                  <a:gd name="connsiteY915" fmla="*/ 163374 h 261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  <a:cxn ang="0">
                    <a:pos x="connsiteX817" y="connsiteY817"/>
                  </a:cxn>
                  <a:cxn ang="0">
                    <a:pos x="connsiteX818" y="connsiteY818"/>
                  </a:cxn>
                  <a:cxn ang="0">
                    <a:pos x="connsiteX819" y="connsiteY819"/>
                  </a:cxn>
                  <a:cxn ang="0">
                    <a:pos x="connsiteX820" y="connsiteY820"/>
                  </a:cxn>
                  <a:cxn ang="0">
                    <a:pos x="connsiteX821" y="connsiteY821"/>
                  </a:cxn>
                  <a:cxn ang="0">
                    <a:pos x="connsiteX822" y="connsiteY822"/>
                  </a:cxn>
                  <a:cxn ang="0">
                    <a:pos x="connsiteX823" y="connsiteY823"/>
                  </a:cxn>
                  <a:cxn ang="0">
                    <a:pos x="connsiteX824" y="connsiteY824"/>
                  </a:cxn>
                  <a:cxn ang="0">
                    <a:pos x="connsiteX825" y="connsiteY825"/>
                  </a:cxn>
                  <a:cxn ang="0">
                    <a:pos x="connsiteX826" y="connsiteY826"/>
                  </a:cxn>
                  <a:cxn ang="0">
                    <a:pos x="connsiteX827" y="connsiteY827"/>
                  </a:cxn>
                  <a:cxn ang="0">
                    <a:pos x="connsiteX828" y="connsiteY828"/>
                  </a:cxn>
                  <a:cxn ang="0">
                    <a:pos x="connsiteX829" y="connsiteY829"/>
                  </a:cxn>
                  <a:cxn ang="0">
                    <a:pos x="connsiteX830" y="connsiteY830"/>
                  </a:cxn>
                  <a:cxn ang="0">
                    <a:pos x="connsiteX831" y="connsiteY831"/>
                  </a:cxn>
                  <a:cxn ang="0">
                    <a:pos x="connsiteX832" y="connsiteY832"/>
                  </a:cxn>
                  <a:cxn ang="0">
                    <a:pos x="connsiteX833" y="connsiteY833"/>
                  </a:cxn>
                  <a:cxn ang="0">
                    <a:pos x="connsiteX834" y="connsiteY834"/>
                  </a:cxn>
                  <a:cxn ang="0">
                    <a:pos x="connsiteX835" y="connsiteY835"/>
                  </a:cxn>
                  <a:cxn ang="0">
                    <a:pos x="connsiteX836" y="connsiteY836"/>
                  </a:cxn>
                  <a:cxn ang="0">
                    <a:pos x="connsiteX837" y="connsiteY837"/>
                  </a:cxn>
                  <a:cxn ang="0">
                    <a:pos x="connsiteX838" y="connsiteY838"/>
                  </a:cxn>
                  <a:cxn ang="0">
                    <a:pos x="connsiteX839" y="connsiteY839"/>
                  </a:cxn>
                  <a:cxn ang="0">
                    <a:pos x="connsiteX840" y="connsiteY840"/>
                  </a:cxn>
                  <a:cxn ang="0">
                    <a:pos x="connsiteX841" y="connsiteY841"/>
                  </a:cxn>
                  <a:cxn ang="0">
                    <a:pos x="connsiteX842" y="connsiteY842"/>
                  </a:cxn>
                  <a:cxn ang="0">
                    <a:pos x="connsiteX843" y="connsiteY843"/>
                  </a:cxn>
                  <a:cxn ang="0">
                    <a:pos x="connsiteX844" y="connsiteY844"/>
                  </a:cxn>
                  <a:cxn ang="0">
                    <a:pos x="connsiteX845" y="connsiteY845"/>
                  </a:cxn>
                  <a:cxn ang="0">
                    <a:pos x="connsiteX846" y="connsiteY846"/>
                  </a:cxn>
                  <a:cxn ang="0">
                    <a:pos x="connsiteX847" y="connsiteY847"/>
                  </a:cxn>
                  <a:cxn ang="0">
                    <a:pos x="connsiteX848" y="connsiteY848"/>
                  </a:cxn>
                  <a:cxn ang="0">
                    <a:pos x="connsiteX849" y="connsiteY849"/>
                  </a:cxn>
                  <a:cxn ang="0">
                    <a:pos x="connsiteX850" y="connsiteY850"/>
                  </a:cxn>
                  <a:cxn ang="0">
                    <a:pos x="connsiteX851" y="connsiteY851"/>
                  </a:cxn>
                  <a:cxn ang="0">
                    <a:pos x="connsiteX852" y="connsiteY852"/>
                  </a:cxn>
                  <a:cxn ang="0">
                    <a:pos x="connsiteX853" y="connsiteY853"/>
                  </a:cxn>
                  <a:cxn ang="0">
                    <a:pos x="connsiteX854" y="connsiteY854"/>
                  </a:cxn>
                  <a:cxn ang="0">
                    <a:pos x="connsiteX855" y="connsiteY855"/>
                  </a:cxn>
                  <a:cxn ang="0">
                    <a:pos x="connsiteX856" y="connsiteY856"/>
                  </a:cxn>
                  <a:cxn ang="0">
                    <a:pos x="connsiteX857" y="connsiteY857"/>
                  </a:cxn>
                  <a:cxn ang="0">
                    <a:pos x="connsiteX858" y="connsiteY858"/>
                  </a:cxn>
                  <a:cxn ang="0">
                    <a:pos x="connsiteX859" y="connsiteY859"/>
                  </a:cxn>
                  <a:cxn ang="0">
                    <a:pos x="connsiteX860" y="connsiteY860"/>
                  </a:cxn>
                  <a:cxn ang="0">
                    <a:pos x="connsiteX861" y="connsiteY861"/>
                  </a:cxn>
                  <a:cxn ang="0">
                    <a:pos x="connsiteX862" y="connsiteY862"/>
                  </a:cxn>
                  <a:cxn ang="0">
                    <a:pos x="connsiteX863" y="connsiteY863"/>
                  </a:cxn>
                  <a:cxn ang="0">
                    <a:pos x="connsiteX864" y="connsiteY864"/>
                  </a:cxn>
                  <a:cxn ang="0">
                    <a:pos x="connsiteX865" y="connsiteY865"/>
                  </a:cxn>
                  <a:cxn ang="0">
                    <a:pos x="connsiteX866" y="connsiteY866"/>
                  </a:cxn>
                  <a:cxn ang="0">
                    <a:pos x="connsiteX867" y="connsiteY867"/>
                  </a:cxn>
                  <a:cxn ang="0">
                    <a:pos x="connsiteX868" y="connsiteY868"/>
                  </a:cxn>
                  <a:cxn ang="0">
                    <a:pos x="connsiteX869" y="connsiteY869"/>
                  </a:cxn>
                  <a:cxn ang="0">
                    <a:pos x="connsiteX870" y="connsiteY870"/>
                  </a:cxn>
                  <a:cxn ang="0">
                    <a:pos x="connsiteX871" y="connsiteY871"/>
                  </a:cxn>
                  <a:cxn ang="0">
                    <a:pos x="connsiteX872" y="connsiteY872"/>
                  </a:cxn>
                  <a:cxn ang="0">
                    <a:pos x="connsiteX873" y="connsiteY873"/>
                  </a:cxn>
                  <a:cxn ang="0">
                    <a:pos x="connsiteX874" y="connsiteY874"/>
                  </a:cxn>
                  <a:cxn ang="0">
                    <a:pos x="connsiteX875" y="connsiteY875"/>
                  </a:cxn>
                  <a:cxn ang="0">
                    <a:pos x="connsiteX876" y="connsiteY876"/>
                  </a:cxn>
                  <a:cxn ang="0">
                    <a:pos x="connsiteX877" y="connsiteY877"/>
                  </a:cxn>
                  <a:cxn ang="0">
                    <a:pos x="connsiteX878" y="connsiteY878"/>
                  </a:cxn>
                  <a:cxn ang="0">
                    <a:pos x="connsiteX879" y="connsiteY879"/>
                  </a:cxn>
                  <a:cxn ang="0">
                    <a:pos x="connsiteX880" y="connsiteY880"/>
                  </a:cxn>
                  <a:cxn ang="0">
                    <a:pos x="connsiteX881" y="connsiteY881"/>
                  </a:cxn>
                  <a:cxn ang="0">
                    <a:pos x="connsiteX882" y="connsiteY882"/>
                  </a:cxn>
                  <a:cxn ang="0">
                    <a:pos x="connsiteX883" y="connsiteY883"/>
                  </a:cxn>
                  <a:cxn ang="0">
                    <a:pos x="connsiteX884" y="connsiteY884"/>
                  </a:cxn>
                  <a:cxn ang="0">
                    <a:pos x="connsiteX885" y="connsiteY885"/>
                  </a:cxn>
                  <a:cxn ang="0">
                    <a:pos x="connsiteX886" y="connsiteY886"/>
                  </a:cxn>
                  <a:cxn ang="0">
                    <a:pos x="connsiteX887" y="connsiteY887"/>
                  </a:cxn>
                  <a:cxn ang="0">
                    <a:pos x="connsiteX888" y="connsiteY888"/>
                  </a:cxn>
                  <a:cxn ang="0">
                    <a:pos x="connsiteX889" y="connsiteY889"/>
                  </a:cxn>
                  <a:cxn ang="0">
                    <a:pos x="connsiteX890" y="connsiteY890"/>
                  </a:cxn>
                  <a:cxn ang="0">
                    <a:pos x="connsiteX891" y="connsiteY891"/>
                  </a:cxn>
                  <a:cxn ang="0">
                    <a:pos x="connsiteX892" y="connsiteY892"/>
                  </a:cxn>
                  <a:cxn ang="0">
                    <a:pos x="connsiteX893" y="connsiteY893"/>
                  </a:cxn>
                  <a:cxn ang="0">
                    <a:pos x="connsiteX894" y="connsiteY894"/>
                  </a:cxn>
                  <a:cxn ang="0">
                    <a:pos x="connsiteX895" y="connsiteY895"/>
                  </a:cxn>
                  <a:cxn ang="0">
                    <a:pos x="connsiteX896" y="connsiteY896"/>
                  </a:cxn>
                  <a:cxn ang="0">
                    <a:pos x="connsiteX897" y="connsiteY897"/>
                  </a:cxn>
                  <a:cxn ang="0">
                    <a:pos x="connsiteX898" y="connsiteY898"/>
                  </a:cxn>
                  <a:cxn ang="0">
                    <a:pos x="connsiteX899" y="connsiteY899"/>
                  </a:cxn>
                  <a:cxn ang="0">
                    <a:pos x="connsiteX900" y="connsiteY900"/>
                  </a:cxn>
                  <a:cxn ang="0">
                    <a:pos x="connsiteX901" y="connsiteY901"/>
                  </a:cxn>
                  <a:cxn ang="0">
                    <a:pos x="connsiteX902" y="connsiteY902"/>
                  </a:cxn>
                  <a:cxn ang="0">
                    <a:pos x="connsiteX903" y="connsiteY903"/>
                  </a:cxn>
                  <a:cxn ang="0">
                    <a:pos x="connsiteX904" y="connsiteY904"/>
                  </a:cxn>
                  <a:cxn ang="0">
                    <a:pos x="connsiteX905" y="connsiteY905"/>
                  </a:cxn>
                  <a:cxn ang="0">
                    <a:pos x="connsiteX906" y="connsiteY906"/>
                  </a:cxn>
                  <a:cxn ang="0">
                    <a:pos x="connsiteX907" y="connsiteY907"/>
                  </a:cxn>
                  <a:cxn ang="0">
                    <a:pos x="connsiteX908" y="connsiteY908"/>
                  </a:cxn>
                  <a:cxn ang="0">
                    <a:pos x="connsiteX909" y="connsiteY909"/>
                  </a:cxn>
                  <a:cxn ang="0">
                    <a:pos x="connsiteX910" y="connsiteY910"/>
                  </a:cxn>
                  <a:cxn ang="0">
                    <a:pos x="connsiteX911" y="connsiteY911"/>
                  </a:cxn>
                  <a:cxn ang="0">
                    <a:pos x="connsiteX912" y="connsiteY912"/>
                  </a:cxn>
                  <a:cxn ang="0">
                    <a:pos x="connsiteX913" y="connsiteY913"/>
                  </a:cxn>
                  <a:cxn ang="0">
                    <a:pos x="connsiteX914" y="connsiteY914"/>
                  </a:cxn>
                  <a:cxn ang="0">
                    <a:pos x="connsiteX915" y="connsiteY915"/>
                  </a:cxn>
                </a:cxnLst>
                <a:rect l="l" t="t" r="r" b="b"/>
                <a:pathLst>
                  <a:path w="478726" h="261175">
                    <a:moveTo>
                      <a:pt x="82363" y="72792"/>
                    </a:moveTo>
                    <a:lnTo>
                      <a:pt x="84077" y="73840"/>
                    </a:lnTo>
                    <a:lnTo>
                      <a:pt x="96555" y="66600"/>
                    </a:lnTo>
                    <a:lnTo>
                      <a:pt x="94841" y="65553"/>
                    </a:lnTo>
                    <a:close/>
                    <a:moveTo>
                      <a:pt x="106652" y="58695"/>
                    </a:moveTo>
                    <a:lnTo>
                      <a:pt x="96555" y="64505"/>
                    </a:lnTo>
                    <a:lnTo>
                      <a:pt x="98365" y="65553"/>
                    </a:lnTo>
                    <a:lnTo>
                      <a:pt x="108461" y="59742"/>
                    </a:lnTo>
                    <a:close/>
                    <a:moveTo>
                      <a:pt x="44263" y="96795"/>
                    </a:moveTo>
                    <a:lnTo>
                      <a:pt x="42453" y="95747"/>
                    </a:lnTo>
                    <a:lnTo>
                      <a:pt x="11211" y="113844"/>
                    </a:lnTo>
                    <a:lnTo>
                      <a:pt x="13021" y="114892"/>
                    </a:lnTo>
                    <a:close/>
                    <a:moveTo>
                      <a:pt x="108080" y="57647"/>
                    </a:moveTo>
                    <a:lnTo>
                      <a:pt x="109890" y="58599"/>
                    </a:lnTo>
                    <a:lnTo>
                      <a:pt x="132560" y="45550"/>
                    </a:lnTo>
                    <a:lnTo>
                      <a:pt x="130750" y="44502"/>
                    </a:lnTo>
                    <a:close/>
                    <a:moveTo>
                      <a:pt x="156944" y="31453"/>
                    </a:moveTo>
                    <a:lnTo>
                      <a:pt x="173517" y="21928"/>
                    </a:lnTo>
                    <a:lnTo>
                      <a:pt x="171803" y="20881"/>
                    </a:lnTo>
                    <a:lnTo>
                      <a:pt x="155229" y="30406"/>
                    </a:lnTo>
                    <a:close/>
                    <a:moveTo>
                      <a:pt x="51502" y="92413"/>
                    </a:moveTo>
                    <a:lnTo>
                      <a:pt x="49692" y="91365"/>
                    </a:lnTo>
                    <a:lnTo>
                      <a:pt x="43977" y="94699"/>
                    </a:lnTo>
                    <a:lnTo>
                      <a:pt x="45692" y="95652"/>
                    </a:lnTo>
                    <a:close/>
                    <a:moveTo>
                      <a:pt x="80077" y="73363"/>
                    </a:moveTo>
                    <a:lnTo>
                      <a:pt x="51502" y="89937"/>
                    </a:lnTo>
                    <a:lnTo>
                      <a:pt x="53216" y="90984"/>
                    </a:lnTo>
                    <a:lnTo>
                      <a:pt x="81791" y="74316"/>
                    </a:lnTo>
                    <a:close/>
                    <a:moveTo>
                      <a:pt x="153229" y="31072"/>
                    </a:moveTo>
                    <a:lnTo>
                      <a:pt x="132369" y="43169"/>
                    </a:lnTo>
                    <a:lnTo>
                      <a:pt x="134179" y="44121"/>
                    </a:lnTo>
                    <a:lnTo>
                      <a:pt x="155039" y="32120"/>
                    </a:lnTo>
                    <a:close/>
                    <a:moveTo>
                      <a:pt x="9401" y="114797"/>
                    </a:moveTo>
                    <a:lnTo>
                      <a:pt x="-124" y="120512"/>
                    </a:lnTo>
                    <a:lnTo>
                      <a:pt x="1686" y="121465"/>
                    </a:lnTo>
                    <a:lnTo>
                      <a:pt x="11211" y="115749"/>
                    </a:lnTo>
                    <a:close/>
                    <a:moveTo>
                      <a:pt x="284960" y="226525"/>
                    </a:moveTo>
                    <a:lnTo>
                      <a:pt x="283340" y="225668"/>
                    </a:lnTo>
                    <a:lnTo>
                      <a:pt x="260480" y="238622"/>
                    </a:lnTo>
                    <a:lnTo>
                      <a:pt x="262100" y="239574"/>
                    </a:lnTo>
                    <a:close/>
                    <a:moveTo>
                      <a:pt x="294485" y="226525"/>
                    </a:moveTo>
                    <a:lnTo>
                      <a:pt x="296009" y="227478"/>
                    </a:lnTo>
                    <a:lnTo>
                      <a:pt x="318678" y="214333"/>
                    </a:lnTo>
                    <a:lnTo>
                      <a:pt x="317059" y="213476"/>
                    </a:lnTo>
                    <a:close/>
                    <a:moveTo>
                      <a:pt x="332585" y="199284"/>
                    </a:moveTo>
                    <a:lnTo>
                      <a:pt x="346015" y="191473"/>
                    </a:lnTo>
                    <a:lnTo>
                      <a:pt x="344396" y="190616"/>
                    </a:lnTo>
                    <a:lnTo>
                      <a:pt x="330965" y="198331"/>
                    </a:lnTo>
                    <a:close/>
                    <a:moveTo>
                      <a:pt x="319250" y="212428"/>
                    </a:moveTo>
                    <a:lnTo>
                      <a:pt x="320869" y="213285"/>
                    </a:lnTo>
                    <a:lnTo>
                      <a:pt x="330394" y="207570"/>
                    </a:lnTo>
                    <a:lnTo>
                      <a:pt x="328775" y="206713"/>
                    </a:lnTo>
                    <a:close/>
                    <a:moveTo>
                      <a:pt x="285341" y="224715"/>
                    </a:moveTo>
                    <a:lnTo>
                      <a:pt x="286960" y="225573"/>
                    </a:lnTo>
                    <a:lnTo>
                      <a:pt x="309820" y="212333"/>
                    </a:lnTo>
                    <a:lnTo>
                      <a:pt x="308296" y="211476"/>
                    </a:lnTo>
                    <a:close/>
                    <a:moveTo>
                      <a:pt x="329251" y="199379"/>
                    </a:moveTo>
                    <a:lnTo>
                      <a:pt x="310201" y="210428"/>
                    </a:lnTo>
                    <a:lnTo>
                      <a:pt x="311725" y="211381"/>
                    </a:lnTo>
                    <a:lnTo>
                      <a:pt x="330775" y="200332"/>
                    </a:lnTo>
                    <a:close/>
                    <a:moveTo>
                      <a:pt x="329251" y="213952"/>
                    </a:moveTo>
                    <a:lnTo>
                      <a:pt x="316583" y="221286"/>
                    </a:lnTo>
                    <a:lnTo>
                      <a:pt x="318107" y="222239"/>
                    </a:lnTo>
                    <a:lnTo>
                      <a:pt x="330870" y="214809"/>
                    </a:lnTo>
                    <a:close/>
                    <a:moveTo>
                      <a:pt x="332680" y="213952"/>
                    </a:moveTo>
                    <a:lnTo>
                      <a:pt x="344300" y="207285"/>
                    </a:lnTo>
                    <a:lnTo>
                      <a:pt x="342681" y="206332"/>
                    </a:lnTo>
                    <a:lnTo>
                      <a:pt x="331061" y="213095"/>
                    </a:lnTo>
                    <a:close/>
                    <a:moveTo>
                      <a:pt x="332680" y="206713"/>
                    </a:moveTo>
                    <a:lnTo>
                      <a:pt x="347539" y="198141"/>
                    </a:lnTo>
                    <a:lnTo>
                      <a:pt x="345920" y="197283"/>
                    </a:lnTo>
                    <a:lnTo>
                      <a:pt x="331061" y="205856"/>
                    </a:lnTo>
                    <a:close/>
                    <a:moveTo>
                      <a:pt x="314868" y="222525"/>
                    </a:moveTo>
                    <a:lnTo>
                      <a:pt x="285531" y="239479"/>
                    </a:lnTo>
                    <a:lnTo>
                      <a:pt x="287150" y="240336"/>
                    </a:lnTo>
                    <a:lnTo>
                      <a:pt x="316487" y="223382"/>
                    </a:lnTo>
                    <a:close/>
                    <a:moveTo>
                      <a:pt x="276101" y="244908"/>
                    </a:moveTo>
                    <a:lnTo>
                      <a:pt x="250003" y="259958"/>
                    </a:lnTo>
                    <a:lnTo>
                      <a:pt x="251622" y="260815"/>
                    </a:lnTo>
                    <a:lnTo>
                      <a:pt x="277625" y="245861"/>
                    </a:lnTo>
                    <a:close/>
                    <a:moveTo>
                      <a:pt x="262385" y="245480"/>
                    </a:moveTo>
                    <a:lnTo>
                      <a:pt x="243335" y="256243"/>
                    </a:lnTo>
                    <a:lnTo>
                      <a:pt x="244955" y="257196"/>
                    </a:lnTo>
                    <a:lnTo>
                      <a:pt x="264005" y="246432"/>
                    </a:lnTo>
                    <a:close/>
                    <a:moveTo>
                      <a:pt x="285341" y="241384"/>
                    </a:moveTo>
                    <a:lnTo>
                      <a:pt x="283721" y="240432"/>
                    </a:lnTo>
                    <a:lnTo>
                      <a:pt x="277911" y="243861"/>
                    </a:lnTo>
                    <a:lnTo>
                      <a:pt x="279435" y="244813"/>
                    </a:lnTo>
                    <a:close/>
                    <a:moveTo>
                      <a:pt x="260766" y="241384"/>
                    </a:moveTo>
                    <a:lnTo>
                      <a:pt x="259242" y="240432"/>
                    </a:lnTo>
                    <a:lnTo>
                      <a:pt x="237430" y="253005"/>
                    </a:lnTo>
                    <a:lnTo>
                      <a:pt x="239049" y="253862"/>
                    </a:lnTo>
                    <a:close/>
                    <a:moveTo>
                      <a:pt x="294770" y="229002"/>
                    </a:moveTo>
                    <a:lnTo>
                      <a:pt x="293151" y="228144"/>
                    </a:lnTo>
                    <a:lnTo>
                      <a:pt x="264576" y="244813"/>
                    </a:lnTo>
                    <a:lnTo>
                      <a:pt x="266195" y="245766"/>
                    </a:lnTo>
                    <a:close/>
                    <a:moveTo>
                      <a:pt x="189995" y="39073"/>
                    </a:moveTo>
                    <a:lnTo>
                      <a:pt x="191615" y="40026"/>
                    </a:lnTo>
                    <a:lnTo>
                      <a:pt x="214379" y="26881"/>
                    </a:lnTo>
                    <a:lnTo>
                      <a:pt x="212760" y="25929"/>
                    </a:lnTo>
                    <a:close/>
                    <a:moveTo>
                      <a:pt x="189424" y="41264"/>
                    </a:moveTo>
                    <a:lnTo>
                      <a:pt x="187805" y="40311"/>
                    </a:lnTo>
                    <a:lnTo>
                      <a:pt x="160563" y="56028"/>
                    </a:lnTo>
                    <a:lnTo>
                      <a:pt x="162182" y="56980"/>
                    </a:lnTo>
                    <a:close/>
                    <a:moveTo>
                      <a:pt x="194567" y="43931"/>
                    </a:moveTo>
                    <a:lnTo>
                      <a:pt x="196187" y="44883"/>
                    </a:lnTo>
                    <a:lnTo>
                      <a:pt x="211331" y="36216"/>
                    </a:lnTo>
                    <a:lnTo>
                      <a:pt x="209712" y="35263"/>
                    </a:lnTo>
                    <a:close/>
                    <a:moveTo>
                      <a:pt x="211808" y="34406"/>
                    </a:moveTo>
                    <a:lnTo>
                      <a:pt x="213522" y="35358"/>
                    </a:lnTo>
                    <a:lnTo>
                      <a:pt x="225714" y="28310"/>
                    </a:lnTo>
                    <a:lnTo>
                      <a:pt x="224000" y="27357"/>
                    </a:lnTo>
                    <a:close/>
                    <a:moveTo>
                      <a:pt x="219142" y="37740"/>
                    </a:moveTo>
                    <a:lnTo>
                      <a:pt x="220856" y="38692"/>
                    </a:lnTo>
                    <a:lnTo>
                      <a:pt x="243621" y="25548"/>
                    </a:lnTo>
                    <a:lnTo>
                      <a:pt x="241907" y="24595"/>
                    </a:lnTo>
                    <a:close/>
                    <a:moveTo>
                      <a:pt x="198473" y="57266"/>
                    </a:moveTo>
                    <a:lnTo>
                      <a:pt x="200092" y="58218"/>
                    </a:lnTo>
                    <a:lnTo>
                      <a:pt x="215237" y="49456"/>
                    </a:lnTo>
                    <a:lnTo>
                      <a:pt x="213617" y="48503"/>
                    </a:lnTo>
                    <a:close/>
                    <a:moveTo>
                      <a:pt x="217046" y="38978"/>
                    </a:moveTo>
                    <a:lnTo>
                      <a:pt x="189805" y="54694"/>
                    </a:lnTo>
                    <a:lnTo>
                      <a:pt x="191424" y="55647"/>
                    </a:lnTo>
                    <a:lnTo>
                      <a:pt x="218666" y="39931"/>
                    </a:lnTo>
                    <a:close/>
                    <a:moveTo>
                      <a:pt x="227905" y="40216"/>
                    </a:moveTo>
                    <a:lnTo>
                      <a:pt x="215713" y="47265"/>
                    </a:lnTo>
                    <a:lnTo>
                      <a:pt x="217427" y="48217"/>
                    </a:lnTo>
                    <a:lnTo>
                      <a:pt x="229619" y="41169"/>
                    </a:lnTo>
                    <a:close/>
                    <a:moveTo>
                      <a:pt x="253622" y="10212"/>
                    </a:moveTo>
                    <a:lnTo>
                      <a:pt x="226190" y="26119"/>
                    </a:lnTo>
                    <a:lnTo>
                      <a:pt x="227810" y="27072"/>
                    </a:lnTo>
                    <a:lnTo>
                      <a:pt x="255242" y="11165"/>
                    </a:lnTo>
                    <a:close/>
                    <a:moveTo>
                      <a:pt x="189233" y="56885"/>
                    </a:moveTo>
                    <a:lnTo>
                      <a:pt x="187614" y="55932"/>
                    </a:lnTo>
                    <a:lnTo>
                      <a:pt x="124463" y="92413"/>
                    </a:lnTo>
                    <a:lnTo>
                      <a:pt x="126178" y="93366"/>
                    </a:lnTo>
                    <a:close/>
                    <a:moveTo>
                      <a:pt x="157134" y="67172"/>
                    </a:moveTo>
                    <a:lnTo>
                      <a:pt x="155420" y="66219"/>
                    </a:lnTo>
                    <a:lnTo>
                      <a:pt x="117320" y="88317"/>
                    </a:lnTo>
                    <a:lnTo>
                      <a:pt x="118939" y="89270"/>
                    </a:lnTo>
                    <a:close/>
                    <a:moveTo>
                      <a:pt x="240002" y="10022"/>
                    </a:moveTo>
                    <a:lnTo>
                      <a:pt x="214951" y="24500"/>
                    </a:lnTo>
                    <a:lnTo>
                      <a:pt x="216570" y="25452"/>
                    </a:lnTo>
                    <a:lnTo>
                      <a:pt x="241621" y="10974"/>
                    </a:lnTo>
                    <a:close/>
                    <a:moveTo>
                      <a:pt x="160182" y="57647"/>
                    </a:moveTo>
                    <a:lnTo>
                      <a:pt x="158468" y="56694"/>
                    </a:lnTo>
                    <a:lnTo>
                      <a:pt x="119510" y="79173"/>
                    </a:lnTo>
                    <a:lnTo>
                      <a:pt x="121225" y="80126"/>
                    </a:lnTo>
                    <a:close/>
                    <a:moveTo>
                      <a:pt x="230191" y="38025"/>
                    </a:moveTo>
                    <a:lnTo>
                      <a:pt x="231810" y="38978"/>
                    </a:lnTo>
                    <a:lnTo>
                      <a:pt x="259242" y="23166"/>
                    </a:lnTo>
                    <a:lnTo>
                      <a:pt x="257623" y="22214"/>
                    </a:lnTo>
                    <a:close/>
                    <a:moveTo>
                      <a:pt x="244193" y="22404"/>
                    </a:moveTo>
                    <a:lnTo>
                      <a:pt x="245812" y="23357"/>
                    </a:lnTo>
                    <a:lnTo>
                      <a:pt x="258004" y="16308"/>
                    </a:lnTo>
                    <a:lnTo>
                      <a:pt x="256385" y="15356"/>
                    </a:lnTo>
                    <a:close/>
                    <a:moveTo>
                      <a:pt x="161039" y="79554"/>
                    </a:moveTo>
                    <a:lnTo>
                      <a:pt x="159325" y="78602"/>
                    </a:lnTo>
                    <a:lnTo>
                      <a:pt x="135322" y="92508"/>
                    </a:lnTo>
                    <a:lnTo>
                      <a:pt x="136941" y="93461"/>
                    </a:lnTo>
                    <a:close/>
                    <a:moveTo>
                      <a:pt x="196377" y="57266"/>
                    </a:moveTo>
                    <a:lnTo>
                      <a:pt x="161516" y="77364"/>
                    </a:lnTo>
                    <a:lnTo>
                      <a:pt x="163135" y="78316"/>
                    </a:lnTo>
                    <a:lnTo>
                      <a:pt x="198092" y="58218"/>
                    </a:lnTo>
                    <a:close/>
                    <a:moveTo>
                      <a:pt x="242097" y="8117"/>
                    </a:moveTo>
                    <a:lnTo>
                      <a:pt x="243812" y="9069"/>
                    </a:lnTo>
                    <a:lnTo>
                      <a:pt x="258385" y="592"/>
                    </a:lnTo>
                    <a:lnTo>
                      <a:pt x="256766" y="-360"/>
                    </a:lnTo>
                    <a:close/>
                    <a:moveTo>
                      <a:pt x="194472" y="45265"/>
                    </a:moveTo>
                    <a:lnTo>
                      <a:pt x="192758" y="44312"/>
                    </a:lnTo>
                    <a:lnTo>
                      <a:pt x="157896" y="64505"/>
                    </a:lnTo>
                    <a:lnTo>
                      <a:pt x="159515" y="65457"/>
                    </a:lnTo>
                    <a:close/>
                    <a:moveTo>
                      <a:pt x="258766" y="13832"/>
                    </a:moveTo>
                    <a:lnTo>
                      <a:pt x="260480" y="14784"/>
                    </a:lnTo>
                    <a:lnTo>
                      <a:pt x="268005" y="10403"/>
                    </a:lnTo>
                    <a:lnTo>
                      <a:pt x="266291" y="9450"/>
                    </a:lnTo>
                    <a:close/>
                    <a:moveTo>
                      <a:pt x="268291" y="15927"/>
                    </a:moveTo>
                    <a:lnTo>
                      <a:pt x="260099" y="20690"/>
                    </a:lnTo>
                    <a:lnTo>
                      <a:pt x="261814" y="21642"/>
                    </a:lnTo>
                    <a:lnTo>
                      <a:pt x="270005" y="16880"/>
                    </a:lnTo>
                    <a:close/>
                    <a:moveTo>
                      <a:pt x="208760" y="61648"/>
                    </a:moveTo>
                    <a:lnTo>
                      <a:pt x="210379" y="62600"/>
                    </a:lnTo>
                    <a:lnTo>
                      <a:pt x="225524" y="53932"/>
                    </a:lnTo>
                    <a:lnTo>
                      <a:pt x="223904" y="52980"/>
                    </a:lnTo>
                    <a:close/>
                    <a:moveTo>
                      <a:pt x="212855" y="68791"/>
                    </a:moveTo>
                    <a:lnTo>
                      <a:pt x="211236" y="67839"/>
                    </a:lnTo>
                    <a:lnTo>
                      <a:pt x="184280" y="83650"/>
                    </a:lnTo>
                    <a:lnTo>
                      <a:pt x="185995" y="84603"/>
                    </a:lnTo>
                    <a:close/>
                    <a:moveTo>
                      <a:pt x="238192" y="44693"/>
                    </a:moveTo>
                    <a:lnTo>
                      <a:pt x="226095" y="51741"/>
                    </a:lnTo>
                    <a:lnTo>
                      <a:pt x="227714" y="52694"/>
                    </a:lnTo>
                    <a:lnTo>
                      <a:pt x="239906" y="45645"/>
                    </a:lnTo>
                    <a:close/>
                    <a:moveTo>
                      <a:pt x="223714" y="68220"/>
                    </a:moveTo>
                    <a:lnTo>
                      <a:pt x="225333" y="69172"/>
                    </a:lnTo>
                    <a:lnTo>
                      <a:pt x="252289" y="53646"/>
                    </a:lnTo>
                    <a:lnTo>
                      <a:pt x="250670" y="52694"/>
                    </a:lnTo>
                    <a:close/>
                    <a:moveTo>
                      <a:pt x="240383" y="43455"/>
                    </a:moveTo>
                    <a:lnTo>
                      <a:pt x="242002" y="44407"/>
                    </a:lnTo>
                    <a:lnTo>
                      <a:pt x="269529" y="28500"/>
                    </a:lnTo>
                    <a:lnTo>
                      <a:pt x="267815" y="27548"/>
                    </a:lnTo>
                    <a:close/>
                    <a:moveTo>
                      <a:pt x="268958" y="36216"/>
                    </a:moveTo>
                    <a:lnTo>
                      <a:pt x="284960" y="26691"/>
                    </a:lnTo>
                    <a:lnTo>
                      <a:pt x="283245" y="25738"/>
                    </a:lnTo>
                    <a:lnTo>
                      <a:pt x="267338" y="35263"/>
                    </a:lnTo>
                    <a:close/>
                    <a:moveTo>
                      <a:pt x="252384" y="51456"/>
                    </a:moveTo>
                    <a:lnTo>
                      <a:pt x="254099" y="52408"/>
                    </a:lnTo>
                    <a:lnTo>
                      <a:pt x="265910" y="45550"/>
                    </a:lnTo>
                    <a:lnTo>
                      <a:pt x="264195" y="44598"/>
                    </a:lnTo>
                    <a:close/>
                    <a:moveTo>
                      <a:pt x="170850" y="85269"/>
                    </a:moveTo>
                    <a:lnTo>
                      <a:pt x="169231" y="84317"/>
                    </a:lnTo>
                    <a:lnTo>
                      <a:pt x="145514" y="97938"/>
                    </a:lnTo>
                    <a:lnTo>
                      <a:pt x="147133" y="98890"/>
                    </a:lnTo>
                    <a:close/>
                    <a:moveTo>
                      <a:pt x="206188" y="62886"/>
                    </a:moveTo>
                    <a:lnTo>
                      <a:pt x="171326" y="83079"/>
                    </a:lnTo>
                    <a:lnTo>
                      <a:pt x="172946" y="84031"/>
                    </a:lnTo>
                    <a:lnTo>
                      <a:pt x="207902" y="63838"/>
                    </a:lnTo>
                    <a:close/>
                    <a:moveTo>
                      <a:pt x="212951" y="66600"/>
                    </a:moveTo>
                    <a:lnTo>
                      <a:pt x="214665" y="67553"/>
                    </a:lnTo>
                    <a:lnTo>
                      <a:pt x="241907" y="51837"/>
                    </a:lnTo>
                    <a:lnTo>
                      <a:pt x="240287" y="50884"/>
                    </a:lnTo>
                    <a:close/>
                    <a:moveTo>
                      <a:pt x="265148" y="36501"/>
                    </a:moveTo>
                    <a:lnTo>
                      <a:pt x="242383" y="49646"/>
                    </a:lnTo>
                    <a:lnTo>
                      <a:pt x="244097" y="50598"/>
                    </a:lnTo>
                    <a:lnTo>
                      <a:pt x="266862" y="37454"/>
                    </a:lnTo>
                    <a:close/>
                    <a:moveTo>
                      <a:pt x="263338" y="52694"/>
                    </a:moveTo>
                    <a:lnTo>
                      <a:pt x="248193" y="61457"/>
                    </a:lnTo>
                    <a:lnTo>
                      <a:pt x="249908" y="62409"/>
                    </a:lnTo>
                    <a:lnTo>
                      <a:pt x="265052" y="53646"/>
                    </a:lnTo>
                    <a:close/>
                    <a:moveTo>
                      <a:pt x="277816" y="21642"/>
                    </a:moveTo>
                    <a:lnTo>
                      <a:pt x="269624" y="26310"/>
                    </a:lnTo>
                    <a:lnTo>
                      <a:pt x="271244" y="27262"/>
                    </a:lnTo>
                    <a:lnTo>
                      <a:pt x="279435" y="22595"/>
                    </a:lnTo>
                    <a:close/>
                    <a:moveTo>
                      <a:pt x="267148" y="52408"/>
                    </a:moveTo>
                    <a:lnTo>
                      <a:pt x="280959" y="44407"/>
                    </a:lnTo>
                    <a:lnTo>
                      <a:pt x="279340" y="43455"/>
                    </a:lnTo>
                    <a:lnTo>
                      <a:pt x="265529" y="51456"/>
                    </a:lnTo>
                    <a:close/>
                    <a:moveTo>
                      <a:pt x="268005" y="44312"/>
                    </a:moveTo>
                    <a:lnTo>
                      <a:pt x="285722" y="34120"/>
                    </a:lnTo>
                    <a:lnTo>
                      <a:pt x="284007" y="33168"/>
                    </a:lnTo>
                    <a:lnTo>
                      <a:pt x="266386" y="43359"/>
                    </a:lnTo>
                    <a:close/>
                    <a:moveTo>
                      <a:pt x="246098" y="62695"/>
                    </a:moveTo>
                    <a:lnTo>
                      <a:pt x="211141" y="82793"/>
                    </a:lnTo>
                    <a:lnTo>
                      <a:pt x="212855" y="83745"/>
                    </a:lnTo>
                    <a:lnTo>
                      <a:pt x="247717" y="63648"/>
                    </a:lnTo>
                    <a:close/>
                    <a:moveTo>
                      <a:pt x="199901" y="89270"/>
                    </a:moveTo>
                    <a:lnTo>
                      <a:pt x="171326" y="105939"/>
                    </a:lnTo>
                    <a:lnTo>
                      <a:pt x="173041" y="106891"/>
                    </a:lnTo>
                    <a:lnTo>
                      <a:pt x="201616" y="90223"/>
                    </a:lnTo>
                    <a:close/>
                    <a:moveTo>
                      <a:pt x="184566" y="90603"/>
                    </a:moveTo>
                    <a:lnTo>
                      <a:pt x="157610" y="106129"/>
                    </a:lnTo>
                    <a:lnTo>
                      <a:pt x="159230" y="107082"/>
                    </a:lnTo>
                    <a:lnTo>
                      <a:pt x="186281" y="91556"/>
                    </a:lnTo>
                    <a:close/>
                    <a:moveTo>
                      <a:pt x="210665" y="84984"/>
                    </a:moveTo>
                    <a:lnTo>
                      <a:pt x="209045" y="84031"/>
                    </a:lnTo>
                    <a:lnTo>
                      <a:pt x="202092" y="88032"/>
                    </a:lnTo>
                    <a:lnTo>
                      <a:pt x="203711" y="88984"/>
                    </a:lnTo>
                    <a:close/>
                    <a:moveTo>
                      <a:pt x="183423" y="85555"/>
                    </a:moveTo>
                    <a:lnTo>
                      <a:pt x="181804" y="84603"/>
                    </a:lnTo>
                    <a:lnTo>
                      <a:pt x="148466" y="103653"/>
                    </a:lnTo>
                    <a:lnTo>
                      <a:pt x="150086" y="104605"/>
                    </a:lnTo>
                    <a:close/>
                    <a:moveTo>
                      <a:pt x="222857" y="70410"/>
                    </a:moveTo>
                    <a:lnTo>
                      <a:pt x="221237" y="69458"/>
                    </a:lnTo>
                    <a:lnTo>
                      <a:pt x="186757" y="89365"/>
                    </a:lnTo>
                    <a:lnTo>
                      <a:pt x="188376" y="90318"/>
                    </a:lnTo>
                    <a:close/>
                    <a:moveTo>
                      <a:pt x="265243" y="76792"/>
                    </a:moveTo>
                    <a:lnTo>
                      <a:pt x="292675" y="60981"/>
                    </a:lnTo>
                    <a:lnTo>
                      <a:pt x="294389" y="61933"/>
                    </a:lnTo>
                    <a:lnTo>
                      <a:pt x="266957" y="77745"/>
                    </a:lnTo>
                    <a:close/>
                    <a:moveTo>
                      <a:pt x="267148" y="85174"/>
                    </a:moveTo>
                    <a:lnTo>
                      <a:pt x="265529" y="84222"/>
                    </a:lnTo>
                    <a:lnTo>
                      <a:pt x="238287" y="100033"/>
                    </a:lnTo>
                    <a:lnTo>
                      <a:pt x="239906" y="100986"/>
                    </a:lnTo>
                    <a:close/>
                    <a:moveTo>
                      <a:pt x="252575" y="86032"/>
                    </a:moveTo>
                    <a:lnTo>
                      <a:pt x="264767" y="78983"/>
                    </a:lnTo>
                    <a:lnTo>
                      <a:pt x="263147" y="78031"/>
                    </a:lnTo>
                    <a:lnTo>
                      <a:pt x="250955" y="85079"/>
                    </a:lnTo>
                    <a:close/>
                    <a:moveTo>
                      <a:pt x="250479" y="87270"/>
                    </a:moveTo>
                    <a:lnTo>
                      <a:pt x="248765" y="86317"/>
                    </a:lnTo>
                    <a:lnTo>
                      <a:pt x="233620" y="95080"/>
                    </a:lnTo>
                    <a:lnTo>
                      <a:pt x="235334" y="96033"/>
                    </a:lnTo>
                    <a:close/>
                    <a:moveTo>
                      <a:pt x="280959" y="62124"/>
                    </a:moveTo>
                    <a:lnTo>
                      <a:pt x="293151" y="55075"/>
                    </a:lnTo>
                    <a:lnTo>
                      <a:pt x="291437" y="54123"/>
                    </a:lnTo>
                    <a:lnTo>
                      <a:pt x="279245" y="61171"/>
                    </a:lnTo>
                    <a:close/>
                    <a:moveTo>
                      <a:pt x="294866" y="59742"/>
                    </a:moveTo>
                    <a:lnTo>
                      <a:pt x="296485" y="60695"/>
                    </a:lnTo>
                    <a:lnTo>
                      <a:pt x="321821" y="46026"/>
                    </a:lnTo>
                    <a:lnTo>
                      <a:pt x="320202" y="45074"/>
                    </a:lnTo>
                    <a:close/>
                    <a:moveTo>
                      <a:pt x="237716" y="102224"/>
                    </a:moveTo>
                    <a:lnTo>
                      <a:pt x="236001" y="101176"/>
                    </a:lnTo>
                    <a:lnTo>
                      <a:pt x="172565" y="137848"/>
                    </a:lnTo>
                    <a:lnTo>
                      <a:pt x="174184" y="138800"/>
                    </a:lnTo>
                    <a:close/>
                    <a:moveTo>
                      <a:pt x="226476" y="93461"/>
                    </a:moveTo>
                    <a:lnTo>
                      <a:pt x="253813" y="77745"/>
                    </a:lnTo>
                    <a:lnTo>
                      <a:pt x="252098" y="76792"/>
                    </a:lnTo>
                    <a:lnTo>
                      <a:pt x="224857" y="92508"/>
                    </a:lnTo>
                    <a:close/>
                    <a:moveTo>
                      <a:pt x="255908" y="76507"/>
                    </a:moveTo>
                    <a:lnTo>
                      <a:pt x="278673" y="63362"/>
                    </a:lnTo>
                    <a:lnTo>
                      <a:pt x="277054" y="62409"/>
                    </a:lnTo>
                    <a:lnTo>
                      <a:pt x="254289" y="75554"/>
                    </a:lnTo>
                    <a:close/>
                    <a:moveTo>
                      <a:pt x="224381" y="94699"/>
                    </a:moveTo>
                    <a:lnTo>
                      <a:pt x="222666" y="93747"/>
                    </a:lnTo>
                    <a:lnTo>
                      <a:pt x="184566" y="116035"/>
                    </a:lnTo>
                    <a:lnTo>
                      <a:pt x="186185" y="116988"/>
                    </a:lnTo>
                    <a:close/>
                    <a:moveTo>
                      <a:pt x="295151" y="53837"/>
                    </a:moveTo>
                    <a:lnTo>
                      <a:pt x="312487" y="43836"/>
                    </a:lnTo>
                    <a:lnTo>
                      <a:pt x="310868" y="42883"/>
                    </a:lnTo>
                    <a:lnTo>
                      <a:pt x="293532" y="52408"/>
                    </a:lnTo>
                    <a:close/>
                    <a:moveTo>
                      <a:pt x="231905" y="96604"/>
                    </a:moveTo>
                    <a:lnTo>
                      <a:pt x="170374" y="132132"/>
                    </a:lnTo>
                    <a:lnTo>
                      <a:pt x="171993" y="133085"/>
                    </a:lnTo>
                    <a:lnTo>
                      <a:pt x="233525" y="97557"/>
                    </a:lnTo>
                    <a:close/>
                    <a:moveTo>
                      <a:pt x="169421" y="119464"/>
                    </a:moveTo>
                    <a:lnTo>
                      <a:pt x="192567" y="106034"/>
                    </a:lnTo>
                    <a:lnTo>
                      <a:pt x="190948" y="105082"/>
                    </a:lnTo>
                    <a:lnTo>
                      <a:pt x="167707" y="118512"/>
                    </a:lnTo>
                    <a:close/>
                    <a:moveTo>
                      <a:pt x="291341" y="47074"/>
                    </a:moveTo>
                    <a:lnTo>
                      <a:pt x="292961" y="48027"/>
                    </a:lnTo>
                    <a:lnTo>
                      <a:pt x="308105" y="39264"/>
                    </a:lnTo>
                    <a:lnTo>
                      <a:pt x="306486" y="38311"/>
                    </a:lnTo>
                    <a:close/>
                    <a:moveTo>
                      <a:pt x="263433" y="65172"/>
                    </a:moveTo>
                    <a:lnTo>
                      <a:pt x="290865" y="49265"/>
                    </a:lnTo>
                    <a:lnTo>
                      <a:pt x="289055" y="48122"/>
                    </a:lnTo>
                    <a:lnTo>
                      <a:pt x="261623" y="64029"/>
                    </a:lnTo>
                    <a:close/>
                    <a:moveTo>
                      <a:pt x="249050" y="73458"/>
                    </a:moveTo>
                    <a:lnTo>
                      <a:pt x="261242" y="66410"/>
                    </a:lnTo>
                    <a:lnTo>
                      <a:pt x="259623" y="65457"/>
                    </a:lnTo>
                    <a:lnTo>
                      <a:pt x="247431" y="72506"/>
                    </a:lnTo>
                    <a:close/>
                    <a:moveTo>
                      <a:pt x="231810" y="82983"/>
                    </a:moveTo>
                    <a:lnTo>
                      <a:pt x="246955" y="74316"/>
                    </a:lnTo>
                    <a:lnTo>
                      <a:pt x="245240" y="73363"/>
                    </a:lnTo>
                    <a:lnTo>
                      <a:pt x="230096" y="82031"/>
                    </a:lnTo>
                    <a:close/>
                    <a:moveTo>
                      <a:pt x="194377" y="105272"/>
                    </a:moveTo>
                    <a:lnTo>
                      <a:pt x="229238" y="85079"/>
                    </a:lnTo>
                    <a:lnTo>
                      <a:pt x="227619" y="84126"/>
                    </a:lnTo>
                    <a:lnTo>
                      <a:pt x="192662" y="104319"/>
                    </a:lnTo>
                    <a:close/>
                    <a:moveTo>
                      <a:pt x="293818" y="80316"/>
                    </a:moveTo>
                    <a:lnTo>
                      <a:pt x="295532" y="81269"/>
                    </a:lnTo>
                    <a:lnTo>
                      <a:pt x="318297" y="68124"/>
                    </a:lnTo>
                    <a:lnTo>
                      <a:pt x="316583" y="67172"/>
                    </a:lnTo>
                    <a:close/>
                    <a:moveTo>
                      <a:pt x="273149" y="99843"/>
                    </a:moveTo>
                    <a:lnTo>
                      <a:pt x="274768" y="100795"/>
                    </a:lnTo>
                    <a:lnTo>
                      <a:pt x="289913" y="92032"/>
                    </a:lnTo>
                    <a:lnTo>
                      <a:pt x="288293" y="91080"/>
                    </a:lnTo>
                    <a:close/>
                    <a:moveTo>
                      <a:pt x="291722" y="81555"/>
                    </a:moveTo>
                    <a:lnTo>
                      <a:pt x="264386" y="97271"/>
                    </a:lnTo>
                    <a:lnTo>
                      <a:pt x="266100" y="98223"/>
                    </a:lnTo>
                    <a:lnTo>
                      <a:pt x="293342" y="82507"/>
                    </a:lnTo>
                    <a:close/>
                    <a:moveTo>
                      <a:pt x="277244" y="106891"/>
                    </a:moveTo>
                    <a:lnTo>
                      <a:pt x="275625" y="105939"/>
                    </a:lnTo>
                    <a:lnTo>
                      <a:pt x="248669" y="121560"/>
                    </a:lnTo>
                    <a:lnTo>
                      <a:pt x="250289" y="122512"/>
                    </a:lnTo>
                    <a:close/>
                    <a:moveTo>
                      <a:pt x="302581" y="82793"/>
                    </a:moveTo>
                    <a:lnTo>
                      <a:pt x="290389" y="89841"/>
                    </a:lnTo>
                    <a:lnTo>
                      <a:pt x="292103" y="90794"/>
                    </a:lnTo>
                    <a:lnTo>
                      <a:pt x="304200" y="83745"/>
                    </a:lnTo>
                    <a:close/>
                    <a:moveTo>
                      <a:pt x="263909" y="99462"/>
                    </a:moveTo>
                    <a:lnTo>
                      <a:pt x="262290" y="98509"/>
                    </a:lnTo>
                    <a:lnTo>
                      <a:pt x="198663" y="135276"/>
                    </a:lnTo>
                    <a:lnTo>
                      <a:pt x="200282" y="136228"/>
                    </a:lnTo>
                    <a:close/>
                    <a:moveTo>
                      <a:pt x="288103" y="106320"/>
                    </a:moveTo>
                    <a:lnTo>
                      <a:pt x="289722" y="107272"/>
                    </a:lnTo>
                    <a:lnTo>
                      <a:pt x="316678" y="91746"/>
                    </a:lnTo>
                    <a:lnTo>
                      <a:pt x="315059" y="90794"/>
                    </a:lnTo>
                    <a:close/>
                    <a:moveTo>
                      <a:pt x="304772" y="81555"/>
                    </a:moveTo>
                    <a:lnTo>
                      <a:pt x="306391" y="82507"/>
                    </a:lnTo>
                    <a:lnTo>
                      <a:pt x="333823" y="66696"/>
                    </a:lnTo>
                    <a:lnTo>
                      <a:pt x="332204" y="65743"/>
                    </a:lnTo>
                    <a:close/>
                    <a:moveTo>
                      <a:pt x="318773" y="65934"/>
                    </a:moveTo>
                    <a:lnTo>
                      <a:pt x="320393" y="66886"/>
                    </a:lnTo>
                    <a:lnTo>
                      <a:pt x="332585" y="59838"/>
                    </a:lnTo>
                    <a:lnTo>
                      <a:pt x="330965" y="58885"/>
                    </a:lnTo>
                    <a:close/>
                    <a:moveTo>
                      <a:pt x="333728" y="74316"/>
                    </a:moveTo>
                    <a:lnTo>
                      <a:pt x="349634" y="64791"/>
                    </a:lnTo>
                    <a:lnTo>
                      <a:pt x="348015" y="63838"/>
                    </a:lnTo>
                    <a:lnTo>
                      <a:pt x="332108" y="73363"/>
                    </a:lnTo>
                    <a:close/>
                    <a:moveTo>
                      <a:pt x="317630" y="89079"/>
                    </a:moveTo>
                    <a:lnTo>
                      <a:pt x="319250" y="90032"/>
                    </a:lnTo>
                    <a:lnTo>
                      <a:pt x="331061" y="83269"/>
                    </a:lnTo>
                    <a:lnTo>
                      <a:pt x="329441" y="82317"/>
                    </a:lnTo>
                    <a:close/>
                    <a:moveTo>
                      <a:pt x="236096" y="122893"/>
                    </a:moveTo>
                    <a:lnTo>
                      <a:pt x="234382" y="121941"/>
                    </a:lnTo>
                    <a:lnTo>
                      <a:pt x="210188" y="135942"/>
                    </a:lnTo>
                    <a:lnTo>
                      <a:pt x="211903" y="136895"/>
                    </a:lnTo>
                    <a:close/>
                    <a:moveTo>
                      <a:pt x="271434" y="100605"/>
                    </a:moveTo>
                    <a:lnTo>
                      <a:pt x="236573" y="120702"/>
                    </a:lnTo>
                    <a:lnTo>
                      <a:pt x="238192" y="121655"/>
                    </a:lnTo>
                    <a:lnTo>
                      <a:pt x="273149" y="101557"/>
                    </a:lnTo>
                    <a:close/>
                    <a:moveTo>
                      <a:pt x="278197" y="104224"/>
                    </a:moveTo>
                    <a:lnTo>
                      <a:pt x="279911" y="105177"/>
                    </a:lnTo>
                    <a:lnTo>
                      <a:pt x="307153" y="89460"/>
                    </a:lnTo>
                    <a:lnTo>
                      <a:pt x="305534" y="88508"/>
                    </a:lnTo>
                    <a:close/>
                    <a:moveTo>
                      <a:pt x="330394" y="74125"/>
                    </a:moveTo>
                    <a:lnTo>
                      <a:pt x="307629" y="87270"/>
                    </a:lnTo>
                    <a:lnTo>
                      <a:pt x="309248" y="88222"/>
                    </a:lnTo>
                    <a:lnTo>
                      <a:pt x="332013" y="75078"/>
                    </a:lnTo>
                    <a:close/>
                    <a:moveTo>
                      <a:pt x="333537" y="57171"/>
                    </a:moveTo>
                    <a:lnTo>
                      <a:pt x="335252" y="58123"/>
                    </a:lnTo>
                    <a:lnTo>
                      <a:pt x="345539" y="52123"/>
                    </a:lnTo>
                    <a:lnTo>
                      <a:pt x="343919" y="51170"/>
                    </a:lnTo>
                    <a:close/>
                    <a:moveTo>
                      <a:pt x="343062" y="59266"/>
                    </a:moveTo>
                    <a:lnTo>
                      <a:pt x="334871" y="64029"/>
                    </a:lnTo>
                    <a:lnTo>
                      <a:pt x="336585" y="64981"/>
                    </a:lnTo>
                    <a:lnTo>
                      <a:pt x="344777" y="60219"/>
                    </a:lnTo>
                    <a:close/>
                    <a:moveTo>
                      <a:pt x="249908" y="128227"/>
                    </a:moveTo>
                    <a:lnTo>
                      <a:pt x="222380" y="143943"/>
                    </a:lnTo>
                    <a:lnTo>
                      <a:pt x="224000" y="144896"/>
                    </a:lnTo>
                    <a:lnTo>
                      <a:pt x="251146" y="129180"/>
                    </a:lnTo>
                    <a:close/>
                    <a:moveTo>
                      <a:pt x="248765" y="123274"/>
                    </a:moveTo>
                    <a:lnTo>
                      <a:pt x="247050" y="122322"/>
                    </a:lnTo>
                    <a:lnTo>
                      <a:pt x="212855" y="142038"/>
                    </a:lnTo>
                    <a:lnTo>
                      <a:pt x="214475" y="142991"/>
                    </a:lnTo>
                    <a:close/>
                    <a:moveTo>
                      <a:pt x="288198" y="108034"/>
                    </a:moveTo>
                    <a:lnTo>
                      <a:pt x="286484" y="107082"/>
                    </a:lnTo>
                    <a:lnTo>
                      <a:pt x="252098" y="126989"/>
                    </a:lnTo>
                    <a:lnTo>
                      <a:pt x="253718" y="127941"/>
                    </a:lnTo>
                    <a:close/>
                    <a:moveTo>
                      <a:pt x="94269" y="94032"/>
                    </a:moveTo>
                    <a:lnTo>
                      <a:pt x="95984" y="94985"/>
                    </a:lnTo>
                    <a:lnTo>
                      <a:pt x="118748" y="81840"/>
                    </a:lnTo>
                    <a:lnTo>
                      <a:pt x="117034" y="80888"/>
                    </a:lnTo>
                    <a:close/>
                    <a:moveTo>
                      <a:pt x="93793" y="96223"/>
                    </a:moveTo>
                    <a:lnTo>
                      <a:pt x="92174" y="95271"/>
                    </a:lnTo>
                    <a:lnTo>
                      <a:pt x="64837" y="111082"/>
                    </a:lnTo>
                    <a:lnTo>
                      <a:pt x="66551" y="112035"/>
                    </a:lnTo>
                    <a:close/>
                    <a:moveTo>
                      <a:pt x="98841" y="98985"/>
                    </a:moveTo>
                    <a:lnTo>
                      <a:pt x="100556" y="99938"/>
                    </a:lnTo>
                    <a:lnTo>
                      <a:pt x="115700" y="91175"/>
                    </a:lnTo>
                    <a:lnTo>
                      <a:pt x="114081" y="90223"/>
                    </a:lnTo>
                    <a:close/>
                    <a:moveTo>
                      <a:pt x="102746" y="111940"/>
                    </a:moveTo>
                    <a:lnTo>
                      <a:pt x="104461" y="112892"/>
                    </a:lnTo>
                    <a:lnTo>
                      <a:pt x="119606" y="104129"/>
                    </a:lnTo>
                    <a:lnTo>
                      <a:pt x="117986" y="103176"/>
                    </a:lnTo>
                    <a:close/>
                    <a:moveTo>
                      <a:pt x="121796" y="93556"/>
                    </a:moveTo>
                    <a:lnTo>
                      <a:pt x="94460" y="109368"/>
                    </a:lnTo>
                    <a:lnTo>
                      <a:pt x="96174" y="110320"/>
                    </a:lnTo>
                    <a:lnTo>
                      <a:pt x="123416" y="94509"/>
                    </a:lnTo>
                    <a:close/>
                    <a:moveTo>
                      <a:pt x="132655" y="94890"/>
                    </a:moveTo>
                    <a:lnTo>
                      <a:pt x="120463" y="101938"/>
                    </a:lnTo>
                    <a:lnTo>
                      <a:pt x="122082" y="102891"/>
                    </a:lnTo>
                    <a:lnTo>
                      <a:pt x="134274" y="95842"/>
                    </a:lnTo>
                    <a:close/>
                    <a:moveTo>
                      <a:pt x="93983" y="111558"/>
                    </a:moveTo>
                    <a:lnTo>
                      <a:pt x="92364" y="110606"/>
                    </a:lnTo>
                    <a:lnTo>
                      <a:pt x="37310" y="142324"/>
                    </a:lnTo>
                    <a:lnTo>
                      <a:pt x="39024" y="143277"/>
                    </a:lnTo>
                    <a:close/>
                    <a:moveTo>
                      <a:pt x="60455" y="122607"/>
                    </a:moveTo>
                    <a:lnTo>
                      <a:pt x="58836" y="121655"/>
                    </a:lnTo>
                    <a:lnTo>
                      <a:pt x="29594" y="138514"/>
                    </a:lnTo>
                    <a:lnTo>
                      <a:pt x="31214" y="139467"/>
                    </a:lnTo>
                    <a:close/>
                    <a:moveTo>
                      <a:pt x="63503" y="113082"/>
                    </a:moveTo>
                    <a:lnTo>
                      <a:pt x="61884" y="112130"/>
                    </a:lnTo>
                    <a:lnTo>
                      <a:pt x="22927" y="134609"/>
                    </a:lnTo>
                    <a:lnTo>
                      <a:pt x="24546" y="135561"/>
                    </a:lnTo>
                    <a:close/>
                    <a:moveTo>
                      <a:pt x="64361" y="135276"/>
                    </a:moveTo>
                    <a:lnTo>
                      <a:pt x="62741" y="134323"/>
                    </a:lnTo>
                    <a:lnTo>
                      <a:pt x="43025" y="145753"/>
                    </a:lnTo>
                    <a:lnTo>
                      <a:pt x="44644" y="146706"/>
                    </a:lnTo>
                    <a:close/>
                    <a:moveTo>
                      <a:pt x="99794" y="112987"/>
                    </a:moveTo>
                    <a:lnTo>
                      <a:pt x="64932" y="133085"/>
                    </a:lnTo>
                    <a:lnTo>
                      <a:pt x="66551" y="134037"/>
                    </a:lnTo>
                    <a:lnTo>
                      <a:pt x="101413" y="113940"/>
                    </a:lnTo>
                    <a:close/>
                    <a:moveTo>
                      <a:pt x="97508" y="100986"/>
                    </a:moveTo>
                    <a:lnTo>
                      <a:pt x="95888" y="100033"/>
                    </a:lnTo>
                    <a:lnTo>
                      <a:pt x="61027" y="120226"/>
                    </a:lnTo>
                    <a:lnTo>
                      <a:pt x="62646" y="121179"/>
                    </a:lnTo>
                    <a:close/>
                    <a:moveTo>
                      <a:pt x="111795" y="117369"/>
                    </a:moveTo>
                    <a:lnTo>
                      <a:pt x="113414" y="118321"/>
                    </a:lnTo>
                    <a:lnTo>
                      <a:pt x="128559" y="109558"/>
                    </a:lnTo>
                    <a:lnTo>
                      <a:pt x="126940" y="108606"/>
                    </a:lnTo>
                    <a:close/>
                    <a:moveTo>
                      <a:pt x="115891" y="124512"/>
                    </a:moveTo>
                    <a:lnTo>
                      <a:pt x="114272" y="123560"/>
                    </a:lnTo>
                    <a:lnTo>
                      <a:pt x="87316" y="139086"/>
                    </a:lnTo>
                    <a:lnTo>
                      <a:pt x="88935" y="140038"/>
                    </a:lnTo>
                    <a:close/>
                    <a:moveTo>
                      <a:pt x="141227" y="100414"/>
                    </a:moveTo>
                    <a:lnTo>
                      <a:pt x="129035" y="107367"/>
                    </a:lnTo>
                    <a:lnTo>
                      <a:pt x="130750" y="108320"/>
                    </a:lnTo>
                    <a:lnTo>
                      <a:pt x="142942" y="101367"/>
                    </a:lnTo>
                    <a:close/>
                    <a:moveTo>
                      <a:pt x="127130" y="124322"/>
                    </a:moveTo>
                    <a:lnTo>
                      <a:pt x="128750" y="125274"/>
                    </a:lnTo>
                    <a:lnTo>
                      <a:pt x="155705" y="109653"/>
                    </a:lnTo>
                    <a:lnTo>
                      <a:pt x="154086" y="108701"/>
                    </a:lnTo>
                    <a:close/>
                    <a:moveTo>
                      <a:pt x="74648" y="141372"/>
                    </a:moveTo>
                    <a:lnTo>
                      <a:pt x="72933" y="140419"/>
                    </a:lnTo>
                    <a:lnTo>
                      <a:pt x="53216" y="151754"/>
                    </a:lnTo>
                    <a:lnTo>
                      <a:pt x="54836" y="152707"/>
                    </a:lnTo>
                    <a:close/>
                    <a:moveTo>
                      <a:pt x="109985" y="118988"/>
                    </a:moveTo>
                    <a:lnTo>
                      <a:pt x="75124" y="139181"/>
                    </a:lnTo>
                    <a:lnTo>
                      <a:pt x="76743" y="140133"/>
                    </a:lnTo>
                    <a:lnTo>
                      <a:pt x="111700" y="119940"/>
                    </a:lnTo>
                    <a:close/>
                    <a:moveTo>
                      <a:pt x="116748" y="122703"/>
                    </a:moveTo>
                    <a:lnTo>
                      <a:pt x="118463" y="123655"/>
                    </a:lnTo>
                    <a:lnTo>
                      <a:pt x="145704" y="107939"/>
                    </a:lnTo>
                    <a:lnTo>
                      <a:pt x="144085" y="106891"/>
                    </a:lnTo>
                    <a:close/>
                    <a:moveTo>
                      <a:pt x="167135" y="108796"/>
                    </a:moveTo>
                    <a:lnTo>
                      <a:pt x="151991" y="117464"/>
                    </a:lnTo>
                    <a:lnTo>
                      <a:pt x="153610" y="118416"/>
                    </a:lnTo>
                    <a:lnTo>
                      <a:pt x="168755" y="109749"/>
                    </a:lnTo>
                    <a:close/>
                    <a:moveTo>
                      <a:pt x="149895" y="118321"/>
                    </a:moveTo>
                    <a:lnTo>
                      <a:pt x="114938" y="138514"/>
                    </a:lnTo>
                    <a:lnTo>
                      <a:pt x="116653" y="139467"/>
                    </a:lnTo>
                    <a:lnTo>
                      <a:pt x="151514" y="119274"/>
                    </a:lnTo>
                    <a:close/>
                    <a:moveTo>
                      <a:pt x="103699" y="144991"/>
                    </a:moveTo>
                    <a:lnTo>
                      <a:pt x="72743" y="162898"/>
                    </a:lnTo>
                    <a:lnTo>
                      <a:pt x="74362" y="163851"/>
                    </a:lnTo>
                    <a:lnTo>
                      <a:pt x="105318" y="145944"/>
                    </a:lnTo>
                    <a:close/>
                    <a:moveTo>
                      <a:pt x="88364" y="146325"/>
                    </a:moveTo>
                    <a:lnTo>
                      <a:pt x="66170" y="159088"/>
                    </a:lnTo>
                    <a:lnTo>
                      <a:pt x="67885" y="160041"/>
                    </a:lnTo>
                    <a:lnTo>
                      <a:pt x="90078" y="147277"/>
                    </a:lnTo>
                    <a:close/>
                    <a:moveTo>
                      <a:pt x="114462" y="140705"/>
                    </a:moveTo>
                    <a:lnTo>
                      <a:pt x="112843" y="139752"/>
                    </a:lnTo>
                    <a:lnTo>
                      <a:pt x="105890" y="143753"/>
                    </a:lnTo>
                    <a:lnTo>
                      <a:pt x="107509" y="144706"/>
                    </a:lnTo>
                    <a:close/>
                    <a:moveTo>
                      <a:pt x="87221" y="141276"/>
                    </a:moveTo>
                    <a:lnTo>
                      <a:pt x="85506" y="140324"/>
                    </a:lnTo>
                    <a:lnTo>
                      <a:pt x="59693" y="155278"/>
                    </a:lnTo>
                    <a:lnTo>
                      <a:pt x="61313" y="156231"/>
                    </a:lnTo>
                    <a:close/>
                    <a:moveTo>
                      <a:pt x="126654" y="126132"/>
                    </a:moveTo>
                    <a:lnTo>
                      <a:pt x="124940" y="125179"/>
                    </a:lnTo>
                    <a:lnTo>
                      <a:pt x="90554" y="145086"/>
                    </a:lnTo>
                    <a:lnTo>
                      <a:pt x="92174" y="146039"/>
                    </a:lnTo>
                    <a:close/>
                    <a:moveTo>
                      <a:pt x="170945" y="140895"/>
                    </a:moveTo>
                    <a:lnTo>
                      <a:pt x="169326" y="139943"/>
                    </a:lnTo>
                    <a:lnTo>
                      <a:pt x="141989" y="155659"/>
                    </a:lnTo>
                    <a:lnTo>
                      <a:pt x="143704" y="156612"/>
                    </a:lnTo>
                    <a:close/>
                    <a:moveTo>
                      <a:pt x="156372" y="141753"/>
                    </a:moveTo>
                    <a:lnTo>
                      <a:pt x="168564" y="134704"/>
                    </a:lnTo>
                    <a:lnTo>
                      <a:pt x="166850" y="133752"/>
                    </a:lnTo>
                    <a:lnTo>
                      <a:pt x="154658" y="140800"/>
                    </a:lnTo>
                    <a:close/>
                    <a:moveTo>
                      <a:pt x="154181" y="142991"/>
                    </a:moveTo>
                    <a:lnTo>
                      <a:pt x="152562" y="142038"/>
                    </a:lnTo>
                    <a:lnTo>
                      <a:pt x="137417" y="150801"/>
                    </a:lnTo>
                    <a:lnTo>
                      <a:pt x="139037" y="151754"/>
                    </a:lnTo>
                    <a:close/>
                    <a:moveTo>
                      <a:pt x="141513" y="157850"/>
                    </a:moveTo>
                    <a:lnTo>
                      <a:pt x="139894" y="156898"/>
                    </a:lnTo>
                    <a:lnTo>
                      <a:pt x="100937" y="179376"/>
                    </a:lnTo>
                    <a:lnTo>
                      <a:pt x="102651" y="180329"/>
                    </a:lnTo>
                    <a:close/>
                    <a:moveTo>
                      <a:pt x="130369" y="149182"/>
                    </a:moveTo>
                    <a:lnTo>
                      <a:pt x="157610" y="133466"/>
                    </a:lnTo>
                    <a:lnTo>
                      <a:pt x="155991" y="132513"/>
                    </a:lnTo>
                    <a:lnTo>
                      <a:pt x="128750" y="148230"/>
                    </a:lnTo>
                    <a:close/>
                    <a:moveTo>
                      <a:pt x="159801" y="132228"/>
                    </a:moveTo>
                    <a:lnTo>
                      <a:pt x="182566" y="119083"/>
                    </a:lnTo>
                    <a:lnTo>
                      <a:pt x="180947" y="118131"/>
                    </a:lnTo>
                    <a:lnTo>
                      <a:pt x="158182" y="131275"/>
                    </a:lnTo>
                    <a:close/>
                    <a:moveTo>
                      <a:pt x="128273" y="150420"/>
                    </a:moveTo>
                    <a:lnTo>
                      <a:pt x="126559" y="149468"/>
                    </a:lnTo>
                    <a:lnTo>
                      <a:pt x="87792" y="171947"/>
                    </a:lnTo>
                    <a:lnTo>
                      <a:pt x="89507" y="172899"/>
                    </a:lnTo>
                    <a:close/>
                    <a:moveTo>
                      <a:pt x="135227" y="152040"/>
                    </a:moveTo>
                    <a:lnTo>
                      <a:pt x="94269" y="175662"/>
                    </a:lnTo>
                    <a:lnTo>
                      <a:pt x="95984" y="176614"/>
                    </a:lnTo>
                    <a:lnTo>
                      <a:pt x="136655" y="152897"/>
                    </a:lnTo>
                    <a:close/>
                    <a:moveTo>
                      <a:pt x="83220" y="168804"/>
                    </a:moveTo>
                    <a:lnTo>
                      <a:pt x="95984" y="161469"/>
                    </a:lnTo>
                    <a:lnTo>
                      <a:pt x="94364" y="160517"/>
                    </a:lnTo>
                    <a:lnTo>
                      <a:pt x="81601" y="167851"/>
                    </a:lnTo>
                    <a:close/>
                    <a:moveTo>
                      <a:pt x="152467" y="128894"/>
                    </a:moveTo>
                    <a:lnTo>
                      <a:pt x="164659" y="121845"/>
                    </a:lnTo>
                    <a:lnTo>
                      <a:pt x="162944" y="120893"/>
                    </a:lnTo>
                    <a:lnTo>
                      <a:pt x="150752" y="127846"/>
                    </a:lnTo>
                    <a:close/>
                    <a:moveTo>
                      <a:pt x="135131" y="138419"/>
                    </a:moveTo>
                    <a:lnTo>
                      <a:pt x="150276" y="129751"/>
                    </a:lnTo>
                    <a:lnTo>
                      <a:pt x="148657" y="128703"/>
                    </a:lnTo>
                    <a:lnTo>
                      <a:pt x="133512" y="137466"/>
                    </a:lnTo>
                    <a:close/>
                    <a:moveTo>
                      <a:pt x="98079" y="159850"/>
                    </a:moveTo>
                    <a:lnTo>
                      <a:pt x="133036" y="139657"/>
                    </a:lnTo>
                    <a:lnTo>
                      <a:pt x="131321" y="138705"/>
                    </a:lnTo>
                    <a:lnTo>
                      <a:pt x="96460" y="158898"/>
                    </a:lnTo>
                    <a:close/>
                    <a:moveTo>
                      <a:pt x="176851" y="154421"/>
                    </a:moveTo>
                    <a:lnTo>
                      <a:pt x="178565" y="155373"/>
                    </a:lnTo>
                    <a:lnTo>
                      <a:pt x="193710" y="146610"/>
                    </a:lnTo>
                    <a:lnTo>
                      <a:pt x="191996" y="145658"/>
                    </a:lnTo>
                    <a:close/>
                    <a:moveTo>
                      <a:pt x="195901" y="136038"/>
                    </a:moveTo>
                    <a:lnTo>
                      <a:pt x="168088" y="152897"/>
                    </a:lnTo>
                    <a:lnTo>
                      <a:pt x="169802" y="153849"/>
                    </a:lnTo>
                    <a:lnTo>
                      <a:pt x="197044" y="138038"/>
                    </a:lnTo>
                    <a:close/>
                    <a:moveTo>
                      <a:pt x="180947" y="162422"/>
                    </a:moveTo>
                    <a:lnTo>
                      <a:pt x="179232" y="161469"/>
                    </a:lnTo>
                    <a:lnTo>
                      <a:pt x="152372" y="177090"/>
                    </a:lnTo>
                    <a:lnTo>
                      <a:pt x="153991" y="178043"/>
                    </a:lnTo>
                    <a:close/>
                    <a:moveTo>
                      <a:pt x="206283" y="138324"/>
                    </a:moveTo>
                    <a:lnTo>
                      <a:pt x="194091" y="145372"/>
                    </a:lnTo>
                    <a:lnTo>
                      <a:pt x="195710" y="146325"/>
                    </a:lnTo>
                    <a:lnTo>
                      <a:pt x="207902" y="139276"/>
                    </a:lnTo>
                    <a:close/>
                    <a:moveTo>
                      <a:pt x="167612" y="154992"/>
                    </a:moveTo>
                    <a:lnTo>
                      <a:pt x="165992" y="154040"/>
                    </a:lnTo>
                    <a:lnTo>
                      <a:pt x="110938" y="185758"/>
                    </a:lnTo>
                    <a:lnTo>
                      <a:pt x="112652" y="186711"/>
                    </a:lnTo>
                    <a:close/>
                    <a:moveTo>
                      <a:pt x="191805" y="161850"/>
                    </a:moveTo>
                    <a:lnTo>
                      <a:pt x="193424" y="162803"/>
                    </a:lnTo>
                    <a:lnTo>
                      <a:pt x="220380" y="147277"/>
                    </a:lnTo>
                    <a:lnTo>
                      <a:pt x="218666" y="146325"/>
                    </a:lnTo>
                    <a:close/>
                    <a:moveTo>
                      <a:pt x="139227" y="178900"/>
                    </a:moveTo>
                    <a:lnTo>
                      <a:pt x="137608" y="177948"/>
                    </a:lnTo>
                    <a:lnTo>
                      <a:pt x="117891" y="189378"/>
                    </a:lnTo>
                    <a:lnTo>
                      <a:pt x="119510" y="190330"/>
                    </a:lnTo>
                    <a:close/>
                    <a:moveTo>
                      <a:pt x="174660" y="156612"/>
                    </a:moveTo>
                    <a:lnTo>
                      <a:pt x="139799" y="176709"/>
                    </a:lnTo>
                    <a:lnTo>
                      <a:pt x="141418" y="177662"/>
                    </a:lnTo>
                    <a:lnTo>
                      <a:pt x="176279" y="157564"/>
                    </a:lnTo>
                    <a:close/>
                    <a:moveTo>
                      <a:pt x="181423" y="160231"/>
                    </a:moveTo>
                    <a:lnTo>
                      <a:pt x="183042" y="161184"/>
                    </a:lnTo>
                    <a:lnTo>
                      <a:pt x="210379" y="145467"/>
                    </a:lnTo>
                    <a:lnTo>
                      <a:pt x="208664" y="144515"/>
                    </a:lnTo>
                    <a:close/>
                    <a:moveTo>
                      <a:pt x="152848" y="184234"/>
                    </a:moveTo>
                    <a:lnTo>
                      <a:pt x="130655" y="196998"/>
                    </a:lnTo>
                    <a:lnTo>
                      <a:pt x="132274" y="197950"/>
                    </a:lnTo>
                    <a:lnTo>
                      <a:pt x="154467" y="185187"/>
                    </a:lnTo>
                    <a:close/>
                    <a:moveTo>
                      <a:pt x="151610" y="179281"/>
                    </a:moveTo>
                    <a:lnTo>
                      <a:pt x="149990" y="178329"/>
                    </a:lnTo>
                    <a:lnTo>
                      <a:pt x="124178" y="193188"/>
                    </a:lnTo>
                    <a:lnTo>
                      <a:pt x="125797" y="194140"/>
                    </a:lnTo>
                    <a:close/>
                    <a:moveTo>
                      <a:pt x="191043" y="164041"/>
                    </a:moveTo>
                    <a:lnTo>
                      <a:pt x="189424" y="163089"/>
                    </a:lnTo>
                    <a:lnTo>
                      <a:pt x="154943" y="182996"/>
                    </a:lnTo>
                    <a:lnTo>
                      <a:pt x="156658" y="183948"/>
                    </a:lnTo>
                    <a:close/>
                    <a:moveTo>
                      <a:pt x="320393" y="114225"/>
                    </a:moveTo>
                    <a:lnTo>
                      <a:pt x="322012" y="115178"/>
                    </a:lnTo>
                    <a:lnTo>
                      <a:pt x="344777" y="102033"/>
                    </a:lnTo>
                    <a:lnTo>
                      <a:pt x="343157" y="101081"/>
                    </a:lnTo>
                    <a:close/>
                    <a:moveTo>
                      <a:pt x="319916" y="116416"/>
                    </a:moveTo>
                    <a:lnTo>
                      <a:pt x="318297" y="115464"/>
                    </a:lnTo>
                    <a:lnTo>
                      <a:pt x="290960" y="131180"/>
                    </a:lnTo>
                    <a:lnTo>
                      <a:pt x="292675" y="132132"/>
                    </a:lnTo>
                    <a:close/>
                    <a:moveTo>
                      <a:pt x="324965" y="119178"/>
                    </a:moveTo>
                    <a:lnTo>
                      <a:pt x="326679" y="120131"/>
                    </a:lnTo>
                    <a:lnTo>
                      <a:pt x="341824" y="111368"/>
                    </a:lnTo>
                    <a:lnTo>
                      <a:pt x="340109" y="110415"/>
                    </a:lnTo>
                    <a:close/>
                    <a:moveTo>
                      <a:pt x="342300" y="109177"/>
                    </a:moveTo>
                    <a:lnTo>
                      <a:pt x="343919" y="110130"/>
                    </a:lnTo>
                    <a:lnTo>
                      <a:pt x="356111" y="103081"/>
                    </a:lnTo>
                    <a:lnTo>
                      <a:pt x="354492" y="102129"/>
                    </a:lnTo>
                    <a:close/>
                    <a:moveTo>
                      <a:pt x="349634" y="112511"/>
                    </a:moveTo>
                    <a:lnTo>
                      <a:pt x="351254" y="113463"/>
                    </a:lnTo>
                    <a:lnTo>
                      <a:pt x="374018" y="100319"/>
                    </a:lnTo>
                    <a:lnTo>
                      <a:pt x="372399" y="99366"/>
                    </a:lnTo>
                    <a:close/>
                    <a:moveTo>
                      <a:pt x="328870" y="131561"/>
                    </a:moveTo>
                    <a:lnTo>
                      <a:pt x="330584" y="132513"/>
                    </a:lnTo>
                    <a:lnTo>
                      <a:pt x="346205" y="124322"/>
                    </a:lnTo>
                    <a:lnTo>
                      <a:pt x="344491" y="123369"/>
                    </a:lnTo>
                    <a:close/>
                    <a:moveTo>
                      <a:pt x="347920" y="113273"/>
                    </a:moveTo>
                    <a:lnTo>
                      <a:pt x="320678" y="128989"/>
                    </a:lnTo>
                    <a:lnTo>
                      <a:pt x="322298" y="129942"/>
                    </a:lnTo>
                    <a:lnTo>
                      <a:pt x="349634" y="114225"/>
                    </a:lnTo>
                    <a:close/>
                    <a:moveTo>
                      <a:pt x="358874" y="114511"/>
                    </a:moveTo>
                    <a:lnTo>
                      <a:pt x="346682" y="121560"/>
                    </a:lnTo>
                    <a:lnTo>
                      <a:pt x="348301" y="122512"/>
                    </a:lnTo>
                    <a:lnTo>
                      <a:pt x="360493" y="115464"/>
                    </a:lnTo>
                    <a:close/>
                    <a:moveTo>
                      <a:pt x="384496" y="84603"/>
                    </a:moveTo>
                    <a:lnTo>
                      <a:pt x="357064" y="100414"/>
                    </a:lnTo>
                    <a:lnTo>
                      <a:pt x="358778" y="101367"/>
                    </a:lnTo>
                    <a:lnTo>
                      <a:pt x="386210" y="85555"/>
                    </a:lnTo>
                    <a:close/>
                    <a:moveTo>
                      <a:pt x="320202" y="131180"/>
                    </a:moveTo>
                    <a:lnTo>
                      <a:pt x="318583" y="130227"/>
                    </a:lnTo>
                    <a:lnTo>
                      <a:pt x="255432" y="166708"/>
                    </a:lnTo>
                    <a:lnTo>
                      <a:pt x="257051" y="167661"/>
                    </a:lnTo>
                    <a:close/>
                    <a:moveTo>
                      <a:pt x="287912" y="142229"/>
                    </a:moveTo>
                    <a:lnTo>
                      <a:pt x="286293" y="141276"/>
                    </a:lnTo>
                    <a:lnTo>
                      <a:pt x="248193" y="163374"/>
                    </a:lnTo>
                    <a:lnTo>
                      <a:pt x="249908" y="164327"/>
                    </a:lnTo>
                    <a:close/>
                    <a:moveTo>
                      <a:pt x="370780" y="85079"/>
                    </a:moveTo>
                    <a:lnTo>
                      <a:pt x="345824" y="99557"/>
                    </a:lnTo>
                    <a:lnTo>
                      <a:pt x="347444" y="100509"/>
                    </a:lnTo>
                    <a:lnTo>
                      <a:pt x="372494" y="86032"/>
                    </a:lnTo>
                    <a:close/>
                    <a:moveTo>
                      <a:pt x="290960" y="132704"/>
                    </a:moveTo>
                    <a:lnTo>
                      <a:pt x="289341" y="131751"/>
                    </a:lnTo>
                    <a:lnTo>
                      <a:pt x="250384" y="154231"/>
                    </a:lnTo>
                    <a:lnTo>
                      <a:pt x="252003" y="155183"/>
                    </a:lnTo>
                    <a:close/>
                    <a:moveTo>
                      <a:pt x="360969" y="113082"/>
                    </a:moveTo>
                    <a:lnTo>
                      <a:pt x="362684" y="114035"/>
                    </a:lnTo>
                    <a:lnTo>
                      <a:pt x="390116" y="98223"/>
                    </a:lnTo>
                    <a:lnTo>
                      <a:pt x="388401" y="97271"/>
                    </a:lnTo>
                    <a:close/>
                    <a:moveTo>
                      <a:pt x="374971" y="97461"/>
                    </a:moveTo>
                    <a:lnTo>
                      <a:pt x="376685" y="98414"/>
                    </a:lnTo>
                    <a:lnTo>
                      <a:pt x="388877" y="91365"/>
                    </a:lnTo>
                    <a:lnTo>
                      <a:pt x="387163" y="90413"/>
                    </a:lnTo>
                    <a:close/>
                    <a:moveTo>
                      <a:pt x="291818" y="154611"/>
                    </a:moveTo>
                    <a:lnTo>
                      <a:pt x="290198" y="153659"/>
                    </a:lnTo>
                    <a:lnTo>
                      <a:pt x="266100" y="167470"/>
                    </a:lnTo>
                    <a:lnTo>
                      <a:pt x="267815" y="168518"/>
                    </a:lnTo>
                    <a:close/>
                    <a:moveTo>
                      <a:pt x="327155" y="132894"/>
                    </a:moveTo>
                    <a:lnTo>
                      <a:pt x="292008" y="152897"/>
                    </a:lnTo>
                    <a:lnTo>
                      <a:pt x="293723" y="153849"/>
                    </a:lnTo>
                    <a:lnTo>
                      <a:pt x="328584" y="133657"/>
                    </a:lnTo>
                    <a:close/>
                    <a:moveTo>
                      <a:pt x="372875" y="83745"/>
                    </a:moveTo>
                    <a:lnTo>
                      <a:pt x="374495" y="84698"/>
                    </a:lnTo>
                    <a:lnTo>
                      <a:pt x="389163" y="76316"/>
                    </a:lnTo>
                    <a:lnTo>
                      <a:pt x="387449" y="75363"/>
                    </a:lnTo>
                    <a:close/>
                    <a:moveTo>
                      <a:pt x="325250" y="120988"/>
                    </a:moveTo>
                    <a:lnTo>
                      <a:pt x="323631" y="120036"/>
                    </a:lnTo>
                    <a:lnTo>
                      <a:pt x="288674" y="140133"/>
                    </a:lnTo>
                    <a:lnTo>
                      <a:pt x="290389" y="141086"/>
                    </a:lnTo>
                    <a:close/>
                    <a:moveTo>
                      <a:pt x="389639" y="89460"/>
                    </a:moveTo>
                    <a:lnTo>
                      <a:pt x="391259" y="90413"/>
                    </a:lnTo>
                    <a:lnTo>
                      <a:pt x="398783" y="86032"/>
                    </a:lnTo>
                    <a:lnTo>
                      <a:pt x="397164" y="85079"/>
                    </a:lnTo>
                    <a:close/>
                    <a:moveTo>
                      <a:pt x="399164" y="91556"/>
                    </a:moveTo>
                    <a:lnTo>
                      <a:pt x="390973" y="96318"/>
                    </a:lnTo>
                    <a:lnTo>
                      <a:pt x="392592" y="97271"/>
                    </a:lnTo>
                    <a:lnTo>
                      <a:pt x="400784" y="92508"/>
                    </a:lnTo>
                    <a:close/>
                    <a:moveTo>
                      <a:pt x="339538" y="137371"/>
                    </a:moveTo>
                    <a:lnTo>
                      <a:pt x="341252" y="138324"/>
                    </a:lnTo>
                    <a:lnTo>
                      <a:pt x="356397" y="129561"/>
                    </a:lnTo>
                    <a:lnTo>
                      <a:pt x="354778" y="128608"/>
                    </a:lnTo>
                    <a:close/>
                    <a:moveTo>
                      <a:pt x="343729" y="144420"/>
                    </a:moveTo>
                    <a:lnTo>
                      <a:pt x="342110" y="143467"/>
                    </a:lnTo>
                    <a:lnTo>
                      <a:pt x="315154" y="159088"/>
                    </a:lnTo>
                    <a:lnTo>
                      <a:pt x="316773" y="160041"/>
                    </a:lnTo>
                    <a:close/>
                    <a:moveTo>
                      <a:pt x="369065" y="120321"/>
                    </a:moveTo>
                    <a:lnTo>
                      <a:pt x="356873" y="127370"/>
                    </a:lnTo>
                    <a:lnTo>
                      <a:pt x="358493" y="128323"/>
                    </a:lnTo>
                    <a:lnTo>
                      <a:pt x="370685" y="121274"/>
                    </a:lnTo>
                    <a:close/>
                    <a:moveTo>
                      <a:pt x="354587" y="143848"/>
                    </a:moveTo>
                    <a:lnTo>
                      <a:pt x="356207" y="144801"/>
                    </a:lnTo>
                    <a:lnTo>
                      <a:pt x="383162" y="129275"/>
                    </a:lnTo>
                    <a:lnTo>
                      <a:pt x="381448" y="128323"/>
                    </a:lnTo>
                    <a:close/>
                    <a:moveTo>
                      <a:pt x="371161" y="119083"/>
                    </a:moveTo>
                    <a:lnTo>
                      <a:pt x="372875" y="120036"/>
                    </a:lnTo>
                    <a:lnTo>
                      <a:pt x="400307" y="104224"/>
                    </a:lnTo>
                    <a:lnTo>
                      <a:pt x="398688" y="103272"/>
                    </a:lnTo>
                    <a:close/>
                    <a:moveTo>
                      <a:pt x="399736" y="111844"/>
                    </a:moveTo>
                    <a:lnTo>
                      <a:pt x="415643" y="102319"/>
                    </a:lnTo>
                    <a:lnTo>
                      <a:pt x="414023" y="101367"/>
                    </a:lnTo>
                    <a:lnTo>
                      <a:pt x="398021" y="110892"/>
                    </a:lnTo>
                    <a:close/>
                    <a:moveTo>
                      <a:pt x="383162" y="127084"/>
                    </a:moveTo>
                    <a:lnTo>
                      <a:pt x="384782" y="128037"/>
                    </a:lnTo>
                    <a:lnTo>
                      <a:pt x="396593" y="121179"/>
                    </a:lnTo>
                    <a:lnTo>
                      <a:pt x="394973" y="120226"/>
                    </a:lnTo>
                    <a:close/>
                    <a:moveTo>
                      <a:pt x="301533" y="160898"/>
                    </a:moveTo>
                    <a:lnTo>
                      <a:pt x="299914" y="159945"/>
                    </a:lnTo>
                    <a:lnTo>
                      <a:pt x="276292" y="173661"/>
                    </a:lnTo>
                    <a:lnTo>
                      <a:pt x="277911" y="174614"/>
                    </a:lnTo>
                    <a:close/>
                    <a:moveTo>
                      <a:pt x="336680" y="138609"/>
                    </a:moveTo>
                    <a:lnTo>
                      <a:pt x="301819" y="158707"/>
                    </a:lnTo>
                    <a:lnTo>
                      <a:pt x="303438" y="159660"/>
                    </a:lnTo>
                    <a:lnTo>
                      <a:pt x="338300" y="139562"/>
                    </a:lnTo>
                    <a:close/>
                    <a:moveTo>
                      <a:pt x="343443" y="142229"/>
                    </a:moveTo>
                    <a:lnTo>
                      <a:pt x="345062" y="143182"/>
                    </a:lnTo>
                    <a:lnTo>
                      <a:pt x="372399" y="127465"/>
                    </a:lnTo>
                    <a:lnTo>
                      <a:pt x="370685" y="126513"/>
                    </a:lnTo>
                    <a:close/>
                    <a:moveTo>
                      <a:pt x="395640" y="112130"/>
                    </a:moveTo>
                    <a:lnTo>
                      <a:pt x="372875" y="125274"/>
                    </a:lnTo>
                    <a:lnTo>
                      <a:pt x="374495" y="126227"/>
                    </a:lnTo>
                    <a:lnTo>
                      <a:pt x="397259" y="113082"/>
                    </a:lnTo>
                    <a:close/>
                    <a:moveTo>
                      <a:pt x="308105" y="178043"/>
                    </a:moveTo>
                    <a:lnTo>
                      <a:pt x="281435" y="193378"/>
                    </a:lnTo>
                    <a:lnTo>
                      <a:pt x="283150" y="194331"/>
                    </a:lnTo>
                    <a:lnTo>
                      <a:pt x="309725" y="178995"/>
                    </a:lnTo>
                    <a:close/>
                    <a:moveTo>
                      <a:pt x="408499" y="97271"/>
                    </a:moveTo>
                    <a:lnTo>
                      <a:pt x="400307" y="102033"/>
                    </a:lnTo>
                    <a:lnTo>
                      <a:pt x="402022" y="102986"/>
                    </a:lnTo>
                    <a:lnTo>
                      <a:pt x="410213" y="98223"/>
                    </a:lnTo>
                    <a:close/>
                    <a:moveTo>
                      <a:pt x="398974" y="119940"/>
                    </a:moveTo>
                    <a:lnTo>
                      <a:pt x="416595" y="109749"/>
                    </a:lnTo>
                    <a:lnTo>
                      <a:pt x="414976" y="108796"/>
                    </a:lnTo>
                    <a:lnTo>
                      <a:pt x="397259" y="118988"/>
                    </a:lnTo>
                    <a:close/>
                    <a:moveTo>
                      <a:pt x="279530" y="194616"/>
                    </a:moveTo>
                    <a:lnTo>
                      <a:pt x="256099" y="208142"/>
                    </a:lnTo>
                    <a:lnTo>
                      <a:pt x="257718" y="209094"/>
                    </a:lnTo>
                    <a:lnTo>
                      <a:pt x="281150" y="195569"/>
                    </a:lnTo>
                    <a:close/>
                    <a:moveTo>
                      <a:pt x="315535" y="166041"/>
                    </a:moveTo>
                    <a:lnTo>
                      <a:pt x="288103" y="181472"/>
                    </a:lnTo>
                    <a:lnTo>
                      <a:pt x="289817" y="182424"/>
                    </a:lnTo>
                    <a:lnTo>
                      <a:pt x="316773" y="166803"/>
                    </a:lnTo>
                    <a:close/>
                    <a:moveTo>
                      <a:pt x="254575" y="210714"/>
                    </a:moveTo>
                    <a:lnTo>
                      <a:pt x="252860" y="209761"/>
                    </a:lnTo>
                    <a:lnTo>
                      <a:pt x="238573" y="218048"/>
                    </a:lnTo>
                    <a:lnTo>
                      <a:pt x="240287" y="219000"/>
                    </a:lnTo>
                    <a:close/>
                    <a:moveTo>
                      <a:pt x="314392" y="161088"/>
                    </a:moveTo>
                    <a:lnTo>
                      <a:pt x="312677" y="160136"/>
                    </a:lnTo>
                    <a:lnTo>
                      <a:pt x="279435" y="179186"/>
                    </a:lnTo>
                    <a:lnTo>
                      <a:pt x="281054" y="180138"/>
                    </a:lnTo>
                    <a:close/>
                    <a:moveTo>
                      <a:pt x="353730" y="145848"/>
                    </a:moveTo>
                    <a:lnTo>
                      <a:pt x="352111" y="144896"/>
                    </a:lnTo>
                    <a:lnTo>
                      <a:pt x="317630" y="164994"/>
                    </a:lnTo>
                    <a:lnTo>
                      <a:pt x="319345" y="165946"/>
                    </a:lnTo>
                    <a:close/>
                    <a:moveTo>
                      <a:pt x="224666" y="169280"/>
                    </a:moveTo>
                    <a:lnTo>
                      <a:pt x="226286" y="170232"/>
                    </a:lnTo>
                    <a:lnTo>
                      <a:pt x="249050" y="157088"/>
                    </a:lnTo>
                    <a:lnTo>
                      <a:pt x="247431" y="156135"/>
                    </a:lnTo>
                    <a:close/>
                    <a:moveTo>
                      <a:pt x="224666" y="171471"/>
                    </a:moveTo>
                    <a:lnTo>
                      <a:pt x="222952" y="170518"/>
                    </a:lnTo>
                    <a:lnTo>
                      <a:pt x="195710" y="186234"/>
                    </a:lnTo>
                    <a:lnTo>
                      <a:pt x="197330" y="187187"/>
                    </a:lnTo>
                    <a:close/>
                    <a:moveTo>
                      <a:pt x="229715" y="174138"/>
                    </a:moveTo>
                    <a:lnTo>
                      <a:pt x="231334" y="175090"/>
                    </a:lnTo>
                    <a:lnTo>
                      <a:pt x="246479" y="166423"/>
                    </a:lnTo>
                    <a:lnTo>
                      <a:pt x="244859" y="165470"/>
                    </a:lnTo>
                    <a:close/>
                    <a:moveTo>
                      <a:pt x="233620" y="187092"/>
                    </a:moveTo>
                    <a:lnTo>
                      <a:pt x="235239" y="188044"/>
                    </a:lnTo>
                    <a:lnTo>
                      <a:pt x="250384" y="179281"/>
                    </a:lnTo>
                    <a:lnTo>
                      <a:pt x="248765" y="178329"/>
                    </a:lnTo>
                    <a:close/>
                    <a:moveTo>
                      <a:pt x="252194" y="168804"/>
                    </a:moveTo>
                    <a:lnTo>
                      <a:pt x="224952" y="184520"/>
                    </a:lnTo>
                    <a:lnTo>
                      <a:pt x="226571" y="185473"/>
                    </a:lnTo>
                    <a:lnTo>
                      <a:pt x="253908" y="169756"/>
                    </a:lnTo>
                    <a:close/>
                    <a:moveTo>
                      <a:pt x="263052" y="170042"/>
                    </a:moveTo>
                    <a:lnTo>
                      <a:pt x="250955" y="177090"/>
                    </a:lnTo>
                    <a:lnTo>
                      <a:pt x="252575" y="178043"/>
                    </a:lnTo>
                    <a:lnTo>
                      <a:pt x="264767" y="170994"/>
                    </a:lnTo>
                    <a:close/>
                    <a:moveTo>
                      <a:pt x="224476" y="186711"/>
                    </a:moveTo>
                    <a:lnTo>
                      <a:pt x="222761" y="185758"/>
                    </a:lnTo>
                    <a:lnTo>
                      <a:pt x="167802" y="217476"/>
                    </a:lnTo>
                    <a:lnTo>
                      <a:pt x="169421" y="218524"/>
                    </a:lnTo>
                    <a:close/>
                    <a:moveTo>
                      <a:pt x="192186" y="197760"/>
                    </a:moveTo>
                    <a:lnTo>
                      <a:pt x="190567" y="196807"/>
                    </a:lnTo>
                    <a:lnTo>
                      <a:pt x="161230" y="213762"/>
                    </a:lnTo>
                    <a:lnTo>
                      <a:pt x="162849" y="214714"/>
                    </a:lnTo>
                    <a:close/>
                    <a:moveTo>
                      <a:pt x="195234" y="188235"/>
                    </a:moveTo>
                    <a:lnTo>
                      <a:pt x="193520" y="187282"/>
                    </a:lnTo>
                    <a:lnTo>
                      <a:pt x="153800" y="210047"/>
                    </a:lnTo>
                    <a:lnTo>
                      <a:pt x="155420" y="210999"/>
                    </a:lnTo>
                    <a:close/>
                    <a:moveTo>
                      <a:pt x="196091" y="210428"/>
                    </a:moveTo>
                    <a:lnTo>
                      <a:pt x="193805" y="210047"/>
                    </a:lnTo>
                    <a:lnTo>
                      <a:pt x="173993" y="221477"/>
                    </a:lnTo>
                    <a:lnTo>
                      <a:pt x="175708" y="222429"/>
                    </a:lnTo>
                    <a:close/>
                    <a:moveTo>
                      <a:pt x="231429" y="188140"/>
                    </a:moveTo>
                    <a:lnTo>
                      <a:pt x="196568" y="208237"/>
                    </a:lnTo>
                    <a:lnTo>
                      <a:pt x="198282" y="209190"/>
                    </a:lnTo>
                    <a:lnTo>
                      <a:pt x="233144" y="189092"/>
                    </a:lnTo>
                    <a:close/>
                    <a:moveTo>
                      <a:pt x="229238" y="176138"/>
                    </a:moveTo>
                    <a:lnTo>
                      <a:pt x="227524" y="175185"/>
                    </a:lnTo>
                    <a:lnTo>
                      <a:pt x="192662" y="195378"/>
                    </a:lnTo>
                    <a:lnTo>
                      <a:pt x="194377" y="196331"/>
                    </a:lnTo>
                    <a:close/>
                    <a:moveTo>
                      <a:pt x="243431" y="192616"/>
                    </a:moveTo>
                    <a:lnTo>
                      <a:pt x="245145" y="193569"/>
                    </a:lnTo>
                    <a:lnTo>
                      <a:pt x="260290" y="184806"/>
                    </a:lnTo>
                    <a:lnTo>
                      <a:pt x="258575" y="183853"/>
                    </a:lnTo>
                    <a:close/>
                    <a:moveTo>
                      <a:pt x="247622" y="199665"/>
                    </a:moveTo>
                    <a:lnTo>
                      <a:pt x="245907" y="198712"/>
                    </a:lnTo>
                    <a:lnTo>
                      <a:pt x="218951" y="214238"/>
                    </a:lnTo>
                    <a:lnTo>
                      <a:pt x="220666" y="215190"/>
                    </a:lnTo>
                    <a:close/>
                    <a:moveTo>
                      <a:pt x="272958" y="175566"/>
                    </a:moveTo>
                    <a:lnTo>
                      <a:pt x="260766" y="182615"/>
                    </a:lnTo>
                    <a:lnTo>
                      <a:pt x="262385" y="183567"/>
                    </a:lnTo>
                    <a:lnTo>
                      <a:pt x="274577" y="176519"/>
                    </a:lnTo>
                    <a:close/>
                    <a:moveTo>
                      <a:pt x="258385" y="199093"/>
                    </a:moveTo>
                    <a:lnTo>
                      <a:pt x="260099" y="200046"/>
                    </a:lnTo>
                    <a:lnTo>
                      <a:pt x="287055" y="184520"/>
                    </a:lnTo>
                    <a:lnTo>
                      <a:pt x="285341" y="183567"/>
                    </a:lnTo>
                    <a:close/>
                    <a:moveTo>
                      <a:pt x="205902" y="216143"/>
                    </a:moveTo>
                    <a:lnTo>
                      <a:pt x="204283" y="215190"/>
                    </a:lnTo>
                    <a:lnTo>
                      <a:pt x="184566" y="226620"/>
                    </a:lnTo>
                    <a:lnTo>
                      <a:pt x="186185" y="227573"/>
                    </a:lnTo>
                    <a:close/>
                    <a:moveTo>
                      <a:pt x="241335" y="193854"/>
                    </a:moveTo>
                    <a:lnTo>
                      <a:pt x="206378" y="213952"/>
                    </a:lnTo>
                    <a:lnTo>
                      <a:pt x="208093" y="214905"/>
                    </a:lnTo>
                    <a:lnTo>
                      <a:pt x="242954" y="194807"/>
                    </a:lnTo>
                    <a:close/>
                    <a:moveTo>
                      <a:pt x="248098" y="197474"/>
                    </a:moveTo>
                    <a:lnTo>
                      <a:pt x="249717" y="198426"/>
                    </a:lnTo>
                    <a:lnTo>
                      <a:pt x="277054" y="182710"/>
                    </a:lnTo>
                    <a:lnTo>
                      <a:pt x="275339" y="181758"/>
                    </a:lnTo>
                    <a:close/>
                    <a:moveTo>
                      <a:pt x="235049" y="220143"/>
                    </a:moveTo>
                    <a:lnTo>
                      <a:pt x="203330" y="238622"/>
                    </a:lnTo>
                    <a:lnTo>
                      <a:pt x="205045" y="239574"/>
                    </a:lnTo>
                    <a:lnTo>
                      <a:pt x="236001" y="221667"/>
                    </a:lnTo>
                    <a:close/>
                    <a:moveTo>
                      <a:pt x="219713" y="221477"/>
                    </a:moveTo>
                    <a:lnTo>
                      <a:pt x="197520" y="234240"/>
                    </a:lnTo>
                    <a:lnTo>
                      <a:pt x="199139" y="235193"/>
                    </a:lnTo>
                    <a:lnTo>
                      <a:pt x="221333" y="222429"/>
                    </a:lnTo>
                    <a:close/>
                    <a:moveTo>
                      <a:pt x="218475" y="216429"/>
                    </a:moveTo>
                    <a:lnTo>
                      <a:pt x="216856" y="215476"/>
                    </a:lnTo>
                    <a:lnTo>
                      <a:pt x="191043" y="230431"/>
                    </a:lnTo>
                    <a:lnTo>
                      <a:pt x="192662" y="231383"/>
                    </a:lnTo>
                    <a:close/>
                    <a:moveTo>
                      <a:pt x="257909" y="201284"/>
                    </a:moveTo>
                    <a:lnTo>
                      <a:pt x="256289" y="200332"/>
                    </a:lnTo>
                    <a:lnTo>
                      <a:pt x="221809" y="220239"/>
                    </a:lnTo>
                    <a:lnTo>
                      <a:pt x="223523" y="221191"/>
                    </a:lnTo>
                    <a:close/>
                    <a:moveTo>
                      <a:pt x="433931" y="146229"/>
                    </a:moveTo>
                    <a:lnTo>
                      <a:pt x="456981" y="132894"/>
                    </a:lnTo>
                    <a:lnTo>
                      <a:pt x="458600" y="133847"/>
                    </a:lnTo>
                    <a:lnTo>
                      <a:pt x="435455" y="147182"/>
                    </a:lnTo>
                    <a:close/>
                    <a:moveTo>
                      <a:pt x="412880" y="167470"/>
                    </a:moveTo>
                    <a:lnTo>
                      <a:pt x="411261" y="166518"/>
                    </a:lnTo>
                    <a:lnTo>
                      <a:pt x="434216" y="153278"/>
                    </a:lnTo>
                    <a:lnTo>
                      <a:pt x="435740" y="154231"/>
                    </a:lnTo>
                    <a:close/>
                    <a:moveTo>
                      <a:pt x="421072" y="153564"/>
                    </a:moveTo>
                    <a:lnTo>
                      <a:pt x="431359" y="147658"/>
                    </a:lnTo>
                    <a:lnTo>
                      <a:pt x="432978" y="148611"/>
                    </a:lnTo>
                    <a:lnTo>
                      <a:pt x="422691" y="154516"/>
                    </a:lnTo>
                    <a:close/>
                    <a:moveTo>
                      <a:pt x="408118" y="163089"/>
                    </a:moveTo>
                    <a:lnTo>
                      <a:pt x="406594" y="162136"/>
                    </a:lnTo>
                    <a:lnTo>
                      <a:pt x="419262" y="154802"/>
                    </a:lnTo>
                    <a:lnTo>
                      <a:pt x="420881" y="155659"/>
                    </a:lnTo>
                    <a:close/>
                    <a:moveTo>
                      <a:pt x="444122" y="133180"/>
                    </a:moveTo>
                    <a:lnTo>
                      <a:pt x="454409" y="127275"/>
                    </a:lnTo>
                    <a:lnTo>
                      <a:pt x="455933" y="128132"/>
                    </a:lnTo>
                    <a:lnTo>
                      <a:pt x="445742" y="134037"/>
                    </a:lnTo>
                    <a:close/>
                    <a:moveTo>
                      <a:pt x="476984" y="121465"/>
                    </a:moveTo>
                    <a:lnTo>
                      <a:pt x="478603" y="122417"/>
                    </a:lnTo>
                    <a:lnTo>
                      <a:pt x="459553" y="133371"/>
                    </a:lnTo>
                    <a:lnTo>
                      <a:pt x="457934" y="132418"/>
                    </a:lnTo>
                    <a:close/>
                    <a:moveTo>
                      <a:pt x="378305" y="187568"/>
                    </a:moveTo>
                    <a:lnTo>
                      <a:pt x="376781" y="186711"/>
                    </a:lnTo>
                    <a:lnTo>
                      <a:pt x="409451" y="167661"/>
                    </a:lnTo>
                    <a:lnTo>
                      <a:pt x="411071" y="168613"/>
                    </a:lnTo>
                    <a:close/>
                    <a:moveTo>
                      <a:pt x="398498" y="159565"/>
                    </a:moveTo>
                    <a:lnTo>
                      <a:pt x="421358" y="146325"/>
                    </a:lnTo>
                    <a:lnTo>
                      <a:pt x="422977" y="147182"/>
                    </a:lnTo>
                    <a:lnTo>
                      <a:pt x="400022" y="160422"/>
                    </a:lnTo>
                    <a:close/>
                    <a:moveTo>
                      <a:pt x="423167" y="145277"/>
                    </a:moveTo>
                    <a:lnTo>
                      <a:pt x="442217" y="134228"/>
                    </a:lnTo>
                    <a:lnTo>
                      <a:pt x="443837" y="135085"/>
                    </a:lnTo>
                    <a:lnTo>
                      <a:pt x="424787" y="146134"/>
                    </a:lnTo>
                    <a:close/>
                    <a:moveTo>
                      <a:pt x="366017" y="180234"/>
                    </a:moveTo>
                    <a:lnTo>
                      <a:pt x="364493" y="179281"/>
                    </a:lnTo>
                    <a:lnTo>
                      <a:pt x="396974" y="160231"/>
                    </a:lnTo>
                    <a:lnTo>
                      <a:pt x="398498" y="161184"/>
                    </a:lnTo>
                    <a:close/>
                    <a:moveTo>
                      <a:pt x="456410" y="126227"/>
                    </a:moveTo>
                    <a:lnTo>
                      <a:pt x="470983" y="117845"/>
                    </a:lnTo>
                    <a:lnTo>
                      <a:pt x="472602" y="118702"/>
                    </a:lnTo>
                    <a:lnTo>
                      <a:pt x="458029" y="127084"/>
                    </a:lnTo>
                    <a:close/>
                    <a:moveTo>
                      <a:pt x="406689" y="164327"/>
                    </a:moveTo>
                    <a:lnTo>
                      <a:pt x="372209" y="184139"/>
                    </a:lnTo>
                    <a:lnTo>
                      <a:pt x="370589" y="183282"/>
                    </a:lnTo>
                    <a:lnTo>
                      <a:pt x="405070" y="163374"/>
                    </a:lnTo>
                    <a:close/>
                  </a:path>
                </a:pathLst>
              </a:custGeom>
              <a:solidFill>
                <a:srgbClr val="FFFFF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3" name="任意多边形: 形状 1152"/>
              <p:cNvSpPr/>
              <p:nvPr/>
            </p:nvSpPr>
            <p:spPr>
              <a:xfrm>
                <a:off x="4582854" y="2712769"/>
                <a:ext cx="287416" cy="166145"/>
              </a:xfrm>
              <a:custGeom>
                <a:avLst/>
                <a:gdLst>
                  <a:gd name="connsiteX0" fmla="*/ 48680 w 54250"/>
                  <a:gd name="connsiteY0" fmla="*/ 23944 h 31360"/>
                  <a:gd name="connsiteX1" fmla="*/ 41822 w 54250"/>
                  <a:gd name="connsiteY1" fmla="*/ 27945 h 31360"/>
                  <a:gd name="connsiteX2" fmla="*/ 31726 w 54250"/>
                  <a:gd name="connsiteY2" fmla="*/ 30993 h 31360"/>
                  <a:gd name="connsiteX3" fmla="*/ 22201 w 54250"/>
                  <a:gd name="connsiteY3" fmla="*/ 28516 h 31360"/>
                  <a:gd name="connsiteX4" fmla="*/ 4103 w 54250"/>
                  <a:gd name="connsiteY4" fmla="*/ 18039 h 31360"/>
                  <a:gd name="connsiteX5" fmla="*/ -88 w 54250"/>
                  <a:gd name="connsiteY5" fmla="*/ 12514 h 31360"/>
                  <a:gd name="connsiteX6" fmla="*/ 5151 w 54250"/>
                  <a:gd name="connsiteY6" fmla="*/ 6609 h 31360"/>
                  <a:gd name="connsiteX7" fmla="*/ 12104 w 54250"/>
                  <a:gd name="connsiteY7" fmla="*/ 2704 h 31360"/>
                  <a:gd name="connsiteX8" fmla="*/ 22201 w 54250"/>
                  <a:gd name="connsiteY8" fmla="*/ -345 h 31360"/>
                  <a:gd name="connsiteX9" fmla="*/ 31726 w 54250"/>
                  <a:gd name="connsiteY9" fmla="*/ 2037 h 31360"/>
                  <a:gd name="connsiteX10" fmla="*/ 34393 w 54250"/>
                  <a:gd name="connsiteY10" fmla="*/ 3561 h 31360"/>
                  <a:gd name="connsiteX11" fmla="*/ 34393 w 54250"/>
                  <a:gd name="connsiteY11" fmla="*/ 5085 h 31360"/>
                  <a:gd name="connsiteX12" fmla="*/ 29059 w 54250"/>
                  <a:gd name="connsiteY12" fmla="*/ 8133 h 31360"/>
                  <a:gd name="connsiteX13" fmla="*/ 26487 w 54250"/>
                  <a:gd name="connsiteY13" fmla="*/ 8133 h 31360"/>
                  <a:gd name="connsiteX14" fmla="*/ 24106 w 54250"/>
                  <a:gd name="connsiteY14" fmla="*/ 6799 h 31360"/>
                  <a:gd name="connsiteX15" fmla="*/ 20677 w 54250"/>
                  <a:gd name="connsiteY15" fmla="*/ 5752 h 31360"/>
                  <a:gd name="connsiteX16" fmla="*/ 16962 w 54250"/>
                  <a:gd name="connsiteY16" fmla="*/ 6990 h 31360"/>
                  <a:gd name="connsiteX17" fmla="*/ 12676 w 54250"/>
                  <a:gd name="connsiteY17" fmla="*/ 9466 h 31360"/>
                  <a:gd name="connsiteX18" fmla="*/ 10580 w 54250"/>
                  <a:gd name="connsiteY18" fmla="*/ 11562 h 31360"/>
                  <a:gd name="connsiteX19" fmla="*/ 12390 w 54250"/>
                  <a:gd name="connsiteY19" fmla="*/ 13562 h 31360"/>
                  <a:gd name="connsiteX20" fmla="*/ 29821 w 54250"/>
                  <a:gd name="connsiteY20" fmla="*/ 23659 h 31360"/>
                  <a:gd name="connsiteX21" fmla="*/ 36869 w 54250"/>
                  <a:gd name="connsiteY21" fmla="*/ 23659 h 31360"/>
                  <a:gd name="connsiteX22" fmla="*/ 41155 w 54250"/>
                  <a:gd name="connsiteY22" fmla="*/ 21182 h 31360"/>
                  <a:gd name="connsiteX23" fmla="*/ 43346 w 54250"/>
                  <a:gd name="connsiteY23" fmla="*/ 18991 h 31360"/>
                  <a:gd name="connsiteX24" fmla="*/ 41536 w 54250"/>
                  <a:gd name="connsiteY24" fmla="*/ 16991 h 31360"/>
                  <a:gd name="connsiteX25" fmla="*/ 39250 w 54250"/>
                  <a:gd name="connsiteY25" fmla="*/ 15657 h 31360"/>
                  <a:gd name="connsiteX26" fmla="*/ 39250 w 54250"/>
                  <a:gd name="connsiteY26" fmla="*/ 14134 h 31360"/>
                  <a:gd name="connsiteX27" fmla="*/ 44584 w 54250"/>
                  <a:gd name="connsiteY27" fmla="*/ 11086 h 31360"/>
                  <a:gd name="connsiteX28" fmla="*/ 47251 w 54250"/>
                  <a:gd name="connsiteY28" fmla="*/ 11086 h 31360"/>
                  <a:gd name="connsiteX29" fmla="*/ 49918 w 54250"/>
                  <a:gd name="connsiteY29" fmla="*/ 12705 h 31360"/>
                  <a:gd name="connsiteX30" fmla="*/ 54109 w 54250"/>
                  <a:gd name="connsiteY30" fmla="*/ 18229 h 31360"/>
                  <a:gd name="connsiteX31" fmla="*/ 48680 w 54250"/>
                  <a:gd name="connsiteY31" fmla="*/ 23944 h 3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4250" h="31360">
                    <a:moveTo>
                      <a:pt x="48680" y="23944"/>
                    </a:moveTo>
                    <a:lnTo>
                      <a:pt x="41822" y="27945"/>
                    </a:lnTo>
                    <a:cubicBezTo>
                      <a:pt x="38755" y="29774"/>
                      <a:pt x="35288" y="30821"/>
                      <a:pt x="31726" y="30993"/>
                    </a:cubicBezTo>
                    <a:cubicBezTo>
                      <a:pt x="28382" y="31088"/>
                      <a:pt x="25077" y="30231"/>
                      <a:pt x="22201" y="28516"/>
                    </a:cubicBezTo>
                    <a:lnTo>
                      <a:pt x="4103" y="18039"/>
                    </a:lnTo>
                    <a:cubicBezTo>
                      <a:pt x="1055" y="16324"/>
                      <a:pt x="-374" y="14514"/>
                      <a:pt x="-88" y="12514"/>
                    </a:cubicBezTo>
                    <a:cubicBezTo>
                      <a:pt x="198" y="10514"/>
                      <a:pt x="1817" y="8609"/>
                      <a:pt x="5151" y="6609"/>
                    </a:cubicBezTo>
                    <a:lnTo>
                      <a:pt x="12104" y="2704"/>
                    </a:lnTo>
                    <a:cubicBezTo>
                      <a:pt x="15162" y="856"/>
                      <a:pt x="18629" y="-192"/>
                      <a:pt x="22201" y="-345"/>
                    </a:cubicBezTo>
                    <a:cubicBezTo>
                      <a:pt x="25534" y="-487"/>
                      <a:pt x="28849" y="341"/>
                      <a:pt x="31726" y="2037"/>
                    </a:cubicBezTo>
                    <a:lnTo>
                      <a:pt x="34393" y="3561"/>
                    </a:lnTo>
                    <a:cubicBezTo>
                      <a:pt x="35250" y="4037"/>
                      <a:pt x="35155" y="4609"/>
                      <a:pt x="34393" y="5085"/>
                    </a:cubicBezTo>
                    <a:lnTo>
                      <a:pt x="29059" y="8133"/>
                    </a:lnTo>
                    <a:cubicBezTo>
                      <a:pt x="28287" y="8657"/>
                      <a:pt x="27258" y="8657"/>
                      <a:pt x="26487" y="8133"/>
                    </a:cubicBezTo>
                    <a:lnTo>
                      <a:pt x="24106" y="6799"/>
                    </a:lnTo>
                    <a:cubicBezTo>
                      <a:pt x="23086" y="6132"/>
                      <a:pt x="21896" y="5770"/>
                      <a:pt x="20677" y="5752"/>
                    </a:cubicBezTo>
                    <a:cubicBezTo>
                      <a:pt x="19353" y="5847"/>
                      <a:pt x="18076" y="6266"/>
                      <a:pt x="16962" y="6990"/>
                    </a:cubicBezTo>
                    <a:lnTo>
                      <a:pt x="12676" y="9466"/>
                    </a:lnTo>
                    <a:cubicBezTo>
                      <a:pt x="11342" y="10228"/>
                      <a:pt x="10675" y="10895"/>
                      <a:pt x="10580" y="11562"/>
                    </a:cubicBezTo>
                    <a:cubicBezTo>
                      <a:pt x="10485" y="12229"/>
                      <a:pt x="11152" y="12800"/>
                      <a:pt x="12390" y="13562"/>
                    </a:cubicBezTo>
                    <a:lnTo>
                      <a:pt x="29821" y="23659"/>
                    </a:lnTo>
                    <a:cubicBezTo>
                      <a:pt x="31964" y="25049"/>
                      <a:pt x="34726" y="25049"/>
                      <a:pt x="36869" y="23659"/>
                    </a:cubicBezTo>
                    <a:lnTo>
                      <a:pt x="41155" y="21182"/>
                    </a:lnTo>
                    <a:cubicBezTo>
                      <a:pt x="42584" y="20325"/>
                      <a:pt x="43251" y="19658"/>
                      <a:pt x="43346" y="18991"/>
                    </a:cubicBezTo>
                    <a:cubicBezTo>
                      <a:pt x="43441" y="18325"/>
                      <a:pt x="42775" y="17753"/>
                      <a:pt x="41536" y="16991"/>
                    </a:cubicBezTo>
                    <a:lnTo>
                      <a:pt x="39250" y="15657"/>
                    </a:lnTo>
                    <a:cubicBezTo>
                      <a:pt x="38393" y="15181"/>
                      <a:pt x="38393" y="14705"/>
                      <a:pt x="39250" y="14134"/>
                    </a:cubicBezTo>
                    <a:lnTo>
                      <a:pt x="44584" y="11086"/>
                    </a:lnTo>
                    <a:cubicBezTo>
                      <a:pt x="45413" y="10609"/>
                      <a:pt x="46423" y="10609"/>
                      <a:pt x="47251" y="11086"/>
                    </a:cubicBezTo>
                    <a:lnTo>
                      <a:pt x="49918" y="12705"/>
                    </a:lnTo>
                    <a:cubicBezTo>
                      <a:pt x="52966" y="14419"/>
                      <a:pt x="54300" y="16229"/>
                      <a:pt x="54109" y="18229"/>
                    </a:cubicBezTo>
                    <a:cubicBezTo>
                      <a:pt x="53919" y="20229"/>
                      <a:pt x="52395" y="22039"/>
                      <a:pt x="48680" y="23944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4" name="任意多边形: 形状 1153"/>
              <p:cNvSpPr/>
              <p:nvPr/>
            </p:nvSpPr>
            <p:spPr>
              <a:xfrm>
                <a:off x="4742005" y="2607858"/>
                <a:ext cx="334907" cy="177217"/>
              </a:xfrm>
              <a:custGeom>
                <a:avLst/>
                <a:gdLst>
                  <a:gd name="connsiteX0" fmla="*/ 42739 w 63214"/>
                  <a:gd name="connsiteY0" fmla="*/ 29649 h 33450"/>
                  <a:gd name="connsiteX1" fmla="*/ 37405 w 63214"/>
                  <a:gd name="connsiteY1" fmla="*/ 32697 h 33450"/>
                  <a:gd name="connsiteX2" fmla="*/ 34833 w 63214"/>
                  <a:gd name="connsiteY2" fmla="*/ 32697 h 33450"/>
                  <a:gd name="connsiteX3" fmla="*/ 448 w 63214"/>
                  <a:gd name="connsiteY3" fmla="*/ 12885 h 33450"/>
                  <a:gd name="connsiteX4" fmla="*/ 448 w 63214"/>
                  <a:gd name="connsiteY4" fmla="*/ 11361 h 33450"/>
                  <a:gd name="connsiteX5" fmla="*/ 15593 w 63214"/>
                  <a:gd name="connsiteY5" fmla="*/ 2694 h 33450"/>
                  <a:gd name="connsiteX6" fmla="*/ 25784 w 63214"/>
                  <a:gd name="connsiteY6" fmla="*/ -354 h 33450"/>
                  <a:gd name="connsiteX7" fmla="*/ 35309 w 63214"/>
                  <a:gd name="connsiteY7" fmla="*/ 2027 h 33450"/>
                  <a:gd name="connsiteX8" fmla="*/ 39691 w 63214"/>
                  <a:gd name="connsiteY8" fmla="*/ 4599 h 33450"/>
                  <a:gd name="connsiteX9" fmla="*/ 42644 w 63214"/>
                  <a:gd name="connsiteY9" fmla="*/ 12790 h 33450"/>
                  <a:gd name="connsiteX10" fmla="*/ 62456 w 63214"/>
                  <a:gd name="connsiteY10" fmla="*/ 16410 h 33450"/>
                  <a:gd name="connsiteX11" fmla="*/ 62456 w 63214"/>
                  <a:gd name="connsiteY11" fmla="*/ 17839 h 33450"/>
                  <a:gd name="connsiteX12" fmla="*/ 57312 w 63214"/>
                  <a:gd name="connsiteY12" fmla="*/ 20791 h 33450"/>
                  <a:gd name="connsiteX13" fmla="*/ 55502 w 63214"/>
                  <a:gd name="connsiteY13" fmla="*/ 21648 h 33450"/>
                  <a:gd name="connsiteX14" fmla="*/ 53693 w 63214"/>
                  <a:gd name="connsiteY14" fmla="*/ 21648 h 33450"/>
                  <a:gd name="connsiteX15" fmla="*/ 34643 w 63214"/>
                  <a:gd name="connsiteY15" fmla="*/ 18124 h 33450"/>
                  <a:gd name="connsiteX16" fmla="*/ 30452 w 63214"/>
                  <a:gd name="connsiteY16" fmla="*/ 20601 h 33450"/>
                  <a:gd name="connsiteX17" fmla="*/ 30452 w 63214"/>
                  <a:gd name="connsiteY17" fmla="*/ 21363 h 33450"/>
                  <a:gd name="connsiteX18" fmla="*/ 42263 w 63214"/>
                  <a:gd name="connsiteY18" fmla="*/ 28125 h 33450"/>
                  <a:gd name="connsiteX19" fmla="*/ 42739 w 63214"/>
                  <a:gd name="connsiteY19" fmla="*/ 29649 h 33450"/>
                  <a:gd name="connsiteX20" fmla="*/ 25403 w 63214"/>
                  <a:gd name="connsiteY20" fmla="*/ 17267 h 33450"/>
                  <a:gd name="connsiteX21" fmla="*/ 31595 w 63214"/>
                  <a:gd name="connsiteY21" fmla="*/ 13647 h 33450"/>
                  <a:gd name="connsiteX22" fmla="*/ 33785 w 63214"/>
                  <a:gd name="connsiteY22" fmla="*/ 11457 h 33450"/>
                  <a:gd name="connsiteX23" fmla="*/ 32261 w 63214"/>
                  <a:gd name="connsiteY23" fmla="*/ 9552 h 33450"/>
                  <a:gd name="connsiteX24" fmla="*/ 27785 w 63214"/>
                  <a:gd name="connsiteY24" fmla="*/ 6885 h 33450"/>
                  <a:gd name="connsiteX25" fmla="*/ 24260 w 63214"/>
                  <a:gd name="connsiteY25" fmla="*/ 6027 h 33450"/>
                  <a:gd name="connsiteX26" fmla="*/ 20450 w 63214"/>
                  <a:gd name="connsiteY26" fmla="*/ 7266 h 33450"/>
                  <a:gd name="connsiteX27" fmla="*/ 14259 w 63214"/>
                  <a:gd name="connsiteY27" fmla="*/ 10790 h 33450"/>
                  <a:gd name="connsiteX28" fmla="*/ 14259 w 63214"/>
                  <a:gd name="connsiteY28" fmla="*/ 11647 h 33450"/>
                  <a:gd name="connsiteX29" fmla="*/ 23784 w 63214"/>
                  <a:gd name="connsiteY29" fmla="*/ 17267 h 33450"/>
                  <a:gd name="connsiteX30" fmla="*/ 25384 w 63214"/>
                  <a:gd name="connsiteY30" fmla="*/ 17467 h 33450"/>
                  <a:gd name="connsiteX31" fmla="*/ 25403 w 63214"/>
                  <a:gd name="connsiteY31" fmla="*/ 17457 h 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3214" h="33450">
                    <a:moveTo>
                      <a:pt x="42739" y="29649"/>
                    </a:moveTo>
                    <a:lnTo>
                      <a:pt x="37405" y="32697"/>
                    </a:lnTo>
                    <a:cubicBezTo>
                      <a:pt x="36633" y="33221"/>
                      <a:pt x="35605" y="33221"/>
                      <a:pt x="34833" y="32697"/>
                    </a:cubicBezTo>
                    <a:lnTo>
                      <a:pt x="448" y="12885"/>
                    </a:lnTo>
                    <a:cubicBezTo>
                      <a:pt x="-314" y="12885"/>
                      <a:pt x="-314" y="11933"/>
                      <a:pt x="448" y="11361"/>
                    </a:cubicBezTo>
                    <a:lnTo>
                      <a:pt x="15593" y="2694"/>
                    </a:lnTo>
                    <a:cubicBezTo>
                      <a:pt x="18679" y="827"/>
                      <a:pt x="22184" y="-221"/>
                      <a:pt x="25784" y="-354"/>
                    </a:cubicBezTo>
                    <a:cubicBezTo>
                      <a:pt x="29118" y="-440"/>
                      <a:pt x="32404" y="389"/>
                      <a:pt x="35309" y="2027"/>
                    </a:cubicBezTo>
                    <a:lnTo>
                      <a:pt x="39691" y="4599"/>
                    </a:lnTo>
                    <a:cubicBezTo>
                      <a:pt x="44072" y="7075"/>
                      <a:pt x="45025" y="9838"/>
                      <a:pt x="42644" y="12790"/>
                    </a:cubicBezTo>
                    <a:cubicBezTo>
                      <a:pt x="42644" y="12790"/>
                      <a:pt x="62456" y="16410"/>
                      <a:pt x="62456" y="16410"/>
                    </a:cubicBezTo>
                    <a:cubicBezTo>
                      <a:pt x="62456" y="16410"/>
                      <a:pt x="63884" y="17172"/>
                      <a:pt x="62456" y="17839"/>
                    </a:cubicBezTo>
                    <a:lnTo>
                      <a:pt x="57312" y="20791"/>
                    </a:lnTo>
                    <a:cubicBezTo>
                      <a:pt x="56741" y="21144"/>
                      <a:pt x="56131" y="21429"/>
                      <a:pt x="55502" y="21648"/>
                    </a:cubicBezTo>
                    <a:cubicBezTo>
                      <a:pt x="54902" y="21744"/>
                      <a:pt x="54293" y="21744"/>
                      <a:pt x="53693" y="21648"/>
                    </a:cubicBezTo>
                    <a:lnTo>
                      <a:pt x="34643" y="18124"/>
                    </a:lnTo>
                    <a:lnTo>
                      <a:pt x="30452" y="20601"/>
                    </a:lnTo>
                    <a:cubicBezTo>
                      <a:pt x="29880" y="20601"/>
                      <a:pt x="29880" y="21172"/>
                      <a:pt x="30452" y="21363"/>
                    </a:cubicBezTo>
                    <a:lnTo>
                      <a:pt x="42263" y="28125"/>
                    </a:lnTo>
                    <a:cubicBezTo>
                      <a:pt x="43691" y="28792"/>
                      <a:pt x="43691" y="29649"/>
                      <a:pt x="42739" y="29649"/>
                    </a:cubicBezTo>
                    <a:close/>
                    <a:moveTo>
                      <a:pt x="25403" y="17267"/>
                    </a:moveTo>
                    <a:lnTo>
                      <a:pt x="31595" y="13647"/>
                    </a:lnTo>
                    <a:cubicBezTo>
                      <a:pt x="32928" y="12885"/>
                      <a:pt x="33690" y="12123"/>
                      <a:pt x="33785" y="11457"/>
                    </a:cubicBezTo>
                    <a:cubicBezTo>
                      <a:pt x="33881" y="10790"/>
                      <a:pt x="33785" y="10123"/>
                      <a:pt x="32261" y="9552"/>
                    </a:cubicBezTo>
                    <a:lnTo>
                      <a:pt x="27785" y="6885"/>
                    </a:lnTo>
                    <a:cubicBezTo>
                      <a:pt x="26727" y="6246"/>
                      <a:pt x="25499" y="5951"/>
                      <a:pt x="24260" y="6027"/>
                    </a:cubicBezTo>
                    <a:cubicBezTo>
                      <a:pt x="22908" y="6132"/>
                      <a:pt x="21603" y="6551"/>
                      <a:pt x="20450" y="7266"/>
                    </a:cubicBezTo>
                    <a:lnTo>
                      <a:pt x="14259" y="10790"/>
                    </a:lnTo>
                    <a:cubicBezTo>
                      <a:pt x="13754" y="10790"/>
                      <a:pt x="13754" y="11076"/>
                      <a:pt x="14259" y="11647"/>
                    </a:cubicBezTo>
                    <a:lnTo>
                      <a:pt x="23784" y="17267"/>
                    </a:lnTo>
                    <a:cubicBezTo>
                      <a:pt x="24175" y="17762"/>
                      <a:pt x="24889" y="17857"/>
                      <a:pt x="25384" y="17467"/>
                    </a:cubicBezTo>
                    <a:cubicBezTo>
                      <a:pt x="25394" y="17467"/>
                      <a:pt x="25394" y="17457"/>
                      <a:pt x="25403" y="17457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5" name="任意多边形: 形状 1154"/>
              <p:cNvSpPr/>
              <p:nvPr/>
            </p:nvSpPr>
            <p:spPr>
              <a:xfrm>
                <a:off x="4925496" y="2500378"/>
                <a:ext cx="312232" cy="180237"/>
              </a:xfrm>
              <a:custGeom>
                <a:avLst/>
                <a:gdLst>
                  <a:gd name="connsiteX0" fmla="*/ 58110 w 58934"/>
                  <a:gd name="connsiteY0" fmla="*/ 21361 h 34020"/>
                  <a:gd name="connsiteX1" fmla="*/ 37441 w 58934"/>
                  <a:gd name="connsiteY1" fmla="*/ 33268 h 34020"/>
                  <a:gd name="connsiteX2" fmla="*/ 34869 w 58934"/>
                  <a:gd name="connsiteY2" fmla="*/ 33268 h 34020"/>
                  <a:gd name="connsiteX3" fmla="*/ 484 w 58934"/>
                  <a:gd name="connsiteY3" fmla="*/ 13456 h 34020"/>
                  <a:gd name="connsiteX4" fmla="*/ 484 w 58934"/>
                  <a:gd name="connsiteY4" fmla="*/ 11932 h 34020"/>
                  <a:gd name="connsiteX5" fmla="*/ 21249 w 58934"/>
                  <a:gd name="connsiteY5" fmla="*/ 26 h 34020"/>
                  <a:gd name="connsiteX6" fmla="*/ 23725 w 58934"/>
                  <a:gd name="connsiteY6" fmla="*/ 26 h 34020"/>
                  <a:gd name="connsiteX7" fmla="*/ 27535 w 58934"/>
                  <a:gd name="connsiteY7" fmla="*/ 2311 h 34020"/>
                  <a:gd name="connsiteX8" fmla="*/ 27535 w 58934"/>
                  <a:gd name="connsiteY8" fmla="*/ 3740 h 34020"/>
                  <a:gd name="connsiteX9" fmla="*/ 14295 w 58934"/>
                  <a:gd name="connsiteY9" fmla="*/ 11360 h 34020"/>
                  <a:gd name="connsiteX10" fmla="*/ 14295 w 58934"/>
                  <a:gd name="connsiteY10" fmla="*/ 12122 h 34020"/>
                  <a:gd name="connsiteX11" fmla="*/ 21725 w 58934"/>
                  <a:gd name="connsiteY11" fmla="*/ 16504 h 34020"/>
                  <a:gd name="connsiteX12" fmla="*/ 23154 w 58934"/>
                  <a:gd name="connsiteY12" fmla="*/ 16504 h 34020"/>
                  <a:gd name="connsiteX13" fmla="*/ 34012 w 58934"/>
                  <a:gd name="connsiteY13" fmla="*/ 10217 h 34020"/>
                  <a:gd name="connsiteX14" fmla="*/ 36489 w 58934"/>
                  <a:gd name="connsiteY14" fmla="*/ 10217 h 34020"/>
                  <a:gd name="connsiteX15" fmla="*/ 40394 w 58934"/>
                  <a:gd name="connsiteY15" fmla="*/ 12503 h 34020"/>
                  <a:gd name="connsiteX16" fmla="*/ 40394 w 58934"/>
                  <a:gd name="connsiteY16" fmla="*/ 13932 h 34020"/>
                  <a:gd name="connsiteX17" fmla="*/ 29535 w 58934"/>
                  <a:gd name="connsiteY17" fmla="*/ 20219 h 34020"/>
                  <a:gd name="connsiteX18" fmla="*/ 29535 w 58934"/>
                  <a:gd name="connsiteY18" fmla="*/ 20980 h 34020"/>
                  <a:gd name="connsiteX19" fmla="*/ 37441 w 58934"/>
                  <a:gd name="connsiteY19" fmla="*/ 25648 h 34020"/>
                  <a:gd name="connsiteX20" fmla="*/ 38870 w 58934"/>
                  <a:gd name="connsiteY20" fmla="*/ 25648 h 34020"/>
                  <a:gd name="connsiteX21" fmla="*/ 52110 w 58934"/>
                  <a:gd name="connsiteY21" fmla="*/ 18028 h 34020"/>
                  <a:gd name="connsiteX22" fmla="*/ 54586 w 58934"/>
                  <a:gd name="connsiteY22" fmla="*/ 18028 h 34020"/>
                  <a:gd name="connsiteX23" fmla="*/ 58491 w 58934"/>
                  <a:gd name="connsiteY23" fmla="*/ 20314 h 34020"/>
                  <a:gd name="connsiteX24" fmla="*/ 58110 w 58934"/>
                  <a:gd name="connsiteY24" fmla="*/ 21361 h 34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8934" h="34020">
                    <a:moveTo>
                      <a:pt x="58110" y="21361"/>
                    </a:moveTo>
                    <a:lnTo>
                      <a:pt x="37441" y="33268"/>
                    </a:lnTo>
                    <a:cubicBezTo>
                      <a:pt x="36670" y="33792"/>
                      <a:pt x="35641" y="33792"/>
                      <a:pt x="34869" y="33268"/>
                    </a:cubicBezTo>
                    <a:lnTo>
                      <a:pt x="484" y="13456"/>
                    </a:lnTo>
                    <a:cubicBezTo>
                      <a:pt x="-373" y="12979"/>
                      <a:pt x="-278" y="12503"/>
                      <a:pt x="484" y="11932"/>
                    </a:cubicBezTo>
                    <a:lnTo>
                      <a:pt x="21249" y="26"/>
                    </a:lnTo>
                    <a:cubicBezTo>
                      <a:pt x="21992" y="-489"/>
                      <a:pt x="22982" y="-489"/>
                      <a:pt x="23725" y="26"/>
                    </a:cubicBezTo>
                    <a:lnTo>
                      <a:pt x="27535" y="2311"/>
                    </a:lnTo>
                    <a:cubicBezTo>
                      <a:pt x="28364" y="2816"/>
                      <a:pt x="28364" y="3293"/>
                      <a:pt x="27535" y="3740"/>
                    </a:cubicBezTo>
                    <a:lnTo>
                      <a:pt x="14295" y="11360"/>
                    </a:lnTo>
                    <a:cubicBezTo>
                      <a:pt x="13724" y="11360"/>
                      <a:pt x="13724" y="11932"/>
                      <a:pt x="14295" y="12122"/>
                    </a:cubicBezTo>
                    <a:lnTo>
                      <a:pt x="21725" y="16504"/>
                    </a:lnTo>
                    <a:cubicBezTo>
                      <a:pt x="22173" y="16742"/>
                      <a:pt x="22706" y="16742"/>
                      <a:pt x="23154" y="16504"/>
                    </a:cubicBezTo>
                    <a:lnTo>
                      <a:pt x="34012" y="10217"/>
                    </a:lnTo>
                    <a:cubicBezTo>
                      <a:pt x="34774" y="9751"/>
                      <a:pt x="35727" y="9751"/>
                      <a:pt x="36489" y="10217"/>
                    </a:cubicBezTo>
                    <a:lnTo>
                      <a:pt x="40394" y="12503"/>
                    </a:lnTo>
                    <a:cubicBezTo>
                      <a:pt x="41251" y="12503"/>
                      <a:pt x="41156" y="13456"/>
                      <a:pt x="40394" y="13932"/>
                    </a:cubicBezTo>
                    <a:lnTo>
                      <a:pt x="29535" y="20219"/>
                    </a:lnTo>
                    <a:cubicBezTo>
                      <a:pt x="29059" y="20219"/>
                      <a:pt x="28964" y="20790"/>
                      <a:pt x="29535" y="20980"/>
                    </a:cubicBezTo>
                    <a:lnTo>
                      <a:pt x="37441" y="25648"/>
                    </a:lnTo>
                    <a:cubicBezTo>
                      <a:pt x="37889" y="25886"/>
                      <a:pt x="38422" y="25886"/>
                      <a:pt x="38870" y="25648"/>
                    </a:cubicBezTo>
                    <a:lnTo>
                      <a:pt x="52110" y="18028"/>
                    </a:lnTo>
                    <a:cubicBezTo>
                      <a:pt x="52853" y="17513"/>
                      <a:pt x="53843" y="17513"/>
                      <a:pt x="54586" y="18028"/>
                    </a:cubicBezTo>
                    <a:lnTo>
                      <a:pt x="58491" y="20314"/>
                    </a:lnTo>
                    <a:cubicBezTo>
                      <a:pt x="58968" y="20314"/>
                      <a:pt x="58968" y="20790"/>
                      <a:pt x="58110" y="21361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6" name="任意多边形: 形状 1155"/>
              <p:cNvSpPr/>
              <p:nvPr/>
            </p:nvSpPr>
            <p:spPr>
              <a:xfrm>
                <a:off x="5086163" y="2408506"/>
                <a:ext cx="307919" cy="178335"/>
              </a:xfrm>
              <a:custGeom>
                <a:avLst/>
                <a:gdLst>
                  <a:gd name="connsiteX0" fmla="*/ 34928 w 58120"/>
                  <a:gd name="connsiteY0" fmla="*/ 33083 h 33661"/>
                  <a:gd name="connsiteX1" fmla="*/ 448 w 58120"/>
                  <a:gd name="connsiteY1" fmla="*/ 13270 h 33661"/>
                  <a:gd name="connsiteX2" fmla="*/ 448 w 58120"/>
                  <a:gd name="connsiteY2" fmla="*/ 11747 h 33661"/>
                  <a:gd name="connsiteX3" fmla="*/ 16069 w 58120"/>
                  <a:gd name="connsiteY3" fmla="*/ 2698 h 33661"/>
                  <a:gd name="connsiteX4" fmla="*/ 26165 w 58120"/>
                  <a:gd name="connsiteY4" fmla="*/ -350 h 33661"/>
                  <a:gd name="connsiteX5" fmla="*/ 35690 w 58120"/>
                  <a:gd name="connsiteY5" fmla="*/ 2126 h 33661"/>
                  <a:gd name="connsiteX6" fmla="*/ 53788 w 58120"/>
                  <a:gd name="connsiteY6" fmla="*/ 12604 h 33661"/>
                  <a:gd name="connsiteX7" fmla="*/ 57979 w 58120"/>
                  <a:gd name="connsiteY7" fmla="*/ 18128 h 33661"/>
                  <a:gd name="connsiteX8" fmla="*/ 52740 w 58120"/>
                  <a:gd name="connsiteY8" fmla="*/ 23939 h 33661"/>
                  <a:gd name="connsiteX9" fmla="*/ 37024 w 58120"/>
                  <a:gd name="connsiteY9" fmla="*/ 32987 h 33661"/>
                  <a:gd name="connsiteX10" fmla="*/ 34928 w 58120"/>
                  <a:gd name="connsiteY10" fmla="*/ 33083 h 33661"/>
                  <a:gd name="connsiteX11" fmla="*/ 38548 w 58120"/>
                  <a:gd name="connsiteY11" fmla="*/ 25082 h 33661"/>
                  <a:gd name="connsiteX12" fmla="*/ 45406 w 58120"/>
                  <a:gd name="connsiteY12" fmla="*/ 21081 h 33661"/>
                  <a:gd name="connsiteX13" fmla="*/ 47597 w 58120"/>
                  <a:gd name="connsiteY13" fmla="*/ 18986 h 33661"/>
                  <a:gd name="connsiteX14" fmla="*/ 45787 w 58120"/>
                  <a:gd name="connsiteY14" fmla="*/ 16985 h 33661"/>
                  <a:gd name="connsiteX15" fmla="*/ 28356 w 58120"/>
                  <a:gd name="connsiteY15" fmla="*/ 6889 h 33661"/>
                  <a:gd name="connsiteX16" fmla="*/ 24927 w 58120"/>
                  <a:gd name="connsiteY16" fmla="*/ 5936 h 33661"/>
                  <a:gd name="connsiteX17" fmla="*/ 21212 w 58120"/>
                  <a:gd name="connsiteY17" fmla="*/ 7175 h 33661"/>
                  <a:gd name="connsiteX18" fmla="*/ 14354 w 58120"/>
                  <a:gd name="connsiteY18" fmla="*/ 11080 h 33661"/>
                  <a:gd name="connsiteX19" fmla="*/ 14354 w 58120"/>
                  <a:gd name="connsiteY19" fmla="*/ 11842 h 33661"/>
                  <a:gd name="connsiteX20" fmla="*/ 37310 w 58120"/>
                  <a:gd name="connsiteY20" fmla="*/ 25177 h 33661"/>
                  <a:gd name="connsiteX21" fmla="*/ 38548 w 58120"/>
                  <a:gd name="connsiteY21" fmla="*/ 25082 h 33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8120" h="33661">
                    <a:moveTo>
                      <a:pt x="34928" y="33083"/>
                    </a:moveTo>
                    <a:lnTo>
                      <a:pt x="448" y="13270"/>
                    </a:lnTo>
                    <a:cubicBezTo>
                      <a:pt x="-314" y="12794"/>
                      <a:pt x="-314" y="12318"/>
                      <a:pt x="448" y="11747"/>
                    </a:cubicBezTo>
                    <a:lnTo>
                      <a:pt x="16069" y="2698"/>
                    </a:lnTo>
                    <a:cubicBezTo>
                      <a:pt x="19145" y="898"/>
                      <a:pt x="22603" y="-150"/>
                      <a:pt x="26165" y="-350"/>
                    </a:cubicBezTo>
                    <a:cubicBezTo>
                      <a:pt x="29518" y="-464"/>
                      <a:pt x="32823" y="393"/>
                      <a:pt x="35690" y="2126"/>
                    </a:cubicBezTo>
                    <a:lnTo>
                      <a:pt x="53788" y="12604"/>
                    </a:lnTo>
                    <a:cubicBezTo>
                      <a:pt x="56836" y="14318"/>
                      <a:pt x="58169" y="16128"/>
                      <a:pt x="57979" y="18128"/>
                    </a:cubicBezTo>
                    <a:cubicBezTo>
                      <a:pt x="57788" y="20128"/>
                      <a:pt x="55979" y="22034"/>
                      <a:pt x="52740" y="23939"/>
                    </a:cubicBezTo>
                    <a:lnTo>
                      <a:pt x="37024" y="32987"/>
                    </a:lnTo>
                    <a:cubicBezTo>
                      <a:pt x="36386" y="33368"/>
                      <a:pt x="35595" y="33406"/>
                      <a:pt x="34928" y="33083"/>
                    </a:cubicBezTo>
                    <a:close/>
                    <a:moveTo>
                      <a:pt x="38548" y="25082"/>
                    </a:moveTo>
                    <a:lnTo>
                      <a:pt x="45406" y="21081"/>
                    </a:lnTo>
                    <a:cubicBezTo>
                      <a:pt x="46835" y="20319"/>
                      <a:pt x="47501" y="19652"/>
                      <a:pt x="47597" y="18986"/>
                    </a:cubicBezTo>
                    <a:cubicBezTo>
                      <a:pt x="47692" y="18319"/>
                      <a:pt x="47025" y="17747"/>
                      <a:pt x="45787" y="16985"/>
                    </a:cubicBezTo>
                    <a:lnTo>
                      <a:pt x="28356" y="6889"/>
                    </a:lnTo>
                    <a:cubicBezTo>
                      <a:pt x="27327" y="6251"/>
                      <a:pt x="26137" y="5917"/>
                      <a:pt x="24927" y="5936"/>
                    </a:cubicBezTo>
                    <a:cubicBezTo>
                      <a:pt x="23594" y="5984"/>
                      <a:pt x="22308" y="6412"/>
                      <a:pt x="21212" y="7175"/>
                    </a:cubicBezTo>
                    <a:lnTo>
                      <a:pt x="14354" y="11080"/>
                    </a:lnTo>
                    <a:cubicBezTo>
                      <a:pt x="14354" y="11080"/>
                      <a:pt x="14354" y="11651"/>
                      <a:pt x="14354" y="11842"/>
                    </a:cubicBezTo>
                    <a:lnTo>
                      <a:pt x="37310" y="25177"/>
                    </a:lnTo>
                    <a:cubicBezTo>
                      <a:pt x="37710" y="25348"/>
                      <a:pt x="38176" y="25320"/>
                      <a:pt x="38548" y="25082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7" name="任意多边形: 形状 1156"/>
              <p:cNvSpPr/>
              <p:nvPr/>
            </p:nvSpPr>
            <p:spPr>
              <a:xfrm>
                <a:off x="5274199" y="2345831"/>
                <a:ext cx="230494" cy="133207"/>
              </a:xfrm>
              <a:custGeom>
                <a:avLst/>
                <a:gdLst>
                  <a:gd name="connsiteX0" fmla="*/ 8390 w 43506"/>
                  <a:gd name="connsiteY0" fmla="*/ -46 h 25143"/>
                  <a:gd name="connsiteX1" fmla="*/ 42775 w 43506"/>
                  <a:gd name="connsiteY1" fmla="*/ 19861 h 25143"/>
                  <a:gd name="connsiteX2" fmla="*/ 42775 w 43506"/>
                  <a:gd name="connsiteY2" fmla="*/ 21290 h 25143"/>
                  <a:gd name="connsiteX3" fmla="*/ 37346 w 43506"/>
                  <a:gd name="connsiteY3" fmla="*/ 24433 h 25143"/>
                  <a:gd name="connsiteX4" fmla="*/ 34869 w 43506"/>
                  <a:gd name="connsiteY4" fmla="*/ 24433 h 25143"/>
                  <a:gd name="connsiteX5" fmla="*/ 484 w 43506"/>
                  <a:gd name="connsiteY5" fmla="*/ 4526 h 25143"/>
                  <a:gd name="connsiteX6" fmla="*/ 484 w 43506"/>
                  <a:gd name="connsiteY6" fmla="*/ 3097 h 25143"/>
                  <a:gd name="connsiteX7" fmla="*/ 5913 w 43506"/>
                  <a:gd name="connsiteY7" fmla="*/ -46 h 25143"/>
                  <a:gd name="connsiteX8" fmla="*/ 8390 w 43506"/>
                  <a:gd name="connsiteY8" fmla="*/ -46 h 2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506" h="25143">
                    <a:moveTo>
                      <a:pt x="8390" y="-46"/>
                    </a:moveTo>
                    <a:lnTo>
                      <a:pt x="42775" y="19861"/>
                    </a:lnTo>
                    <a:cubicBezTo>
                      <a:pt x="43632" y="20337"/>
                      <a:pt x="43537" y="20814"/>
                      <a:pt x="42775" y="21290"/>
                    </a:cubicBezTo>
                    <a:lnTo>
                      <a:pt x="37346" y="24433"/>
                    </a:lnTo>
                    <a:cubicBezTo>
                      <a:pt x="36584" y="24900"/>
                      <a:pt x="35631" y="24900"/>
                      <a:pt x="34869" y="24433"/>
                    </a:cubicBezTo>
                    <a:lnTo>
                      <a:pt x="484" y="4526"/>
                    </a:lnTo>
                    <a:cubicBezTo>
                      <a:pt x="-373" y="4050"/>
                      <a:pt x="-278" y="3574"/>
                      <a:pt x="484" y="3097"/>
                    </a:cubicBezTo>
                    <a:lnTo>
                      <a:pt x="5913" y="-46"/>
                    </a:lnTo>
                    <a:cubicBezTo>
                      <a:pt x="6685" y="-465"/>
                      <a:pt x="7618" y="-465"/>
                      <a:pt x="8390" y="-46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8" name="任意多边形: 形状 1157"/>
              <p:cNvSpPr/>
              <p:nvPr/>
            </p:nvSpPr>
            <p:spPr>
              <a:xfrm>
                <a:off x="5342326" y="2247707"/>
                <a:ext cx="281048" cy="162425"/>
              </a:xfrm>
              <a:custGeom>
                <a:avLst/>
                <a:gdLst>
                  <a:gd name="connsiteX0" fmla="*/ 51919 w 53048"/>
                  <a:gd name="connsiteY0" fmla="*/ 26857 h 30658"/>
                  <a:gd name="connsiteX1" fmla="*/ 46585 w 53048"/>
                  <a:gd name="connsiteY1" fmla="*/ 29905 h 30658"/>
                  <a:gd name="connsiteX2" fmla="*/ 44013 w 53048"/>
                  <a:gd name="connsiteY2" fmla="*/ 29905 h 30658"/>
                  <a:gd name="connsiteX3" fmla="*/ 15438 w 53048"/>
                  <a:gd name="connsiteY3" fmla="*/ 13427 h 30658"/>
                  <a:gd name="connsiteX4" fmla="*/ 14105 w 53048"/>
                  <a:gd name="connsiteY4" fmla="*/ 13427 h 30658"/>
                  <a:gd name="connsiteX5" fmla="*/ 6866 w 53048"/>
                  <a:gd name="connsiteY5" fmla="*/ 17618 h 30658"/>
                  <a:gd name="connsiteX6" fmla="*/ 4294 w 53048"/>
                  <a:gd name="connsiteY6" fmla="*/ 17618 h 30658"/>
                  <a:gd name="connsiteX7" fmla="*/ 484 w 53048"/>
                  <a:gd name="connsiteY7" fmla="*/ 15332 h 30658"/>
                  <a:gd name="connsiteX8" fmla="*/ 484 w 53048"/>
                  <a:gd name="connsiteY8" fmla="*/ 13903 h 30658"/>
                  <a:gd name="connsiteX9" fmla="*/ 24392 w 53048"/>
                  <a:gd name="connsiteY9" fmla="*/ -3 h 30658"/>
                  <a:gd name="connsiteX10" fmla="*/ 26964 w 53048"/>
                  <a:gd name="connsiteY10" fmla="*/ -3 h 30658"/>
                  <a:gd name="connsiteX11" fmla="*/ 30869 w 53048"/>
                  <a:gd name="connsiteY11" fmla="*/ 2188 h 30658"/>
                  <a:gd name="connsiteX12" fmla="*/ 30869 w 53048"/>
                  <a:gd name="connsiteY12" fmla="*/ 3712 h 30658"/>
                  <a:gd name="connsiteX13" fmla="*/ 23630 w 53048"/>
                  <a:gd name="connsiteY13" fmla="*/ 7807 h 30658"/>
                  <a:gd name="connsiteX14" fmla="*/ 23630 w 53048"/>
                  <a:gd name="connsiteY14" fmla="*/ 8665 h 30658"/>
                  <a:gd name="connsiteX15" fmla="*/ 52205 w 53048"/>
                  <a:gd name="connsiteY15" fmla="*/ 25238 h 30658"/>
                  <a:gd name="connsiteX16" fmla="*/ 51919 w 53048"/>
                  <a:gd name="connsiteY16" fmla="*/ 26857 h 3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3048" h="30658">
                    <a:moveTo>
                      <a:pt x="51919" y="26857"/>
                    </a:moveTo>
                    <a:lnTo>
                      <a:pt x="46585" y="29905"/>
                    </a:lnTo>
                    <a:cubicBezTo>
                      <a:pt x="45813" y="30429"/>
                      <a:pt x="44785" y="30429"/>
                      <a:pt x="44013" y="29905"/>
                    </a:cubicBezTo>
                    <a:lnTo>
                      <a:pt x="15438" y="13427"/>
                    </a:lnTo>
                    <a:cubicBezTo>
                      <a:pt x="15038" y="13141"/>
                      <a:pt x="14505" y="13141"/>
                      <a:pt x="14105" y="13427"/>
                    </a:cubicBezTo>
                    <a:lnTo>
                      <a:pt x="6866" y="17618"/>
                    </a:lnTo>
                    <a:cubicBezTo>
                      <a:pt x="6056" y="18037"/>
                      <a:pt x="5104" y="18037"/>
                      <a:pt x="4294" y="17618"/>
                    </a:cubicBezTo>
                    <a:lnTo>
                      <a:pt x="484" y="15332"/>
                    </a:lnTo>
                    <a:cubicBezTo>
                      <a:pt x="-373" y="14856"/>
                      <a:pt x="-278" y="14380"/>
                      <a:pt x="484" y="13903"/>
                    </a:cubicBezTo>
                    <a:lnTo>
                      <a:pt x="24392" y="-3"/>
                    </a:lnTo>
                    <a:cubicBezTo>
                      <a:pt x="25182" y="-479"/>
                      <a:pt x="26173" y="-479"/>
                      <a:pt x="26964" y="-3"/>
                    </a:cubicBezTo>
                    <a:lnTo>
                      <a:pt x="30869" y="2188"/>
                    </a:lnTo>
                    <a:cubicBezTo>
                      <a:pt x="31631" y="2664"/>
                      <a:pt x="31631" y="3140"/>
                      <a:pt x="30869" y="3712"/>
                    </a:cubicBezTo>
                    <a:lnTo>
                      <a:pt x="23630" y="7807"/>
                    </a:lnTo>
                    <a:cubicBezTo>
                      <a:pt x="23058" y="7807"/>
                      <a:pt x="23058" y="8379"/>
                      <a:pt x="23630" y="8665"/>
                    </a:cubicBezTo>
                    <a:lnTo>
                      <a:pt x="52205" y="25238"/>
                    </a:lnTo>
                    <a:cubicBezTo>
                      <a:pt x="53253" y="25905"/>
                      <a:pt x="53157" y="26381"/>
                      <a:pt x="51919" y="26857"/>
                    </a:cubicBezTo>
                    <a:close/>
                  </a:path>
                </a:pathLst>
              </a:custGeom>
              <a:solidFill>
                <a:srgbClr val="788E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pic>
        <p:nvPicPr>
          <p:cNvPr id="21" name="图片 20" descr="855b876fbd66ea055d46f6fb2bca30c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953625" y="0"/>
            <a:ext cx="2238375" cy="21799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: 圆角 81"/>
          <p:cNvSpPr/>
          <p:nvPr>
            <p:custDataLst>
              <p:tags r:id="rId1"/>
            </p:custDataLst>
          </p:nvPr>
        </p:nvSpPr>
        <p:spPr>
          <a:xfrm>
            <a:off x="6071235" y="2971800"/>
            <a:ext cx="5447665" cy="1258570"/>
          </a:xfrm>
          <a:prstGeom prst="roundRect">
            <a:avLst>
              <a:gd name="adj" fmla="val 7003"/>
            </a:avLst>
          </a:prstGeom>
          <a:solidFill>
            <a:schemeClr val="bg1"/>
          </a:solidFill>
          <a:ln w="12700" cap="rnd"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0000">
                  <a:schemeClr val="accent2">
                    <a:lumMod val="40000"/>
                    <a:lumOff val="6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>
              <a:solidFill>
                <a:schemeClr val="accent1"/>
              </a:solidFill>
            </a:endParaRPr>
          </a:p>
        </p:txBody>
      </p:sp>
      <p:sp>
        <p:nvSpPr>
          <p:cNvPr id="83" name="矩形: 圆角 82"/>
          <p:cNvSpPr/>
          <p:nvPr>
            <p:custDataLst>
              <p:tags r:id="rId2"/>
            </p:custDataLst>
          </p:nvPr>
        </p:nvSpPr>
        <p:spPr>
          <a:xfrm>
            <a:off x="6071235" y="4599940"/>
            <a:ext cx="5447665" cy="1258570"/>
          </a:xfrm>
          <a:prstGeom prst="roundRect">
            <a:avLst>
              <a:gd name="adj" fmla="val 7003"/>
            </a:avLst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1" name="任意多边形: 形状 40"/>
          <p:cNvSpPr/>
          <p:nvPr/>
        </p:nvSpPr>
        <p:spPr bwMode="auto">
          <a:xfrm>
            <a:off x="3046095" y="2767965"/>
            <a:ext cx="62865" cy="24130"/>
          </a:xfrm>
          <a:custGeom>
            <a:avLst/>
            <a:gdLst>
              <a:gd name="T0" fmla="*/ 50 w 50"/>
              <a:gd name="T1" fmla="*/ 19 h 19"/>
              <a:gd name="T2" fmla="*/ 0 w 50"/>
              <a:gd name="T3" fmla="*/ 0 h 19"/>
              <a:gd name="T4" fmla="*/ 50 w 5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0" h="19">
                <a:moveTo>
                  <a:pt x="50" y="19"/>
                </a:moveTo>
                <a:lnTo>
                  <a:pt x="0" y="0"/>
                </a:lnTo>
                <a:lnTo>
                  <a:pt x="50" y="19"/>
                </a:lnTo>
                <a:close/>
              </a:path>
            </a:pathLst>
          </a:custGeom>
          <a:solidFill>
            <a:srgbClr val="023D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sp>
        <p:nvSpPr>
          <p:cNvPr id="43" name="矩形 42"/>
          <p:cNvSpPr/>
          <p:nvPr/>
        </p:nvSpPr>
        <p:spPr bwMode="auto">
          <a:xfrm>
            <a:off x="683260" y="5798185"/>
            <a:ext cx="1270" cy="1270"/>
          </a:xfrm>
          <a:prstGeom prst="rect">
            <a:avLst/>
          </a:prstGeom>
          <a:solidFill>
            <a:srgbClr val="F4796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</a:p>
        </p:txBody>
      </p:sp>
      <p:cxnSp>
        <p:nvCxnSpPr>
          <p:cNvPr id="5" name="直接连接符 4"/>
          <p:cNvCxnSpPr/>
          <p:nvPr>
            <p:custDataLst>
              <p:tags r:id="rId3"/>
            </p:custDataLst>
          </p:nvPr>
        </p:nvCxnSpPr>
        <p:spPr>
          <a:xfrm>
            <a:off x="7055485" y="2710815"/>
            <a:ext cx="4464050" cy="0"/>
          </a:xfrm>
          <a:prstGeom prst="line">
            <a:avLst/>
          </a:prstGeom>
          <a:ln w="127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4"/>
            </p:custDataLst>
          </p:nvPr>
        </p:nvCxnSpPr>
        <p:spPr>
          <a:xfrm>
            <a:off x="7055485" y="4354830"/>
            <a:ext cx="4464050" cy="0"/>
          </a:xfrm>
          <a:prstGeom prst="line">
            <a:avLst/>
          </a:prstGeom>
          <a:ln w="1270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>
            <a:off x="6071235" y="1324610"/>
            <a:ext cx="5448300" cy="1258570"/>
            <a:chOff x="9561" y="2086"/>
            <a:chExt cx="8580" cy="1982"/>
          </a:xfrm>
        </p:grpSpPr>
        <p:sp>
          <p:nvSpPr>
            <p:cNvPr id="81" name="矩形: 圆角 80"/>
            <p:cNvSpPr/>
            <p:nvPr>
              <p:custDataLst>
                <p:tags r:id="rId5"/>
              </p:custDataLst>
            </p:nvPr>
          </p:nvSpPr>
          <p:spPr>
            <a:xfrm>
              <a:off x="9561" y="2086"/>
              <a:ext cx="8579" cy="1982"/>
            </a:xfrm>
            <a:prstGeom prst="roundRect">
              <a:avLst>
                <a:gd name="adj" fmla="val 7003"/>
              </a:avLst>
            </a:prstGeom>
            <a:solidFill>
              <a:schemeClr val="bg1"/>
            </a:solidFill>
            <a:ln w="12700" cap="rnd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>
              <a:outerShdw blurRad="254000" dist="127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r"/>
              <a:endParaRPr lang="zh-CN" altLang="en-US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任意多边形: 形状 16"/>
            <p:cNvSpPr/>
            <p:nvPr>
              <p:custDataLst>
                <p:tags r:id="rId6"/>
              </p:custDataLst>
            </p:nvPr>
          </p:nvSpPr>
          <p:spPr bwMode="auto">
            <a:xfrm>
              <a:off x="9998" y="2559"/>
              <a:ext cx="653" cy="65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</a:gradFill>
          </p:spPr>
          <p:txBody>
            <a:bodyPr wrap="none" lIns="108000" tIns="108000" rIns="108000" bIns="108000" rtlCol="0" anchor="ctr" anchorCtr="0">
              <a:normAutofit fontScale="77500" lnSpcReduction="20000"/>
            </a:bodyPr>
            <a:lstStyle/>
            <a:p>
              <a:pPr algn="ctr"/>
              <a:endParaRPr kumimoji="1" sz="2000" b="1">
                <a:solidFill>
                  <a:srgbClr val="FFFFFF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7"/>
              </p:custDataLst>
            </p:nvPr>
          </p:nvSpPr>
          <p:spPr>
            <a:xfrm>
              <a:off x="10903" y="2189"/>
              <a:ext cx="7238" cy="763"/>
            </a:xfrm>
            <a:prstGeom prst="rect">
              <a:avLst/>
            </a:prstGeom>
          </p:spPr>
          <p:txBody>
            <a:bodyPr vert="horz" wrap="square" lIns="91440" tIns="45720" rIns="91440" bIns="45720" anchor="b" anchorCtr="0">
              <a:normAutofit/>
            </a:bodyPr>
            <a:lstStyle/>
            <a:p>
              <a:r>
                <a:rPr lang="zh-CN" altLang="en-GB" b="1" dirty="0"/>
                <a:t>计算机可以做些什么呢？</a:t>
              </a:r>
              <a:endParaRPr lang="zh-CN" altLang="en-GB" b="1" dirty="0"/>
            </a:p>
          </p:txBody>
        </p:sp>
        <p:sp>
          <p:nvSpPr>
            <p:cNvPr id="19" name="文本框 18"/>
            <p:cNvSpPr txBox="1"/>
            <p:nvPr>
              <p:custDataLst>
                <p:tags r:id="rId8"/>
              </p:custDataLst>
            </p:nvPr>
          </p:nvSpPr>
          <p:spPr>
            <a:xfrm>
              <a:off x="10652" y="2845"/>
              <a:ext cx="7489" cy="893"/>
            </a:xfrm>
            <a:prstGeom prst="rect">
              <a:avLst/>
            </a:prstGeom>
          </p:spPr>
          <p:txBody>
            <a:bodyPr vert="horz" wrap="square" lIns="91440" tIns="45720" rIns="91440" bIns="45720" anchor="t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300" dirty="0"/>
                <a:t>会画画🎨、会唱歌🎵、会陪你下棋♟</a:t>
              </a:r>
              <a:r>
                <a:rPr lang="en-US" altLang="en-US" sz="1300" dirty="0"/>
                <a:t>️</a:t>
              </a:r>
              <a:r>
                <a:rPr lang="zh-CN" altLang="en-US" sz="1300" dirty="0"/>
                <a:t>，连你玩的游戏都是它变出来的魔法！我们的</a:t>
              </a:r>
              <a:r>
                <a:rPr lang="en-US" altLang="zh-CN" sz="1300" dirty="0"/>
                <a:t>QQ</a:t>
              </a:r>
              <a:r>
                <a:rPr lang="zh-CN" altLang="en-US" sz="1300" dirty="0"/>
                <a:t>、微信还有各种各样的游戏都能在计算机上实现！</a:t>
              </a:r>
              <a:endParaRPr lang="zh-CN" altLang="en-US" sz="1300" dirty="0"/>
            </a:p>
          </p:txBody>
        </p:sp>
      </p:grp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6923405" y="2976245"/>
            <a:ext cx="4595495" cy="48450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/>
          </a:bodyPr>
          <a:lstStyle/>
          <a:p>
            <a:r>
              <a:rPr lang="zh-CN" altLang="en-GB" b="1" dirty="0"/>
              <a:t>那么，我们想要指挥计算机，该怎么做呢？</a:t>
            </a:r>
            <a:endParaRPr lang="zh-CN" altLang="en-GB" b="1" dirty="0"/>
          </a:p>
        </p:txBody>
      </p:sp>
      <p:sp>
        <p:nvSpPr>
          <p:cNvPr id="15" name="文本框 14"/>
          <p:cNvSpPr txBox="1"/>
          <p:nvPr>
            <p:custDataLst>
              <p:tags r:id="rId10"/>
            </p:custDataLst>
          </p:nvPr>
        </p:nvSpPr>
        <p:spPr>
          <a:xfrm>
            <a:off x="6923405" y="3465830"/>
            <a:ext cx="4595495" cy="56705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1300" dirty="0"/>
              <a:t>就像训练小宠物一样，要用它听得懂的"语言"——而这就是编程语言~</a:t>
            </a:r>
            <a:endParaRPr lang="zh-CN" altLang="en-US" sz="1300" dirty="0"/>
          </a:p>
        </p:txBody>
      </p:sp>
      <p:sp>
        <p:nvSpPr>
          <p:cNvPr id="16" name="任意多边形: 形状 15"/>
          <p:cNvSpPr/>
          <p:nvPr>
            <p:custDataLst>
              <p:tags r:id="rId11"/>
            </p:custDataLst>
          </p:nvPr>
        </p:nvSpPr>
        <p:spPr bwMode="auto">
          <a:xfrm>
            <a:off x="6348730" y="3207385"/>
            <a:ext cx="414655" cy="4146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 flip="none" rotWithShape="1">
            <a:gsLst>
              <a:gs pos="60000">
                <a:schemeClr val="accent2"/>
              </a:gs>
              <a:gs pos="0">
                <a:schemeClr val="accent2">
                  <a:lumMod val="60000"/>
                  <a:lumOff val="40000"/>
                </a:schemeClr>
              </a:gs>
            </a:gsLst>
            <a:lin ang="2700000" scaled="1"/>
            <a:tileRect/>
          </a:gradFill>
          <a:ln w="76200">
            <a:noFill/>
          </a:ln>
          <a:effectLst>
            <a:outerShdw blurRad="127000" dist="127000" algn="ctr" rotWithShape="0">
              <a:schemeClr val="accent2">
                <a:alpha val="15000"/>
              </a:schemeClr>
            </a:outerShdw>
          </a:effectLst>
        </p:spPr>
        <p:txBody>
          <a:bodyPr wrap="none" rtlCol="0" anchor="ctr">
            <a:normAutofit fontScale="92500" lnSpcReduction="20000"/>
          </a:bodyPr>
          <a:lstStyle/>
          <a:p>
            <a:pPr algn="ctr">
              <a:lnSpc>
                <a:spcPct val="110000"/>
              </a:lnSpc>
            </a:pP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12"/>
            </p:custDataLst>
          </p:nvPr>
        </p:nvSpPr>
        <p:spPr>
          <a:xfrm>
            <a:off x="6923405" y="4676140"/>
            <a:ext cx="4595495" cy="484505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rmAutofit/>
          </a:bodyPr>
          <a:lstStyle/>
          <a:p>
            <a:r>
              <a:rPr lang="zh-CN" altLang="en-GB" b="1" dirty="0"/>
              <a:t>编程是指挥计算机的语言</a:t>
            </a:r>
            <a:endParaRPr lang="zh-CN" altLang="en-GB" b="1" dirty="0"/>
          </a:p>
        </p:txBody>
      </p:sp>
      <p:sp>
        <p:nvSpPr>
          <p:cNvPr id="12" name="文本框 11"/>
          <p:cNvSpPr txBox="1"/>
          <p:nvPr>
            <p:custDataLst>
              <p:tags r:id="rId13"/>
            </p:custDataLst>
          </p:nvPr>
        </p:nvSpPr>
        <p:spPr>
          <a:xfrm>
            <a:off x="6923405" y="5165725"/>
            <a:ext cx="4595495" cy="545465"/>
          </a:xfrm>
          <a:prstGeom prst="rect">
            <a:avLst/>
          </a:prstGeo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sz="1300" dirty="0"/>
              <a:t>就像用乐高积木搭城堡🏰，把你想说的话或者想要计算机做的事情通过这个语言告诉它，它就会乖乖听话啦！</a:t>
            </a:r>
            <a:endParaRPr lang="zh-CN" altLang="en-US" sz="1300" dirty="0"/>
          </a:p>
        </p:txBody>
      </p:sp>
      <p:sp>
        <p:nvSpPr>
          <p:cNvPr id="13" name="任意多边形: 形状 12"/>
          <p:cNvSpPr/>
          <p:nvPr>
            <p:custDataLst>
              <p:tags r:id="rId14"/>
            </p:custDataLst>
          </p:nvPr>
        </p:nvSpPr>
        <p:spPr bwMode="auto">
          <a:xfrm>
            <a:off x="6348730" y="4903470"/>
            <a:ext cx="414655" cy="414655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 scaled="0"/>
          </a:gradFill>
        </p:spPr>
        <p:txBody>
          <a:bodyPr wrap="none" lIns="108000" tIns="108000" rIns="108000" bIns="108000" rtlCol="0" anchor="ctr" anchorCtr="0">
            <a:normAutofit fontScale="77500" lnSpcReduction="20000"/>
          </a:bodyPr>
          <a:lstStyle/>
          <a:p>
            <a:pPr algn="ctr"/>
            <a:endParaRPr kumimoji="1" sz="2000" b="1" dirty="0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什么是编程呢？</a:t>
            </a:r>
            <a:endParaRPr lang="zh-CN" altLang="en-US" dirty="0"/>
          </a:p>
        </p:txBody>
      </p:sp>
      <p:pic>
        <p:nvPicPr>
          <p:cNvPr id="86" name="图片 85" descr="6fea784aba6bfaa402cb9077254729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0995" y="2000885"/>
            <a:ext cx="4722495" cy="4119245"/>
          </a:xfrm>
          <a:prstGeom prst="rect">
            <a:avLst/>
          </a:prstGeom>
        </p:spPr>
      </p:pic>
      <p:sp>
        <p:nvSpPr>
          <p:cNvPr id="87" name="文本框 86"/>
          <p:cNvSpPr txBox="1"/>
          <p:nvPr/>
        </p:nvSpPr>
        <p:spPr>
          <a:xfrm>
            <a:off x="228600" y="1408430"/>
            <a:ext cx="56972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这是一台电脑，或者我们也可以叫他</a:t>
            </a:r>
            <a:r>
              <a:rPr lang="en-US" altLang="zh-CN" sz="2000" b="1"/>
              <a:t>——</a:t>
            </a:r>
            <a:r>
              <a:rPr lang="zh-CN" altLang="en-US" sz="2000" b="1"/>
              <a:t>计算机</a:t>
            </a:r>
            <a:endParaRPr lang="zh-CN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6" grpId="0" animBg="1"/>
      <p:bldP spid="14" grpId="0"/>
      <p:bldP spid="15" grpId="0"/>
      <p:bldP spid="82" grpId="1" animBg="1"/>
      <p:bldP spid="16" grpId="1" animBg="1"/>
      <p:bldP spid="14" grpId="1"/>
      <p:bldP spid="15" grpId="1"/>
      <p:bldP spid="83" grpId="0" animBg="1"/>
      <p:bldP spid="13" grpId="0" animBg="1"/>
      <p:bldP spid="11" grpId="0"/>
      <p:bldP spid="12" grpId="0"/>
      <p:bldP spid="83" grpId="1" animBg="1"/>
      <p:bldP spid="13" grpId="1" animBg="1"/>
      <p:bldP spid="11" grpId="1"/>
      <p:bldP spid="12" grpId="1"/>
      <p:bldP spid="87" grpId="0"/>
      <p:bldP spid="8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图片 76" descr="1450c757237590932b399e63449669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075" y="67310"/>
            <a:ext cx="5143500" cy="2981325"/>
          </a:xfrm>
          <a:prstGeom prst="rect">
            <a:avLst/>
          </a:prstGeom>
        </p:spPr>
      </p:pic>
      <p:sp>
        <p:nvSpPr>
          <p:cNvPr id="5" name="圆: 空心 4"/>
          <p:cNvSpPr/>
          <p:nvPr>
            <p:custDataLst>
              <p:tags r:id="rId2"/>
            </p:custDataLst>
          </p:nvPr>
        </p:nvSpPr>
        <p:spPr>
          <a:xfrm rot="5400000">
            <a:off x="3727450" y="1712595"/>
            <a:ext cx="4724400" cy="4723130"/>
          </a:xfrm>
          <a:prstGeom prst="donut">
            <a:avLst>
              <a:gd name="adj" fmla="val 13182"/>
            </a:avLst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595120" y="1093470"/>
            <a:ext cx="9017635" cy="61849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 marL="0" marR="0" lvl="0" indent="0" algn="ctr" defTabSz="913765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编程就像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“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拼积木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”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一样简单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 rot="0">
            <a:off x="8060690" y="3048635"/>
            <a:ext cx="3458210" cy="892017"/>
            <a:chOff x="4201214" y="1959872"/>
            <a:chExt cx="3458156" cy="892155"/>
          </a:xfrm>
        </p:grpSpPr>
        <p:sp>
          <p:nvSpPr>
            <p:cNvPr id="28" name="椭圆 27"/>
            <p:cNvSpPr/>
            <p:nvPr>
              <p:custDataLst>
                <p:tags r:id="rId4"/>
              </p:custDataLst>
            </p:nvPr>
          </p:nvSpPr>
          <p:spPr>
            <a:xfrm>
              <a:off x="4201214" y="2014169"/>
              <a:ext cx="837861" cy="837858"/>
            </a:xfrm>
            <a:prstGeom prst="ellipse">
              <a:avLst/>
            </a:prstGeom>
            <a:gradFill flip="none" rotWithShape="0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  <a:tileRect/>
            </a:gradFill>
          </p:spPr>
          <p:txBody>
            <a:bodyPr wrap="none" lIns="108000" tIns="108000" rIns="108000" bIns="108000" rtlCol="0" anchor="ctr" anchorCtr="0">
              <a:normAutofit/>
            </a:bodyPr>
            <a:lstStyle/>
            <a:p>
              <a:pPr algn="ctr"/>
              <a:r>
                <a:rPr kumimoji="1" lang="en-US" altLang="zh-CN" sz="2000" b="1">
                  <a:solidFill>
                    <a:srgbClr val="FFFFFF"/>
                  </a:solidFill>
                </a:rPr>
                <a:t>1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30" name="文本框 29"/>
            <p:cNvSpPr txBox="1"/>
            <p:nvPr>
              <p:custDataLst>
                <p:tags r:id="rId5"/>
              </p:custDataLst>
            </p:nvPr>
          </p:nvSpPr>
          <p:spPr>
            <a:xfrm>
              <a:off x="5279881" y="1959872"/>
              <a:ext cx="2379489" cy="5275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r>
                <a:rPr lang="zh-CN" altLang="en-US" sz="1800" dirty="0"/>
                <a:t>功能分区</a:t>
              </a:r>
              <a:endParaRPr lang="zh-CN" altLang="en-US" sz="1800" dirty="0"/>
            </a:p>
          </p:txBody>
        </p:sp>
      </p:grpSp>
      <p:grpSp>
        <p:nvGrpSpPr>
          <p:cNvPr id="8" name="组合 7"/>
          <p:cNvGrpSpPr/>
          <p:nvPr>
            <p:custDataLst>
              <p:tags r:id="rId6"/>
            </p:custDataLst>
          </p:nvPr>
        </p:nvGrpSpPr>
        <p:grpSpPr>
          <a:xfrm rot="0">
            <a:off x="7874635" y="4675505"/>
            <a:ext cx="4151630" cy="1435100"/>
            <a:chOff x="4800447" y="3651726"/>
            <a:chExt cx="4151515" cy="1435321"/>
          </a:xfrm>
        </p:grpSpPr>
        <p:sp>
          <p:nvSpPr>
            <p:cNvPr id="25" name="椭圆 24"/>
            <p:cNvSpPr/>
            <p:nvPr>
              <p:custDataLst>
                <p:tags r:id="rId7"/>
              </p:custDataLst>
            </p:nvPr>
          </p:nvSpPr>
          <p:spPr>
            <a:xfrm>
              <a:off x="4800447" y="3669649"/>
              <a:ext cx="837861" cy="837857"/>
            </a:xfrm>
            <a:prstGeom prst="ellipse">
              <a:avLst/>
            </a:prstGeom>
            <a:gradFill flip="none" rotWithShape="0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/>
                </a:gs>
              </a:gsLst>
              <a:lin ang="2700000" scaled="0"/>
              <a:tileRect/>
            </a:gradFill>
          </p:spPr>
          <p:txBody>
            <a:bodyPr wrap="none" lIns="108000" tIns="108000" rIns="108000" bIns="108000" rtlCol="0" anchor="ctr" anchorCtr="0">
              <a:norm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rgbClr val="FFFFFF"/>
                  </a:solidFill>
                </a:rPr>
                <a:t>2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8"/>
              </p:custDataLst>
            </p:nvPr>
          </p:nvSpPr>
          <p:spPr>
            <a:xfrm>
              <a:off x="5771335" y="4191559"/>
              <a:ext cx="3180627" cy="895488"/>
            </a:xfrm>
            <a:prstGeom prst="rect">
              <a:avLst/>
            </a:prstGeom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latin typeface="+mj-ea"/>
                  <a:ea typeface="+mj-ea"/>
                  <a:cs typeface="+mj-ea"/>
                </a:rPr>
                <a:t>我们想要实现的每一个功能，都藏在积木区里面，我们把一件件积木拼接起来，最终实现我们的功能！</a:t>
              </a:r>
              <a:endParaRPr lang="zh-CN" altLang="en-US" sz="1200" dirty="0">
                <a:latin typeface="+mj-ea"/>
                <a:ea typeface="+mj-ea"/>
                <a:cs typeface="+mj-ea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9"/>
              </p:custDataLst>
            </p:nvPr>
          </p:nvSpPr>
          <p:spPr>
            <a:xfrm>
              <a:off x="5771125" y="3651726"/>
              <a:ext cx="2379489" cy="5275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r>
                <a:rPr lang="zh-CN" altLang="en-US" sz="1800" dirty="0"/>
                <a:t>积木区</a:t>
              </a:r>
              <a:endParaRPr lang="zh-CN" altLang="en-US" sz="1800" dirty="0"/>
            </a:p>
          </p:txBody>
        </p:sp>
      </p:grpSp>
      <p:grpSp>
        <p:nvGrpSpPr>
          <p:cNvPr id="9" name="组合 8"/>
          <p:cNvGrpSpPr/>
          <p:nvPr>
            <p:custDataLst>
              <p:tags r:id="rId10"/>
            </p:custDataLst>
          </p:nvPr>
        </p:nvGrpSpPr>
        <p:grpSpPr>
          <a:xfrm rot="0">
            <a:off x="6897370" y="5670550"/>
            <a:ext cx="4073525" cy="1245870"/>
            <a:chOff x="4201214" y="5240832"/>
            <a:chExt cx="4073461" cy="1246062"/>
          </a:xfrm>
        </p:grpSpPr>
        <p:sp>
          <p:nvSpPr>
            <p:cNvPr id="22" name="椭圆 21"/>
            <p:cNvSpPr/>
            <p:nvPr>
              <p:custDataLst>
                <p:tags r:id="rId11"/>
              </p:custDataLst>
            </p:nvPr>
          </p:nvSpPr>
          <p:spPr>
            <a:xfrm>
              <a:off x="4201214" y="5325131"/>
              <a:ext cx="837861" cy="837857"/>
            </a:xfrm>
            <a:prstGeom prst="ellipse">
              <a:avLst/>
            </a:prstGeom>
            <a:gradFill flip="none" rotWithShape="0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  <a:tileRect/>
            </a:gradFill>
          </p:spPr>
          <p:txBody>
            <a:bodyPr wrap="none" lIns="108000" tIns="108000" rIns="108000" bIns="108000" rtlCol="0" anchor="ctr" anchorCtr="0">
              <a:normAutofit/>
            </a:bodyPr>
            <a:lstStyle/>
            <a:p>
              <a:pPr algn="ctr"/>
              <a:r>
                <a:rPr kumimoji="1" lang="en-US" altLang="zh-CN" sz="2000" b="1">
                  <a:solidFill>
                    <a:srgbClr val="FFFFFF"/>
                  </a:solidFill>
                </a:rPr>
                <a:t>3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3" name="文本框 22"/>
            <p:cNvSpPr txBox="1"/>
            <p:nvPr>
              <p:custDataLst>
                <p:tags r:id="rId12"/>
              </p:custDataLst>
            </p:nvPr>
          </p:nvSpPr>
          <p:spPr>
            <a:xfrm>
              <a:off x="5278792" y="5780665"/>
              <a:ext cx="2995883" cy="706229"/>
            </a:xfrm>
            <a:prstGeom prst="rect">
              <a:avLst/>
            </a:prstGeom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我们把积木放在这里哦</a:t>
              </a:r>
              <a:r>
                <a:rPr lang="en-US" altLang="zh-CN" sz="1200" dirty="0"/>
                <a:t>~</a:t>
              </a:r>
              <a:r>
                <a:rPr lang="zh-CN" altLang="en-US" sz="1200" dirty="0"/>
                <a:t>相当于我们的作业本，我们将内容写在上面</a:t>
              </a:r>
              <a:r>
                <a:rPr lang="en-US" altLang="zh-CN" sz="1200" dirty="0"/>
                <a:t>~</a:t>
              </a:r>
              <a:endParaRPr lang="en-US" altLang="zh-CN" sz="1200" dirty="0"/>
            </a:p>
          </p:txBody>
        </p:sp>
        <p:sp>
          <p:nvSpPr>
            <p:cNvPr id="24" name="文本框 23"/>
            <p:cNvSpPr txBox="1"/>
            <p:nvPr>
              <p:custDataLst>
                <p:tags r:id="rId13"/>
              </p:custDataLst>
            </p:nvPr>
          </p:nvSpPr>
          <p:spPr>
            <a:xfrm>
              <a:off x="5278611" y="5240832"/>
              <a:ext cx="2379489" cy="5275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r>
                <a:rPr lang="zh-CN" altLang="en-US" sz="1800" dirty="0"/>
                <a:t>脚本区</a:t>
              </a:r>
              <a:endParaRPr lang="zh-CN" altLang="en-US" sz="1800" dirty="0"/>
            </a:p>
          </p:txBody>
        </p:sp>
      </p:grpSp>
      <p:grpSp>
        <p:nvGrpSpPr>
          <p:cNvPr id="10" name="组合 9"/>
          <p:cNvGrpSpPr/>
          <p:nvPr>
            <p:custDataLst>
              <p:tags r:id="rId14"/>
            </p:custDataLst>
          </p:nvPr>
        </p:nvGrpSpPr>
        <p:grpSpPr>
          <a:xfrm rot="0" flipH="1">
            <a:off x="338456" y="5670550"/>
            <a:ext cx="4824729" cy="1585595"/>
            <a:chOff x="4201214" y="5240832"/>
            <a:chExt cx="4824654" cy="1585839"/>
          </a:xfrm>
        </p:grpSpPr>
        <p:sp>
          <p:nvSpPr>
            <p:cNvPr id="19" name="椭圆 18"/>
            <p:cNvSpPr/>
            <p:nvPr>
              <p:custDataLst>
                <p:tags r:id="rId15"/>
              </p:custDataLst>
            </p:nvPr>
          </p:nvSpPr>
          <p:spPr>
            <a:xfrm>
              <a:off x="4201214" y="5325131"/>
              <a:ext cx="837861" cy="837857"/>
            </a:xfrm>
            <a:prstGeom prst="ellipse">
              <a:avLst/>
            </a:prstGeom>
            <a:gradFill flip="none" rotWithShape="0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  <a:tileRect/>
            </a:gradFill>
          </p:spPr>
          <p:txBody>
            <a:bodyPr wrap="none" lIns="108000" tIns="108000" rIns="108000" bIns="108000" rtlCol="0" anchor="ctr" anchorCtr="0">
              <a:normAutofit/>
            </a:bodyPr>
            <a:lstStyle/>
            <a:p>
              <a:pPr algn="ctr"/>
              <a:r>
                <a:rPr kumimoji="1" lang="en-US" altLang="zh-CN" sz="2000" b="1">
                  <a:solidFill>
                    <a:srgbClr val="FFFFFF"/>
                  </a:solidFill>
                </a:rPr>
                <a:t>4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6"/>
              </p:custDataLst>
            </p:nvPr>
          </p:nvSpPr>
          <p:spPr>
            <a:xfrm>
              <a:off x="5278792" y="5780665"/>
              <a:ext cx="3747076" cy="1046006"/>
            </a:xfrm>
            <a:prstGeom prst="rect">
              <a:avLst/>
            </a:prstGeom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我们的成果将在这里展现哦</a:t>
              </a:r>
              <a:r>
                <a:rPr lang="en-US" altLang="zh-CN" sz="1200" dirty="0"/>
                <a:t>~</a:t>
              </a:r>
              <a:r>
                <a:rPr lang="zh-CN" altLang="en-US" sz="1200" dirty="0"/>
                <a:t>点击这个绿色的小旗子，计算机就会开始执行我们给他的命令啦！</a:t>
              </a:r>
              <a:endParaRPr lang="zh-CN" altLang="en-US" sz="1200" dirty="0"/>
            </a:p>
          </p:txBody>
        </p:sp>
        <p:sp>
          <p:nvSpPr>
            <p:cNvPr id="21" name="文本框 20"/>
            <p:cNvSpPr txBox="1"/>
            <p:nvPr>
              <p:custDataLst>
                <p:tags r:id="rId17"/>
              </p:custDataLst>
            </p:nvPr>
          </p:nvSpPr>
          <p:spPr>
            <a:xfrm>
              <a:off x="5278611" y="5240832"/>
              <a:ext cx="2379489" cy="5275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 algn="r"/>
              <a:r>
                <a:rPr lang="zh-CN" altLang="en-US" sz="1800" dirty="0"/>
                <a:t>舞台区</a:t>
              </a:r>
              <a:endParaRPr lang="zh-CN" altLang="en-US" sz="1800" dirty="0"/>
            </a:p>
          </p:txBody>
        </p:sp>
      </p:grpSp>
      <p:grpSp>
        <p:nvGrpSpPr>
          <p:cNvPr id="11" name="组合 10"/>
          <p:cNvGrpSpPr/>
          <p:nvPr>
            <p:custDataLst>
              <p:tags r:id="rId18"/>
            </p:custDataLst>
          </p:nvPr>
        </p:nvGrpSpPr>
        <p:grpSpPr>
          <a:xfrm rot="0" flipH="1">
            <a:off x="338455" y="4675505"/>
            <a:ext cx="3910330" cy="1228725"/>
            <a:chOff x="4800447" y="3651726"/>
            <a:chExt cx="3910221" cy="1228914"/>
          </a:xfrm>
        </p:grpSpPr>
        <p:sp>
          <p:nvSpPr>
            <p:cNvPr id="16" name="椭圆 15"/>
            <p:cNvSpPr/>
            <p:nvPr>
              <p:custDataLst>
                <p:tags r:id="rId19"/>
              </p:custDataLst>
            </p:nvPr>
          </p:nvSpPr>
          <p:spPr>
            <a:xfrm>
              <a:off x="4800447" y="3669649"/>
              <a:ext cx="837861" cy="837857"/>
            </a:xfrm>
            <a:prstGeom prst="ellipse">
              <a:avLst/>
            </a:prstGeom>
            <a:gradFill flip="none" rotWithShape="0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/>
                </a:gs>
              </a:gsLst>
              <a:lin ang="2700000" scaled="0"/>
              <a:tileRect/>
            </a:gradFill>
          </p:spPr>
          <p:txBody>
            <a:bodyPr wrap="none" lIns="108000" tIns="108000" rIns="108000" bIns="108000" rtlCol="0" anchor="ctr" anchorCtr="0">
              <a:normAutofit/>
            </a:bodyPr>
            <a:lstStyle/>
            <a:p>
              <a:pPr algn="ctr"/>
              <a:r>
                <a:rPr kumimoji="1" lang="en-US" altLang="zh-CN" sz="2000" b="1">
                  <a:solidFill>
                    <a:srgbClr val="FFFFFF"/>
                  </a:solidFill>
                </a:rPr>
                <a:t>5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20"/>
              </p:custDataLst>
            </p:nvPr>
          </p:nvSpPr>
          <p:spPr>
            <a:xfrm>
              <a:off x="5771335" y="4191559"/>
              <a:ext cx="2939333" cy="689081"/>
            </a:xfrm>
            <a:prstGeom prst="rect">
              <a:avLst/>
            </a:prstGeom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这里有丰富多样的角色供你选择哦</a:t>
              </a:r>
              <a:r>
                <a:rPr lang="en-US" altLang="zh-CN" sz="1200" dirty="0"/>
                <a:t>~</a:t>
              </a:r>
              <a:endParaRPr lang="en-US" altLang="zh-CN" sz="1200" dirty="0"/>
            </a:p>
          </p:txBody>
        </p:sp>
        <p:sp>
          <p:nvSpPr>
            <p:cNvPr id="18" name="文本框 17"/>
            <p:cNvSpPr txBox="1"/>
            <p:nvPr>
              <p:custDataLst>
                <p:tags r:id="rId21"/>
              </p:custDataLst>
            </p:nvPr>
          </p:nvSpPr>
          <p:spPr>
            <a:xfrm>
              <a:off x="5771125" y="3651726"/>
              <a:ext cx="2379489" cy="5275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 algn="r"/>
              <a:r>
                <a:rPr lang="zh-CN" altLang="en-US" sz="1800" dirty="0"/>
                <a:t>角色区</a:t>
              </a:r>
              <a:endParaRPr lang="zh-CN" altLang="en-US" sz="1800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有趣而又强大的工具scratch</a:t>
            </a:r>
            <a:endParaRPr lang="zh-CN" altLang="en-US"/>
          </a:p>
        </p:txBody>
      </p:sp>
      <p:pic>
        <p:nvPicPr>
          <p:cNvPr id="75" name="图片 74" descr="6c0019d62a93ddf2a327c44b683f40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4956175" y="2882265"/>
            <a:ext cx="2266950" cy="2266950"/>
          </a:xfrm>
          <a:prstGeom prst="rect">
            <a:avLst/>
          </a:prstGeom>
        </p:spPr>
      </p:pic>
      <p:sp>
        <p:nvSpPr>
          <p:cNvPr id="78" name="文本框 77"/>
          <p:cNvSpPr txBox="1"/>
          <p:nvPr>
            <p:custDataLst>
              <p:tags r:id="rId24"/>
            </p:custDataLst>
          </p:nvPr>
        </p:nvSpPr>
        <p:spPr>
          <a:xfrm>
            <a:off x="8949690" y="3576320"/>
            <a:ext cx="3135630" cy="1087120"/>
          </a:xfrm>
          <a:prstGeom prst="rect">
            <a:avLst/>
          </a:prstGeom>
        </p:spPr>
        <p:txBody>
          <a:bodyPr wrap="square" rtlCol="0" anchor="t" anchorCtr="0">
            <a:normAutofit/>
          </a:bodyPr>
          <a:lstStyle>
            <a:defPPr>
              <a:defRPr lang="zh-CN"/>
            </a:defPPr>
            <a:lvl1pPr>
              <a:lnSpc>
                <a:spcPts val="1500"/>
              </a:lnSpc>
              <a:defRPr sz="1200"/>
            </a:lvl1pPr>
          </a:lstStyle>
          <a:p>
            <a:pPr>
              <a:lnSpc>
                <a:spcPct val="120000"/>
              </a:lnSpc>
            </a:pPr>
            <a:r>
              <a:rPr lang="zh-CN" altLang="en-US" sz="1200" dirty="0">
                <a:latin typeface="+mj-ea"/>
                <a:ea typeface="+mj-ea"/>
                <a:cs typeface="+mj-ea"/>
              </a:rPr>
              <a:t>当我们打开</a:t>
            </a:r>
            <a:r>
              <a:rPr lang="en-US" altLang="zh-CN" sz="1200" dirty="0">
                <a:latin typeface="+mj-ea"/>
                <a:ea typeface="+mj-ea"/>
                <a:cs typeface="+mj-ea"/>
              </a:rPr>
              <a:t>scratch</a:t>
            </a:r>
            <a:r>
              <a:rPr lang="zh-CN" altLang="en-US" sz="1200" dirty="0">
                <a:latin typeface="+mj-ea"/>
                <a:ea typeface="+mj-ea"/>
                <a:cs typeface="+mj-ea"/>
              </a:rPr>
              <a:t>的时候，它就像我们的家里的房子一样，有客厅、有厨房、有卧室、有阳台</a:t>
            </a:r>
            <a:r>
              <a:rPr lang="en-US" altLang="zh-CN" sz="1200" dirty="0">
                <a:latin typeface="+mj-ea"/>
                <a:ea typeface="+mj-ea"/>
                <a:cs typeface="+mj-ea"/>
              </a:rPr>
              <a:t>......</a:t>
            </a:r>
            <a:r>
              <a:rPr lang="zh-CN" altLang="en-US" sz="1200" dirty="0">
                <a:latin typeface="+mj-ea"/>
                <a:ea typeface="+mj-ea"/>
                <a:cs typeface="+mj-ea"/>
              </a:rPr>
              <a:t>每一个小小的</a:t>
            </a:r>
            <a:r>
              <a:rPr lang="en-US" altLang="zh-CN" sz="1200" dirty="0">
                <a:latin typeface="+mj-ea"/>
                <a:ea typeface="+mj-ea"/>
                <a:cs typeface="+mj-ea"/>
              </a:rPr>
              <a:t>“</a:t>
            </a:r>
            <a:r>
              <a:rPr lang="zh-CN" altLang="en-US" sz="1200" dirty="0">
                <a:latin typeface="+mj-ea"/>
                <a:ea typeface="+mj-ea"/>
                <a:cs typeface="+mj-ea"/>
              </a:rPr>
              <a:t>房间</a:t>
            </a:r>
            <a:r>
              <a:rPr lang="en-US" altLang="zh-CN" sz="1200" dirty="0">
                <a:latin typeface="+mj-ea"/>
                <a:ea typeface="+mj-ea"/>
                <a:cs typeface="+mj-ea"/>
              </a:rPr>
              <a:t>”</a:t>
            </a:r>
            <a:r>
              <a:rPr lang="zh-CN" altLang="en-US" sz="1200" dirty="0">
                <a:latin typeface="+mj-ea"/>
                <a:ea typeface="+mj-ea"/>
                <a:cs typeface="+mj-ea"/>
              </a:rPr>
              <a:t>都有不同的功能与用处</a:t>
            </a:r>
            <a:r>
              <a:rPr lang="en-US" altLang="zh-CN" sz="1200" dirty="0">
                <a:latin typeface="+mj-ea"/>
                <a:ea typeface="+mj-ea"/>
                <a:cs typeface="+mj-ea"/>
              </a:rPr>
              <a:t>~</a:t>
            </a:r>
            <a:endParaRPr lang="en-US" altLang="zh-CN" sz="1200" dirty="0">
              <a:latin typeface="+mj-ea"/>
              <a:ea typeface="+mj-ea"/>
              <a:cs typeface="+mj-ea"/>
            </a:endParaRPr>
          </a:p>
        </p:txBody>
      </p:sp>
      <p:grpSp>
        <p:nvGrpSpPr>
          <p:cNvPr id="79" name="组合 78"/>
          <p:cNvGrpSpPr/>
          <p:nvPr>
            <p:custDataLst>
              <p:tags r:id="rId25"/>
            </p:custDataLst>
          </p:nvPr>
        </p:nvGrpSpPr>
        <p:grpSpPr>
          <a:xfrm rot="0" flipH="1">
            <a:off x="10795" y="3251200"/>
            <a:ext cx="4069715" cy="1442085"/>
            <a:chOff x="4201214" y="5240832"/>
            <a:chExt cx="4069651" cy="1442307"/>
          </a:xfrm>
        </p:grpSpPr>
        <p:sp>
          <p:nvSpPr>
            <p:cNvPr id="80" name="椭圆 79"/>
            <p:cNvSpPr/>
            <p:nvPr>
              <p:custDataLst>
                <p:tags r:id="rId26"/>
              </p:custDataLst>
            </p:nvPr>
          </p:nvSpPr>
          <p:spPr>
            <a:xfrm>
              <a:off x="4201214" y="5325131"/>
              <a:ext cx="837861" cy="837857"/>
            </a:xfrm>
            <a:prstGeom prst="ellipse">
              <a:avLst/>
            </a:prstGeom>
            <a:gradFill flip="none" rotWithShape="0"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  <a:tileRect/>
            </a:gradFill>
          </p:spPr>
          <p:txBody>
            <a:bodyPr wrap="none" lIns="108000" tIns="108000" rIns="108000" bIns="108000" rtlCol="0" anchor="ctr" anchorCtr="0">
              <a:normAutofit/>
            </a:bodyPr>
            <a:lstStyle/>
            <a:p>
              <a:pPr algn="ctr"/>
              <a:r>
                <a:rPr kumimoji="1" lang="en-US" altLang="zh-CN" sz="2000" b="1" dirty="0">
                  <a:solidFill>
                    <a:srgbClr val="FFFFFF"/>
                  </a:solidFill>
                </a:rPr>
                <a:t>6</a:t>
              </a:r>
              <a:endParaRPr kumimoji="1" lang="en-US" altLang="zh-CN" sz="2000" b="1" dirty="0">
                <a:solidFill>
                  <a:srgbClr val="FFFFFF"/>
                </a:solidFill>
              </a:endParaRPr>
            </a:p>
          </p:txBody>
        </p:sp>
        <p:sp>
          <p:nvSpPr>
            <p:cNvPr id="81" name="文本框 80"/>
            <p:cNvSpPr txBox="1"/>
            <p:nvPr>
              <p:custDataLst>
                <p:tags r:id="rId27"/>
              </p:custDataLst>
            </p:nvPr>
          </p:nvSpPr>
          <p:spPr>
            <a:xfrm>
              <a:off x="5278792" y="5780665"/>
              <a:ext cx="2992073" cy="902474"/>
            </a:xfrm>
            <a:prstGeom prst="rect">
              <a:avLst/>
            </a:prstGeom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12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在这里你可以选择一个你喜欢的背景哦</a:t>
              </a:r>
              <a:endParaRPr lang="zh-CN" altLang="en-US" sz="1200" dirty="0"/>
            </a:p>
          </p:txBody>
        </p:sp>
        <p:sp>
          <p:nvSpPr>
            <p:cNvPr id="82" name="文本框 81"/>
            <p:cNvSpPr txBox="1"/>
            <p:nvPr>
              <p:custDataLst>
                <p:tags r:id="rId28"/>
              </p:custDataLst>
            </p:nvPr>
          </p:nvSpPr>
          <p:spPr>
            <a:xfrm>
              <a:off x="5278611" y="5240832"/>
              <a:ext cx="2379489" cy="527594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/>
            </a:bodyPr>
            <a:lstStyle>
              <a:defPPr>
                <a:defRPr lang="zh-CN"/>
              </a:defPPr>
              <a:lvl1pPr>
                <a:defRPr sz="1400" b="1"/>
              </a:lvl1pPr>
            </a:lstStyle>
            <a:p>
              <a:pPr algn="r"/>
              <a:r>
                <a:rPr lang="zh-CN" altLang="en-US" sz="1800" dirty="0"/>
                <a:t>背景区</a:t>
              </a:r>
              <a:endParaRPr lang="zh-CN" altLang="en-US" sz="1800" dirty="0"/>
            </a:p>
          </p:txBody>
        </p:sp>
      </p:grpSp>
      <p:sp>
        <p:nvSpPr>
          <p:cNvPr id="83" name="文本框 82"/>
          <p:cNvSpPr txBox="1"/>
          <p:nvPr/>
        </p:nvSpPr>
        <p:spPr>
          <a:xfrm>
            <a:off x="247015" y="1960245"/>
            <a:ext cx="36658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它由</a:t>
            </a:r>
            <a:r>
              <a:rPr lang="en-US" altLang="zh-CN"/>
              <a:t>MIT</a:t>
            </a:r>
            <a:r>
              <a:rPr lang="zh-CN" altLang="en-US"/>
              <a:t>科学家专门为</a:t>
            </a:r>
            <a:r>
              <a:rPr lang="en-US" altLang="zh-CN"/>
              <a:t>9</a:t>
            </a:r>
            <a:r>
              <a:rPr lang="zh-CN" altLang="en-US"/>
              <a:t>岁</a:t>
            </a:r>
            <a:r>
              <a:rPr lang="en-US" altLang="zh-CN"/>
              <a:t>+</a:t>
            </a:r>
            <a:r>
              <a:rPr lang="zh-CN" altLang="en-US"/>
              <a:t>孩子设计，是我们学习编程入门的良师益友</a:t>
            </a:r>
            <a:r>
              <a:rPr lang="en-US" altLang="zh-CN"/>
              <a:t>~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801745" y="666750"/>
            <a:ext cx="7717155" cy="1642745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ym typeface="+mn-ea"/>
              </a:rPr>
              <a:t>小试牛刀</a:t>
            </a:r>
            <a:r>
              <a:rPr lang="en-US" altLang="zh-CN" sz="4800" dirty="0">
                <a:sym typeface="+mn-ea"/>
              </a:rPr>
              <a:t>——</a:t>
            </a:r>
            <a:r>
              <a:rPr lang="zh-CN" altLang="en-US" sz="4800" dirty="0">
                <a:sym typeface="+mn-ea"/>
              </a:rPr>
              <a:t>画五角星</a:t>
            </a:r>
            <a:endParaRPr lang="en-US" altLang="zh-CN" sz="4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4150" y="2484120"/>
            <a:ext cx="6659245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小试牛刀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画五角星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8005" y="1225550"/>
            <a:ext cx="6802755" cy="574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我们的生活中会与各种各样的图形接触</a:t>
            </a:r>
            <a:r>
              <a:rPr lang="en-US" altLang="zh-CN" sz="2400" b="1"/>
              <a:t>.......</a:t>
            </a:r>
            <a:endParaRPr lang="en-US" altLang="zh-CN" sz="2400" b="1"/>
          </a:p>
        </p:txBody>
      </p:sp>
      <p:pic>
        <p:nvPicPr>
          <p:cNvPr id="4" name="图片 3" descr="be30a652645b37b2ef5edb0df6ceb6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170" y="1927225"/>
            <a:ext cx="1609725" cy="1738630"/>
          </a:xfrm>
          <a:prstGeom prst="rect">
            <a:avLst/>
          </a:prstGeom>
        </p:spPr>
      </p:pic>
      <p:pic>
        <p:nvPicPr>
          <p:cNvPr id="6" name="图片 5" descr="340926a9e1c94c21e655464680756a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755" y="1927225"/>
            <a:ext cx="1704975" cy="1809750"/>
          </a:xfrm>
          <a:prstGeom prst="rect">
            <a:avLst/>
          </a:prstGeom>
        </p:spPr>
      </p:pic>
      <p:pic>
        <p:nvPicPr>
          <p:cNvPr id="7" name="图片 6" descr="349c15093ab92aef7d8165afa9fc6f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590" y="1927225"/>
            <a:ext cx="1485900" cy="1814830"/>
          </a:xfrm>
          <a:prstGeom prst="rect">
            <a:avLst/>
          </a:prstGeom>
        </p:spPr>
      </p:pic>
      <p:pic>
        <p:nvPicPr>
          <p:cNvPr id="8" name="图片 7" descr="3fd8eb20d6b71288b428498fed9d8b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1630" y="4032885"/>
            <a:ext cx="1990725" cy="1719580"/>
          </a:xfrm>
          <a:prstGeom prst="rect">
            <a:avLst/>
          </a:prstGeom>
        </p:spPr>
      </p:pic>
      <p:pic>
        <p:nvPicPr>
          <p:cNvPr id="9" name="图片 8" descr="756a820eafd75d1ed7648be7485f53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05" y="3937635"/>
            <a:ext cx="1757680" cy="19100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17975" y="6163310"/>
            <a:ext cx="79400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今天，就让我们一起用编程语言来画一个</a:t>
            </a:r>
            <a:r>
              <a:rPr lang="en-US" altLang="zh-CN" sz="2400" b="1"/>
              <a:t>“</a:t>
            </a:r>
            <a:r>
              <a:rPr lang="zh-CN" altLang="en-US" sz="2400" b="1"/>
              <a:t>五角星</a:t>
            </a:r>
            <a:r>
              <a:rPr lang="en-US" altLang="zh-CN" sz="2400" b="1"/>
              <a:t>”</a:t>
            </a:r>
            <a:r>
              <a:rPr lang="zh-CN" altLang="en-US" sz="2400" b="1"/>
              <a:t>吧！</a:t>
            </a:r>
            <a:endParaRPr lang="zh-CN" altLang="en-US" sz="2400" b="1"/>
          </a:p>
        </p:txBody>
      </p:sp>
      <p:grpSp>
        <p:nvGrpSpPr>
          <p:cNvPr id="16" name="组合 15"/>
          <p:cNvGrpSpPr/>
          <p:nvPr/>
        </p:nvGrpSpPr>
        <p:grpSpPr>
          <a:xfrm>
            <a:off x="6913880" y="281305"/>
            <a:ext cx="4777740" cy="2595245"/>
            <a:chOff x="10888" y="443"/>
            <a:chExt cx="7524" cy="4087"/>
          </a:xfrm>
        </p:grpSpPr>
        <p:sp>
          <p:nvSpPr>
            <p:cNvPr id="15" name="文本框 14"/>
            <p:cNvSpPr txBox="1"/>
            <p:nvPr/>
          </p:nvSpPr>
          <p:spPr>
            <a:xfrm>
              <a:off x="10888" y="443"/>
              <a:ext cx="752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这是一个什么样的图形呢？</a:t>
              </a:r>
              <a:endParaRPr lang="zh-CN" altLang="en-US" b="1"/>
            </a:p>
          </p:txBody>
        </p:sp>
        <p:pic>
          <p:nvPicPr>
            <p:cNvPr id="5" name="图片 4" descr="d8d95a9ba79af3a34d8360ed408113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28" y="1118"/>
              <a:ext cx="3659" cy="3413"/>
            </a:xfrm>
            <a:prstGeom prst="rect">
              <a:avLst/>
            </a:prstGeom>
          </p:spPr>
        </p:pic>
      </p:grpSp>
      <p:pic>
        <p:nvPicPr>
          <p:cNvPr id="18" name="图片 17" descr="655d4016cb594fb893a512d5947639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28940" y="3037840"/>
            <a:ext cx="3952875" cy="2964815"/>
          </a:xfrm>
          <a:prstGeom prst="rect">
            <a:avLst/>
          </a:prstGeom>
        </p:spPr>
      </p:pic>
      <p:pic>
        <p:nvPicPr>
          <p:cNvPr id="19" name="图片 18" descr="d6e26ec627b91f5e0343b2ea28e32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0865" y="3928745"/>
            <a:ext cx="2051050" cy="1973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6475730" y="483235"/>
            <a:ext cx="4898390" cy="545465"/>
          </a:xfrm>
          <a:prstGeom prst="rect">
            <a:avLst/>
          </a:prstGeom>
        </p:spPr>
        <p:txBody>
          <a:bodyPr wrap="square" anchor="t" anchorCtr="0">
            <a:normAutofit/>
          </a:bodyPr>
          <a:lstStyle/>
          <a:p>
            <a:pPr algn="ctr"/>
            <a:r>
              <a:rPr lang="zh-CN" altLang="en-US" sz="2400" b="1" dirty="0"/>
              <a:t>我们需要用到哪些</a:t>
            </a:r>
            <a:r>
              <a:rPr lang="en-US" altLang="zh-CN" sz="2400" b="1" dirty="0"/>
              <a:t>“</a:t>
            </a:r>
            <a:r>
              <a:rPr lang="zh-CN" altLang="en-US" sz="2400" b="1" dirty="0"/>
              <a:t>积木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呢？</a:t>
            </a:r>
            <a:endParaRPr lang="en-US" altLang="zh-CN" sz="2400" dirty="0"/>
          </a:p>
        </p:txBody>
      </p:sp>
      <p:sp>
        <p:nvSpPr>
          <p:cNvPr id="111" name="矩形: 对角圆角 110"/>
          <p:cNvSpPr/>
          <p:nvPr>
            <p:custDataLst>
              <p:tags r:id="rId1"/>
            </p:custDataLst>
          </p:nvPr>
        </p:nvSpPr>
        <p:spPr>
          <a:xfrm>
            <a:off x="660400" y="1242695"/>
            <a:ext cx="5346700" cy="843280"/>
          </a:xfrm>
          <a:prstGeom prst="round2DiagRect">
            <a:avLst/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 rot="0">
            <a:off x="746125" y="1376045"/>
            <a:ext cx="4674235" cy="576580"/>
            <a:chOff x="736600" y="1341925"/>
            <a:chExt cx="4674235" cy="577044"/>
          </a:xfrm>
        </p:grpSpPr>
        <p:sp>
          <p:nvSpPr>
            <p:cNvPr id="27" name="椭圆 26"/>
            <p:cNvSpPr/>
            <p:nvPr>
              <p:custDataLst>
                <p:tags r:id="rId3"/>
              </p:custDataLst>
            </p:nvPr>
          </p:nvSpPr>
          <p:spPr>
            <a:xfrm>
              <a:off x="736600" y="1341925"/>
              <a:ext cx="576562" cy="57704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50000">
                  <a:schemeClr val="accent1"/>
                </a:gs>
              </a:gsLst>
              <a:lin ang="2700000" scaled="0"/>
            </a:gradFill>
          </p:spPr>
          <p:txBody>
            <a:bodyPr wrap="none" lIns="91440" tIns="45720" rIns="91440" bIns="45720" rtlCol="0" anchor="ctr" anchorCtr="0">
              <a:normAutofit lnSpcReduction="20000"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en-US" altLang="zh-CN" b="1" dirty="0">
                  <a:solidFill>
                    <a:srgbClr val="FFFFFF"/>
                  </a:solidFill>
                </a:rPr>
                <a:t>01</a:t>
              </a:r>
              <a:endParaRPr kumimoji="1" lang="en-US" altLang="zh-CN" b="1" dirty="0">
                <a:solidFill>
                  <a:srgbClr val="FFFFFF"/>
                </a:solidFill>
              </a:endParaRPr>
            </a:p>
          </p:txBody>
        </p:sp>
        <p:sp>
          <p:nvSpPr>
            <p:cNvPr id="29" name="文本框 28"/>
            <p:cNvSpPr txBox="1"/>
            <p:nvPr>
              <p:custDataLst>
                <p:tags r:id="rId4"/>
              </p:custDataLst>
            </p:nvPr>
          </p:nvSpPr>
          <p:spPr>
            <a:xfrm flipH="1">
              <a:off x="1379855" y="1427805"/>
              <a:ext cx="4030980" cy="406407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b="1" dirty="0"/>
                <a:t>当小绿旗被点击：</a:t>
              </a:r>
              <a:endParaRPr lang="zh-CN" altLang="en-US" b="1" dirty="0"/>
            </a:p>
          </p:txBody>
        </p:sp>
      </p:grpSp>
      <p:grpSp>
        <p:nvGrpSpPr>
          <p:cNvPr id="118" name="组合 117"/>
          <p:cNvGrpSpPr/>
          <p:nvPr>
            <p:custDataLst>
              <p:tags r:id="rId5"/>
            </p:custDataLst>
          </p:nvPr>
        </p:nvGrpSpPr>
        <p:grpSpPr>
          <a:xfrm rot="0">
            <a:off x="660400" y="2254885"/>
            <a:ext cx="5346700" cy="843280"/>
            <a:chOff x="651078" y="2170358"/>
            <a:chExt cx="5346700" cy="843569"/>
          </a:xfrm>
        </p:grpSpPr>
        <p:sp>
          <p:nvSpPr>
            <p:cNvPr id="113" name="矩形: 对角圆角 112"/>
            <p:cNvSpPr/>
            <p:nvPr>
              <p:custDataLst>
                <p:tags r:id="rId6"/>
              </p:custDataLst>
            </p:nvPr>
          </p:nvSpPr>
          <p:spPr>
            <a:xfrm>
              <a:off x="651078" y="2170358"/>
              <a:ext cx="5346700" cy="843569"/>
            </a:xfrm>
            <a:prstGeom prst="round2DiagRect">
              <a:avLst/>
            </a:prstGeom>
            <a:solidFill>
              <a:schemeClr val="bg1"/>
            </a:solidFill>
            <a:ln w="12700" cap="rnd">
              <a:gradFill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50000">
                    <a:schemeClr val="accent2">
                      <a:lumMod val="40000"/>
                      <a:lumOff val="60000"/>
                      <a:alpha val="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>
              <a:outerShdw blurRad="254000" dist="127000" algn="ctr" rotWithShape="0">
                <a:schemeClr val="accent2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736600" y="2303620"/>
              <a:ext cx="4752975" cy="577044"/>
              <a:chOff x="736600" y="2145167"/>
              <a:chExt cx="4752975" cy="577044"/>
            </a:xfrm>
          </p:grpSpPr>
          <p:sp>
            <p:nvSpPr>
              <p:cNvPr id="24" name="椭圆 23"/>
              <p:cNvSpPr/>
              <p:nvPr>
                <p:custDataLst>
                  <p:tags r:id="rId7"/>
                </p:custDataLst>
              </p:nvPr>
            </p:nvSpPr>
            <p:spPr>
              <a:xfrm>
                <a:off x="736600" y="2145167"/>
                <a:ext cx="576562" cy="577044"/>
              </a:xfrm>
              <a:prstGeom prst="ellipse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 lnSpcReduction="20000"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b="1" dirty="0">
                    <a:solidFill>
                      <a:srgbClr val="FFFFFF"/>
                    </a:solidFill>
                  </a:rPr>
                  <a:t>02</a:t>
                </a:r>
                <a:endParaRPr kumimoji="1" lang="en-US" altLang="zh-CN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8"/>
                </p:custDataLst>
              </p:nvPr>
            </p:nvSpPr>
            <p:spPr>
              <a:xfrm flipH="1">
                <a:off x="1379855" y="2163101"/>
                <a:ext cx="4109720" cy="52769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 fontScale="9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/>
                  <a:t>全部擦除、将笔的颜色设置为</a:t>
                </a:r>
                <a:r>
                  <a:rPr lang="en-US" altLang="zh-CN" sz="2000" b="1" dirty="0"/>
                  <a:t>...</a:t>
                </a:r>
                <a:r>
                  <a:rPr lang="zh-CN" altLang="en-US" sz="2000" b="1" dirty="0"/>
                  <a:t>、落笔：</a:t>
                </a:r>
                <a:endParaRPr lang="zh-CN" altLang="en-US" sz="2000" b="1" dirty="0"/>
              </a:p>
            </p:txBody>
          </p:sp>
        </p:grpSp>
      </p:grpSp>
      <p:grpSp>
        <p:nvGrpSpPr>
          <p:cNvPr id="119" name="组合 118"/>
          <p:cNvGrpSpPr/>
          <p:nvPr>
            <p:custDataLst>
              <p:tags r:id="rId9"/>
            </p:custDataLst>
          </p:nvPr>
        </p:nvGrpSpPr>
        <p:grpSpPr>
          <a:xfrm rot="0">
            <a:off x="660400" y="3275965"/>
            <a:ext cx="5346700" cy="843280"/>
            <a:chOff x="651078" y="3191538"/>
            <a:chExt cx="5346700" cy="843569"/>
          </a:xfrm>
        </p:grpSpPr>
        <p:sp>
          <p:nvSpPr>
            <p:cNvPr id="114" name="矩形: 对角圆角 113"/>
            <p:cNvSpPr/>
            <p:nvPr>
              <p:custDataLst>
                <p:tags r:id="rId10"/>
              </p:custDataLst>
            </p:nvPr>
          </p:nvSpPr>
          <p:spPr>
            <a:xfrm>
              <a:off x="651078" y="3191538"/>
              <a:ext cx="5346700" cy="843569"/>
            </a:xfrm>
            <a:prstGeom prst="round2DiagRect">
              <a:avLst/>
            </a:prstGeom>
            <a:solidFill>
              <a:schemeClr val="bg1"/>
            </a:solidFill>
            <a:ln w="12700" cap="rnd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5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>
              <a:outerShdw blurRad="254000" dist="127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normAutofit/>
            </a:bodyPr>
            <a:lstStyle/>
            <a:p>
              <a:pPr algn="ctr"/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组合 11"/>
            <p:cNvGrpSpPr/>
            <p:nvPr>
              <p:custDataLst>
                <p:tags r:id="rId11"/>
              </p:custDataLst>
            </p:nvPr>
          </p:nvGrpSpPr>
          <p:grpSpPr>
            <a:xfrm>
              <a:off x="736600" y="3324800"/>
              <a:ext cx="4674235" cy="577044"/>
              <a:chOff x="736600" y="2948409"/>
              <a:chExt cx="4674235" cy="577044"/>
            </a:xfrm>
          </p:grpSpPr>
          <p:sp>
            <p:nvSpPr>
              <p:cNvPr id="21" name="椭圆 20"/>
              <p:cNvSpPr/>
              <p:nvPr>
                <p:custDataLst>
                  <p:tags r:id="rId12"/>
                </p:custDataLst>
              </p:nvPr>
            </p:nvSpPr>
            <p:spPr>
              <a:xfrm>
                <a:off x="736600" y="2948409"/>
                <a:ext cx="576562" cy="577044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 lnSpcReduction="20000"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kumimoji="1" lang="en-US" altLang="zh-CN" b="1">
                    <a:solidFill>
                      <a:srgbClr val="FFFFFF"/>
                    </a:solidFill>
                  </a:rPr>
                  <a:t>03</a:t>
                </a:r>
                <a:endParaRPr kumimoji="1" lang="en-US" altLang="zh-CN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>
                <p:custDataLst>
                  <p:tags r:id="rId13"/>
                </p:custDataLst>
              </p:nvPr>
            </p:nvSpPr>
            <p:spPr>
              <a:xfrm flipH="1">
                <a:off x="1379855" y="3010640"/>
                <a:ext cx="4030980" cy="40704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重复执行</a:t>
                </a:r>
                <a:r>
                  <a:rPr lang="en-US" altLang="zh-CN" b="1" dirty="0"/>
                  <a:t>...</a:t>
                </a:r>
                <a:r>
                  <a:rPr lang="zh-CN" altLang="en-US" b="1" dirty="0"/>
                  <a:t>次（循环）</a:t>
                </a:r>
                <a:endParaRPr lang="en-US" altLang="zh-CN" dirty="0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小试牛刀</a:t>
            </a:r>
            <a:r>
              <a:rPr lang="en-US" altLang="zh-CN" dirty="0">
                <a:sym typeface="+mn-ea"/>
              </a:rPr>
              <a:t>——</a:t>
            </a:r>
            <a:r>
              <a:rPr lang="zh-CN" altLang="en-US" dirty="0">
                <a:sym typeface="+mn-ea"/>
              </a:rPr>
              <a:t>画正方形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4"/>
          <a:srcRect l="17314" t="19305" r="38300" b="23705"/>
          <a:stretch>
            <a:fillRect/>
          </a:stretch>
        </p:blipFill>
        <p:spPr>
          <a:xfrm>
            <a:off x="6632575" y="1122680"/>
            <a:ext cx="1530985" cy="10179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662035" y="1376045"/>
            <a:ext cx="3597275" cy="878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相当于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“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开始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”</a:t>
            </a:r>
            <a:r>
              <a:rPr lang="zh-CN" altLang="en-US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的按钮</a:t>
            </a:r>
            <a:endParaRPr lang="zh-CN" altLang="en-US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32575" y="2254885"/>
            <a:ext cx="2513965" cy="17608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318625" y="2388235"/>
            <a:ext cx="277431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在“绘制”这一栏，我们可以用“代码”去绘画，就</a:t>
            </a:r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+mn-ea"/>
              </a:rPr>
              <a:t>像真正在画画一样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057005" y="4523105"/>
            <a:ext cx="2946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在绘画的过程中，我们往往会发现一定的规律，这个时候“重复执行”就能起到大用场啦~</a:t>
            </a:r>
            <a:endParaRPr lang="en-US" altLang="zh-CN" sz="2000" b="1">
              <a:latin typeface="华文仿宋" panose="02010600040101010101" charset="-122"/>
              <a:ea typeface="华文仿宋" panose="02010600040101010101" charset="-122"/>
              <a:cs typeface="华文仿宋" panose="02010600040101010101" charset="-122"/>
            </a:endParaRPr>
          </a:p>
        </p:txBody>
      </p:sp>
      <p:pic>
        <p:nvPicPr>
          <p:cNvPr id="31" name="图片 30" descr="109d77a40df9c20021780a3ba5ab14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4461510"/>
            <a:ext cx="2108200" cy="2400935"/>
          </a:xfrm>
          <a:prstGeom prst="rect">
            <a:avLst/>
          </a:prstGeom>
        </p:spPr>
      </p:pic>
      <p:sp>
        <p:nvSpPr>
          <p:cNvPr id="32" name="矩形: 圆角 2"/>
          <p:cNvSpPr/>
          <p:nvPr>
            <p:custDataLst>
              <p:tags r:id="rId17"/>
            </p:custDataLst>
          </p:nvPr>
        </p:nvSpPr>
        <p:spPr>
          <a:xfrm>
            <a:off x="2369185" y="4717415"/>
            <a:ext cx="3556635" cy="1195070"/>
          </a:xfrm>
          <a:prstGeom prst="roundRect">
            <a:avLst>
              <a:gd name="adj" fmla="val 7003"/>
            </a:avLst>
          </a:prstGeom>
          <a:solidFill>
            <a:schemeClr val="bg1"/>
          </a:solidFill>
          <a:ln w="12700" cap="rnd">
            <a:gradFill>
              <a:gsLst>
                <a:gs pos="0">
                  <a:schemeClr val="accent1">
                    <a:lumMod val="45000"/>
                    <a:lumOff val="55000"/>
                  </a:schemeClr>
                </a:gs>
                <a:gs pos="5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2700000" scaled="0"/>
            </a:gradFill>
            <a:prstDash val="solid"/>
            <a:round/>
          </a:ln>
          <a:effectLst>
            <a:outerShdw blurRad="254000" dist="127000" algn="c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normAutofit/>
          </a:bodyPr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465705" y="4956810"/>
            <a:ext cx="3541395" cy="129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附加题</a:t>
            </a:r>
            <a:r>
              <a:rPr lang="en-US" altLang="zh-CN" sz="20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——</a:t>
            </a:r>
            <a:endParaRPr lang="en-US" altLang="zh-CN" sz="20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画</a:t>
            </a:r>
            <a:r>
              <a:rPr lang="en-US" altLang="zh-CN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scratch</a:t>
            </a:r>
            <a:r>
              <a:rPr lang="zh-CN" altLang="en-US" sz="200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画出一个等边三角形</a:t>
            </a:r>
            <a:endParaRPr lang="zh-CN" altLang="en-US" sz="200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8145" y="4238625"/>
            <a:ext cx="1991360" cy="2035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11" grpId="0" animBg="1"/>
      <p:bldP spid="5" grpId="0"/>
      <p:bldP spid="111" grpId="1" animBg="1"/>
      <p:bldP spid="5" grpId="1"/>
      <p:bldP spid="8" grpId="0"/>
      <p:bldP spid="8" grpId="1"/>
      <p:bldP spid="30" grpId="0"/>
      <p:bldP spid="30" grpId="1"/>
      <p:bldP spid="32" grpId="0" animBg="1"/>
      <p:bldP spid="33" grpId="0"/>
      <p:bldP spid="32" grpId="1" animBg="1"/>
      <p:bldP spid="33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399.90984251968507,&quot;left&quot;:52,&quot;top&quot;:92.45299212598425,&quot;width&quot;:838.8719685039371}"/>
</p:tagLst>
</file>

<file path=ppt/tags/tag10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11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12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13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14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15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16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17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18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19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20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1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2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3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4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5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6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7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8.xml><?xml version="1.0" encoding="utf-8"?>
<p:tagLst xmlns:p="http://schemas.openxmlformats.org/presentationml/2006/main">
  <p:tag name="KSO_WM_DIAGRAM_VIRTUALLY_FRAME" val="{&quot;height&quot;:355.5565354330709,&quot;left&quot;:53.7934645669291,&quot;top&quot;:105.75771653543309,&quot;width&quot;:853.2419685039371}"/>
</p:tagLst>
</file>

<file path=ppt/tags/tag29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30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1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2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3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4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5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6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7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8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39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40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1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2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3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4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5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6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7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8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49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5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50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51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52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53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54.xml><?xml version="1.0" encoding="utf-8"?>
<p:tagLst xmlns:p="http://schemas.openxmlformats.org/presentationml/2006/main">
  <p:tag name="KSO_WM_DIAGRAM_VIRTUALLY_FRAME" val="{&quot;height&quot;:436.8,&quot;left&quot;:52,&quot;top&quot;:89,&quot;width&quot;:928.3}"/>
</p:tagLst>
</file>

<file path=ppt/tags/tag55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56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57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58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59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60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1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2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3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4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5.xml><?xml version="1.0" encoding="utf-8"?>
<p:tagLst xmlns:p="http://schemas.openxmlformats.org/presentationml/2006/main">
  <p:tag name="KSO_WM_DIAGRAM_VIRTUALLY_FRAME" val="{&quot;height&quot;:384.85,&quot;left&quot;:52,&quot;top&quot;:97.25,&quot;width&quot;:421}"/>
</p:tagLst>
</file>

<file path=ppt/tags/tag66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7.xml><?xml version="1.0" encoding="utf-8"?>
<p:tagLst xmlns:p="http://schemas.openxmlformats.org/presentationml/2006/main">
  <p:tag name="KSO_WM_DIAGRAM_VIRTUALLY_FRAME" val="{&quot;height&quot;:385.45,&quot;left&quot;:52,&quot;top&quot;:97.25,&quot;width&quot;:427.2}"/>
</p:tagLst>
</file>

<file path=ppt/tags/tag68.xml><?xml version="1.0" encoding="utf-8"?>
<p:tagLst xmlns:p="http://schemas.openxmlformats.org/presentationml/2006/main">
  <p:tag name="KSO_WM_DIAGRAM_VIRTUALLY_FRAME" val="{&quot;height&quot;:437.56330708661415,&quot;left&quot;:52,&quot;top&quot;:102.43669291338583,&quot;width&quot;:908}"/>
</p:tagLst>
</file>

<file path=ppt/tags/tag69.xml><?xml version="1.0" encoding="utf-8"?>
<p:tagLst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7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8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ags/tag9.xml><?xml version="1.0" encoding="utf-8"?>
<p:tagLst xmlns:p="http://schemas.openxmlformats.org/presentationml/2006/main">
  <p:tag name="KSO_WM_DIAGRAM_VIRTUALLY_FRAME" val="{&quot;height&quot;:540,&quot;left&quot;:15.65,&quot;top&quot;:-0.05,&quot;width&quot;:960.0000787401575}"/>
</p:tagLst>
</file>

<file path=ppt/theme/theme1.xml><?xml version="1.0" encoding="utf-8"?>
<a:theme xmlns:a="http://schemas.openxmlformats.org/drawingml/2006/main" name="Designed by OfficePLUS">
  <a:themeElements>
    <a:clrScheme name="iSlid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5766F7"/>
      </a:accent1>
      <a:accent2>
        <a:srgbClr val="38C06E"/>
      </a:accent2>
      <a:accent3>
        <a:srgbClr val="5D89DF"/>
      </a:accent3>
      <a:accent4>
        <a:srgbClr val="7B9DDC"/>
      </a:accent4>
      <a:accent5>
        <a:srgbClr val="5AAE8A"/>
      </a:accent5>
      <a:accent6>
        <a:srgbClr val="6CBE86"/>
      </a:accent6>
      <a:hlink>
        <a:srgbClr val="F84D4D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996</Words>
  <Application>WPS 演示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Arial</vt:lpstr>
      <vt:lpstr>微软雅黑</vt:lpstr>
      <vt:lpstr>华文楷体</vt:lpstr>
      <vt:lpstr>华文仿宋</vt:lpstr>
      <vt:lpstr>Arial Unicode MS</vt:lpstr>
      <vt:lpstr>Calibri</vt:lpstr>
      <vt:lpstr>Designed by OfficePLUS</vt:lpstr>
      <vt:lpstr>探索奇妙的编程世界之——                         初识scratch</vt:lpstr>
      <vt:lpstr>自我介绍</vt:lpstr>
      <vt:lpstr>PowerPoint 演示文稿</vt:lpstr>
      <vt:lpstr>什么是编程呢？</vt:lpstr>
      <vt:lpstr>有趣而又强大的工具scratch</vt:lpstr>
      <vt:lpstr>小试牛刀——画五角星</vt:lpstr>
      <vt:lpstr>小试牛刀——画五角星</vt:lpstr>
      <vt:lpstr>小试牛刀——画正方形</vt:lpstr>
    </vt:vector>
  </TitlesOfParts>
  <Company>OfficePLUS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WPS_1695180790</cp:lastModifiedBy>
  <cp:revision>28</cp:revision>
  <cp:lastPrinted>2024-06-23T16:00:00Z</cp:lastPrinted>
  <dcterms:created xsi:type="dcterms:W3CDTF">2024-06-23T16:00:00Z</dcterms:created>
  <dcterms:modified xsi:type="dcterms:W3CDTF">2025-08-02T14:15:58Z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0D476F0135B64312BA8C4A680F0A1765_12</vt:lpwstr>
  </property>
  <property fmtid="{D5CDD505-2E9C-101B-9397-08002B2CF9AE}" pid="3" name="KSOProductBuildVer">
    <vt:lpwstr>2052-12.1.0.21915</vt:lpwstr>
  </property>
</Properties>
</file>