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rPr>
                <a:solidFill>
                  <a:srgbClr val="3C78D8"/>
                </a:solidFill>
              </a:rPr>
              <a:t>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0"/>
            </a:pPr>
            <a:r>
              <a:rPr>
                <a:solidFill>
                  <a:srgbClr val="AF7B51"/>
                </a:solidFill>
              </a:rPr>
              <a:t>123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Content creators on YouTube start with simple videos and improve production quality as they gain subscribers.</a:t>
            </a:r>
            <a:br/>
            <a:r>
              <a:t>2. Companies approach popular content creators for online marketing purposes.</a:t>
            </a:r>
            <a:br/>
            <a:r>
              <a:t>3. Smartphone companies give early editions of upcoming phones to popular YouTube reviewers.</a:t>
            </a:r>
            <a:br/>
            <a:r>
              <a:t>4. Brands use analytics such as views and comments to decide which reviewer will benefit them the most.</a:t>
            </a:r>
            <a:br/>
            <a:r>
              <a:t>5. High-definition sound and visual quality, correct lighting, tone of voice, video length, and publishing date are important attributes for effective phone reviews on YouTube.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Study of YouTube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Cheng et al. researched the correlation between content creators' videos and algorithmically generated recommended videos by YouTube.</a:t>
            </a:r>
            <a:br/>
            <a:r>
              <a:t>2. The research emphasized the snowball effect by YouTube rather than the impact of content creators on the audience's choice.</a:t>
            </a:r>
            <a:br/>
            <a:r>
              <a:t>3. The total number of views generated by the videos was considered the most important metric of popularity in the research.</a:t>
            </a:r>
            <a:br/>
            <a:r>
              <a:t>4. Views alone cannot be a measurement of the popularity of the content creator because they do not cover influenced audience.</a:t>
            </a:r>
            <a:br/>
            <a:r>
              <a:t>5. Research was conducted on the impact of video content on view counts, comments, and video sharing for general categories using linear regression and R model analysis to predict these parameters.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Prediction Model and the Importance of Content Creators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Limited research has been conducted on the impact of content creators on audience engagement.</a:t>
            </a:r>
            <a:br/>
            <a:r>
              <a:t>2. Ding et al. claimed that their research on the importance of content creators had never been done before.</a:t>
            </a:r>
            <a:br/>
            <a:r>
              <a:t>3. Ding et al.'s work on content creators lacked relevant quantitative analysis.</a:t>
            </a:r>
            <a:br/>
            <a:r>
              <a:t>4. Previous research focused on video length, video age, and specific content with no specific focus on a genre or industry.</a:t>
            </a:r>
            <a:br/>
            <a:r>
              <a:t>5. Current literature lacked a study of the attributes employed by content creators and how brand managers can leverage their techniques to capture audience engagement.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Previous Work around Yelp.com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chapter validates a methodology by analyzing restaurant reviews on Yelp.com.</a:t>
            </a:r>
            <a:br/>
            <a:r>
              <a:t>2. Previous research focused on sentimental analysis of YouTube reviews with a focus on positive and negative words.</a:t>
            </a:r>
            <a:br/>
            <a:r>
              <a:t>3. The thesis is unique in two aspects: focusing on specific locations within 10-mile radius of densely populated university campuses and evaluating the performance of Tex-Mex restaurants across states in the United States with unique cultural diversities.</a:t>
            </a:r>
            <a:br/>
            <a:r>
              <a:t>4. The methodology used hypothesis testing to collect data that signified a relationship between dependent and independent variables.</a:t>
            </a:r>
            <a:br/>
            <a:r>
              <a:t>5. The interval scale was used within a linear regression model to measure the data collected from the respondent.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distance between two points on the scale. We collected 942 YouTube videos produced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69 YouTube reviewers from the US and Canada created videos using the R language tool for six smartphone brands.</a:t>
            </a:r>
            <a:br/>
            <a:r>
              <a:t>2. 894 customer reviews for four Tex-Mex restaurants in eight US states were collected from Yelp.com using Kimono labs software.</a:t>
            </a:r>
            <a:br/>
            <a:r>
              <a:t>3. The chapter explains the method used to gather review attributes on YouTube.com and Yelp.com.</a:t>
            </a:r>
            <a:br/>
            <a:r>
              <a:t>4. A method is presented to visually understand the correlation and interaction between various interesting attributes of reviews.</a:t>
            </a:r>
            <a:br/>
            <a:r>
              <a:t>5. The chapter also presents a method for applying linear regression to quantify the performance of reviews on Yelp.com.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 Quantitative Study of the Impact of Social Media Reviews on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- The thesis is titled "Perception".</a:t>
            </a:r>
            <a:br/>
            <a:r>
              <a:t>- It was presented to the faculty of the Weissman School of Arts and Sciences at Baruch College, CUNY.</a:t>
            </a:r>
            <a:br/>
            <a:r>
              <a:t>- The thesis was submitted in partial fulfillment of the requirements for the degree of Master of Arts in Corporate Communication.</a:t>
            </a:r>
            <a:br/>
            <a:r>
              <a:t>- The author of the thesis is Neha Joshi.</a:t>
            </a:r>
            <a:br/>
            <a:r>
              <a:t>- The thesis was submitted on December 18, 2015.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1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thesis is about influencer marketing in the social media industry.</a:t>
            </a:r>
            <a:br/>
            <a:r>
              <a:t>2. Influencer marketing is a modern tactic used by brands to enhance their visibility to their target audience.</a:t>
            </a:r>
            <a:br/>
            <a:r>
              <a:t>3. The thesis aims to quantify the impact of social media reviews on brand perception.</a:t>
            </a:r>
            <a:br/>
            <a:r>
              <a:t>4. The thesis focuses on YouTube and Yelp as two diverse media platforms commonly used for sharing opinions about products or services.</a:t>
            </a:r>
            <a:br/>
            <a:r>
              <a:t>5. The thesis introduces a statistical model to predict audience engagement on a given video and can be used by brand managers to improve brand perception in the minds of their target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2_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CHAPTER 1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Social media has expanded beyond its original purpose of connecting people globally.</a:t>
            </a:r>
            <a:br/>
            <a:r>
              <a:t>2. It allows for cost-effective and real-time interaction with millions of users.</a:t>
            </a:r>
            <a:br/>
            <a:r>
              <a:t>3. Users from diverse backgrounds create highly engaging online content.</a:t>
            </a:r>
            <a:br/>
            <a:r>
              <a:t>4. Social media is a group of internet-based applications.</a:t>
            </a:r>
            <a:br/>
            <a:r>
              <a:t>5. It builds on the foundations of Web 2.0.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3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that allow the creation and exchange of User Generated Content” (Kaplan &amp; Haenlein,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Successful social media platforms have a fast and cost-effective message delivery system that is globally accessible.</a:t>
            </a:r>
            <a:br/>
            <a:r>
              <a:t>2. Social media websites have an ever-growing network of participants that interact through highly engaging content.</a:t>
            </a:r>
            <a:br/>
            <a:r>
              <a:t>3. Social media platforms have become a powerful tool for brand managers to reach their target audience.</a:t>
            </a:r>
            <a:br/>
            <a:r>
              <a:t>4. Recent advancements in technology, arts, and economics have greatly improved the usability and reach of social media platforms.</a:t>
            </a:r>
            <a:br/>
            <a:r>
              <a:t>5. The field of social media provides a viable career option for content creators who talk, sell, promote, and respond to audience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u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Background of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study examines the impact of social media reviews by millennials on audience reaction to products or services.</a:t>
            </a:r>
            <a:br/>
            <a:r>
              <a:t>2. The research quantifies how brand managers can use influential YouTube content creators to reach a large online audience.</a:t>
            </a:r>
            <a:br/>
            <a:r>
              <a:t>3. The study presents a statistical model that predicts the impact of social media content.</a:t>
            </a:r>
            <a:br/>
            <a:r>
              <a:t>4. The model can be useful for analyzing the interaction between a brand and its audience in any industry.</a:t>
            </a:r>
            <a:br/>
            <a:r>
              <a:t>5. The study demonstrates the usefulness of the impact quantification method by applying it to social media reviews of Tex-Mex restaurants on Yelp.com.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