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rPr>
                <a:solidFill>
                  <a:srgbClr val="3C78D8"/>
                </a:solidFill>
              </a:rPr>
              <a:t>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0"/>
            </a:pPr>
            <a:r>
              <a:rPr>
                <a:solidFill>
                  <a:srgbClr val="AF7B51"/>
                </a:solidFill>
              </a:rPr>
              <a:t>213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Content creators on YouTube start with average quality equipment and improve as they gain subscribers.</a:t>
            </a:r>
            <a:br/>
            <a:r>
              <a:t>2. Advanced production techniques and attributes attract more followers.</a:t>
            </a:r>
            <a:br/>
            <a:r>
              <a:t>3. Companies use popularity of content creators to approach them for marketing partnerships.</a:t>
            </a:r>
            <a:br/>
            <a:r>
              <a:t>4. Smartphone companies give early editions of upcoming phones to popular YouTube reviewers.</a:t>
            </a:r>
            <a:br/>
            <a:r>
              <a:t>5. High-definition sound and visual quality, correct lighting, tone of voice, video length, and publication date are important factors in effective phone reviews.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Study of YouTube Statistics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Cheng et al. researched the correlation between videos published by content creators and algorithmically generated recommended videos by YouTube.</a:t>
            </a:r>
            <a:br/>
            <a:r>
              <a:t>2. The research emphasized the snowball effect by YouTube rather than the impact of these content creators on the choice by the audience.</a:t>
            </a:r>
            <a:br/>
            <a:r>
              <a:t>3. The total number of views generated by the videos was measured as the most important metric of popularity.</a:t>
            </a:r>
            <a:br/>
            <a:r>
              <a:t>4. Views alone cannot be a measurement of the popularity of the content creator because the total number of views do not cover influenced audience.</a:t>
            </a:r>
            <a:br/>
            <a:r>
              <a:t>5. Research was conducted on the impact of video content on view counts, comments, and video sharing for general categories by using linear regression and R model analysis to predict these parameters.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Prediction Model and the Importance of Content Creators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Limited research has been conducted on the impact of content creators on audience engagement.</a:t>
            </a:r>
            <a:br/>
            <a:r>
              <a:t>2. Ding et al. claimed that their research on the importance of content creators had never been done before.</a:t>
            </a:r>
            <a:br/>
            <a:r>
              <a:t>3. Ding et al.'s study focused on content creators but lacked relevant quantitative analysis.</a:t>
            </a:r>
            <a:br/>
            <a:r>
              <a:t>4. Previous researchers focused on video length, video age, and specific content but not on a genre or industry.</a:t>
            </a:r>
            <a:br/>
            <a:r>
              <a:t>5. Current literature lacks a study of the attributes employed by content creators and how brand managers can leverage this knowledge to capture audience engagement.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Previous Work around Yelp.com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performance of Tex-Mex restaurants across states in the US with unique cultural diversities by analyzing Yelp reviews from specific locations within a 10-mile radius of densely populated university campuses. </a:t>
            </a:r>
            <a:br/>
            <a:br/>
            <a:r>
              <a:t>Previous research focused on sentimental analysis of YouTube reviews with a focus on positive and negative words, but did not capture the performance of location-specific outlets in close proximity to a specific target audience. </a:t>
            </a:r>
            <a:br/>
            <a:br/>
            <a:r>
              <a:t>The methodology used hypothesis testing to collect data that signified a relationship between dependent and independent variables, with the type of investigation being the correlation method. </a:t>
            </a:r>
            <a:br/>
            <a:br/>
            <a:r>
              <a:t>An interval scale was used within a linear regression model to measure the performance of Tex-Mex restaurants. </a:t>
            </a:r>
            <a:br/>
            <a:br/>
            <a:r>
              <a:t>Targeting outlet staff and reviewers revealed unique insights that may help brand managers to efficiently invest their resources for a better return on investment.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distance between two points on the scale. We collected 942 YouTube videos produced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69 YouTube reviewers from the US and Canada created videos using the R language tool for six smartphone brands.</a:t>
            </a:r>
            <a:br/>
            <a:r>
              <a:t>2. 894 customer reviews for four Tex-Mex restaurants in eight states in the US were collected from Yelp.com using Kimono labs software.</a:t>
            </a:r>
            <a:br/>
            <a:r>
              <a:t>3. The chapter explains the method used to gather review attributes on YouTube.com and Yelp.com.</a:t>
            </a:r>
            <a:br/>
            <a:r>
              <a:t>4. A method is presented to visually understand the correlation and interaction between various interesting attributes of reviews.</a:t>
            </a:r>
            <a:br/>
            <a:r>
              <a:t>5. Linear Regression is used to formally quantify these correlations, and the same method is applied to quantify the performance of reviews on Yelp.com.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 Quantitative Study of the Impact of Social Media Reviews on Brand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- The thesis is about perception and its role in corporate communication.</a:t>
            </a:r>
            <a:br/>
            <a:r>
              <a:t>- It was presented to the faculty of the Weissman School of Arts and Sciences at Baruch College, CUNY.</a:t>
            </a:r>
            <a:br/>
            <a:r>
              <a:t>- The author's name is Neha Joshi, and the thesis was completed on December 18, 2015.</a:t>
            </a:r>
            <a:br/>
            <a:r>
              <a:t>- The thesis is a requirement for the degree of Master of Arts in Corporate Communication.</a:t>
            </a:r>
            <a:br/>
            <a:r>
              <a:t>- The thesis likely delves into how perception impacts corporate communication and how it can be managed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1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thesis is about Influencer Marketing in the social media industry.</a:t>
            </a:r>
            <a:br/>
            <a:r>
              <a:t>2. Influencer marketing is a tactic used by brands to enhance their visibility to their target audience.</a:t>
            </a:r>
            <a:br/>
            <a:r>
              <a:t>3. The thesis aims to quantify the impact of social media reviews on brand perception.</a:t>
            </a:r>
            <a:br/>
            <a:r>
              <a:t>4. The thesis focuses on YouTube and Yelp as two diverse media platforms for sharing opinions about products or services.</a:t>
            </a:r>
            <a:br/>
            <a:r>
              <a:t>5. The method can be applied to other social media platforms and consumer-focused industries and can be used by brand managers to improve brand perception.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2_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CHAPTER 1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Social media has evolved from its original purpose of connecting people globally.</a:t>
            </a:r>
            <a:br/>
            <a:r>
              <a:t>2. It allows for easy interaction with millions of users in real-time and at a low cost.</a:t>
            </a:r>
            <a:br/>
            <a:r>
              <a:t>3. Users from diverse backgrounds are now creating highly engaging online content.</a:t>
            </a:r>
            <a:br/>
            <a:r>
              <a:t>4. Social media is a group of internet-based applications that build on Web 2.0 foundations.</a:t>
            </a:r>
            <a:br/>
            <a:r>
              <a:t>5. It has become an integral part of modern communication and media consumption.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4" name="Picture 3" descr="temp_img_3_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43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that allow the creation and exchange of User Generated Content” (Kaplan &amp; Haenlein,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Social media platforms are designed for fast and cost-effective message delivery globally.</a:t>
            </a:r>
            <a:br/>
            <a:r>
              <a:t>2. Successful social media platforms have an ever-growing network of participants that interact through highly engaging content.</a:t>
            </a:r>
            <a:br/>
            <a:r>
              <a:t>3. Social media platforms have become a powerful tool for brand managers to reach their target audience.</a:t>
            </a:r>
            <a:br/>
            <a:r>
              <a:t>4. Recent advancements in technology, arts, and economics have greatly improved the usability and reach of social media platforms.</a:t>
            </a:r>
            <a:br/>
            <a:r>
              <a:t>5. Social media provides a viable career option for content creators who talk, sell, promote, and respond to the audience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tri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rPr>
                <a:solidFill>
                  <a:srgbClr val="3C78D8"/>
                </a:solidFill>
              </a:rPr>
              <a:t>Background of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AF7B51"/>
                </a:solidFill>
              </a:defRPr>
            </a:pPr>
            <a:r>
              <a:t>1. The study examines the impact of social media reviews by millennials on the audience's reaction to products or services.</a:t>
            </a:r>
            <a:br/>
            <a:r>
              <a:t>2. The research focuses on how brand managers can use popular YouTube content creators to reach a large online audience.</a:t>
            </a:r>
            <a:br/>
            <a:r>
              <a:t>3. The study presents a statistical model that predicts the impact of social media content, which can be useful for communication teams.</a:t>
            </a:r>
            <a:br/>
            <a:r>
              <a:t>4. The impact quantification method is demonstrated by applying it to social media reviews on Yelp.com for Tex-Mex restaurants.</a:t>
            </a:r>
            <a:br/>
            <a:r>
              <a:t>5. Companies are increasingly using social media marketing, with audio-video messaging being one of the most impactful ways to communicate online.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