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8bc02616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88bc02616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88bc02616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88bc02616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88bc02616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88bc02616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8bc02616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8bc02616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8bc02616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88bc02616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8bc02616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8bc02616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8bc02616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8bc02616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8bc02616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88bc02616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8bc02616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88bc0261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88bc02616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88bc02616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88bc02616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88bc02616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88bc02616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88bc02616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8bc02616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8bc02616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8bc02616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88bc02616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666150" y="4231600"/>
            <a:ext cx="8520600" cy="15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36925" y="114000"/>
            <a:ext cx="52290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>
                <a:solidFill>
                  <a:schemeClr val="dk1"/>
                </a:solidFill>
                <a:highlight>
                  <a:schemeClr val="lt1"/>
                </a:highlight>
              </a:rPr>
              <a:t>Capstone Project</a:t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48075" y="190500"/>
            <a:ext cx="85206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Why Gradient Boosting?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282600" y="1174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Achieved highest accuracy (R² = 0.93)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Lowest prediction error (MAE = 4.95)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Outperforms other models in balancing precision and robustness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descr="Free Images : target, dartboard, board, dart, game, center, sport ..."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75" y="3002925"/>
            <a:ext cx="8377124" cy="178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e:Dynamics 365 Customer Insights logo.svg - Wikimedia Commons"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Dynamics 365 Customer Insights logo.svg - Wikimedia Commons"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30675"/>
            <a:ext cx="8520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highlight>
                  <a:schemeClr val="lt1"/>
                </a:highlight>
              </a:rPr>
              <a:t>Distance is the main driver of taxi fare.</a:t>
            </a:r>
            <a:endParaRPr sz="2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highlight>
                  <a:schemeClr val="lt1"/>
                </a:highlight>
              </a:rPr>
              <a:t>Price distribution shows few high outliers.</a:t>
            </a:r>
            <a:endParaRPr sz="2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highlight>
                  <a:schemeClr val="lt1"/>
                </a:highlight>
              </a:rPr>
              <a:t>Predictive models can enable fair, transparent pricing.</a:t>
            </a:r>
            <a:endParaRPr sz="2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152400"/>
            <a:ext cx="85206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Key Insights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180975"/>
            <a:ext cx="85206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Recommendations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Deploy predictive model into taxi fare systems.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Use distance as primary feature for pricing.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Future improvements: Include traffic, time-of-day, and location data.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Poze : pieton, drum, trafic, stradă, mașină, oraș, urban, centrul ..."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50" y="3274850"/>
            <a:ext cx="8707750" cy="186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171450"/>
            <a:ext cx="8520600" cy="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Conclusion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The project demonstrates the power of machine learning in predicting taxi fares accurately, improving transparency and optimizing pricing models.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350800"/>
            <a:ext cx="85206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Future Work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225975" y="1054300"/>
            <a:ext cx="8520600" cy="39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- </a:t>
            </a:r>
            <a:r>
              <a:rPr lang="en" sz="2600">
                <a:solidFill>
                  <a:schemeClr val="dk1"/>
                </a:solidFill>
              </a:rPr>
              <a:t>Incorporate external data (traffic, weather, time of day).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- Explore deep learning for large-scale datasets.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- Build real-time prediction API for operators.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ree Images : business, growing, fast, businessman, success ..." id="147" name="Google Shape;147;p26"/>
          <p:cNvPicPr preferRelativeResize="0"/>
          <p:nvPr/>
        </p:nvPicPr>
        <p:blipFill rotWithShape="1">
          <a:blip r:embed="rId3">
            <a:alphaModFix/>
          </a:blip>
          <a:srcRect b="-7283" l="0" r="0" t="2483"/>
          <a:stretch/>
        </p:blipFill>
        <p:spPr>
          <a:xfrm>
            <a:off x="500775" y="2482325"/>
            <a:ext cx="7694602" cy="276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219075"/>
            <a:ext cx="85206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Thank You / Q&amp;A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160200" y="1066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Michael Koffie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Capstone 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76075" y="320575"/>
            <a:ext cx="85206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4400"/>
              <a:t>Taxi Price Prediction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71550" y="1266400"/>
            <a:ext cx="8520600" cy="37362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898989"/>
                </a:solidFill>
              </a:rPr>
              <a:t>Michael Koffie</a:t>
            </a:r>
            <a:endParaRPr sz="3200">
              <a:solidFill>
                <a:srgbClr val="89898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taxi, city, yellow, street, nyc, usa, car, transportation | Hippopx" id="62" name="Google Shape;62;p14"/>
          <p:cNvPicPr preferRelativeResize="0"/>
          <p:nvPr/>
        </p:nvPicPr>
        <p:blipFill rotWithShape="1">
          <a:blip r:embed="rId3">
            <a:alphaModFix/>
          </a:blip>
          <a:srcRect b="-4182" l="-4171" r="-4182" t="-4171"/>
          <a:stretch/>
        </p:blipFill>
        <p:spPr>
          <a:xfrm>
            <a:off x="399875" y="2542650"/>
            <a:ext cx="7925399" cy="245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Problem Statement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439050"/>
            <a:ext cx="85206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The goal of this project is to build a machine learning model that predicts taxi trip prices based on distance, duration, and other trip features.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Data Collection &amp; Wrangling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22650" y="1152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Dataset contained trip details including distance, duration, and price.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Handled missing values and outliers.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Feature engineering for model readiness.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Big data 1080P, 2K, 4K, 5K HD wallpapers free download, sort by ..."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9350" y="1983875"/>
            <a:ext cx="2632450" cy="31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187875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EDA: Trip Distance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179700" y="1038225"/>
            <a:ext cx="8784600" cy="3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50" y="1099275"/>
            <a:ext cx="8820150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228725" y="4676775"/>
            <a:ext cx="6801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Most trips range between 10–40 km, with few extreme long trips.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87888" y="47625"/>
            <a:ext cx="85206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EDA: Trip Price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238" y="1038300"/>
            <a:ext cx="6619875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485900" y="4257675"/>
            <a:ext cx="612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Most rides cost $30–$70, with outliers above $120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40350" y="0"/>
            <a:ext cx="85206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EDA: Feature Correlations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739550"/>
            <a:ext cx="8479800" cy="3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1012913"/>
            <a:ext cx="546735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266625" y="4378000"/>
            <a:ext cx="8172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Trip distance strongly correlates with price (0.85), while duration has weaker correlation.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149775" y="23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Models Used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428750"/>
            <a:ext cx="85206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Linear Regression: Simple baseline, interpretable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Random Forest: Captures non-linear relationships, robust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Gradient Boosting: Best performance, reduces residual errors iteratively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  <p:pic>
        <p:nvPicPr>
          <p:cNvPr descr="How Machine Learning Powers Face Recognition"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275" y="0"/>
            <a:ext cx="1481449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268075" y="202800"/>
            <a:ext cx="85206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Model Performance Comparison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104775" y="1152475"/>
            <a:ext cx="8727600" cy="3714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Model Comparison: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                        MAE         MSE        R²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Linear Regression  9.835192  193.902141  0.766485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Random Forest      5.401043   59.848335  0.927925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Gradient Boosting  4.954310   56.611804  0.931823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chemeClr val="lt1"/>
                </a:highlight>
              </a:rPr>
              <a:t>The best model based on R² score is: Gradient Boosting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ree Images : survey, nps, low, detractors, review, result ..."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825" y="1185175"/>
            <a:ext cx="2702848" cy="368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