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lay"/>
      <p:regular r:id="rId12"/>
      <p:bold r:id="rId13"/>
    </p:embeddedFont>
    <p:embeddedFont>
      <p:font typeface="Arial Black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hYTX+dqssTRnVlBAUvIY0UR8U9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ArialBlack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7" name="Google Shape;2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9" name="Google Shape;4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890684" y="1267043"/>
            <a:ext cx="9144000" cy="13662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haroni"/>
              <a:buNone/>
            </a:pPr>
            <a:r>
              <a:rPr lang="it-IT" sz="80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GREEN TECH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4080387" y="3367548"/>
            <a:ext cx="7954297" cy="783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it-IT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Nexus TLC Srl - Coltiva Sostenibile: Riduci la Carbon Footprint con IoT, Sicurezza e AI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4591665" y="2957711"/>
            <a:ext cx="7443019" cy="0"/>
          </a:xfrm>
          <a:prstGeom prst="straightConnector1">
            <a:avLst/>
          </a:prstGeom>
          <a:noFill/>
          <a:ln cap="flat" cmpd="sng" w="571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7" name="Google Shape;87;p1" title="profilop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75" y="200950"/>
            <a:ext cx="1115976" cy="99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8658" y="1312727"/>
            <a:ext cx="12250686" cy="4083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Black"/>
              <a:buNone/>
            </a:pPr>
            <a:r>
              <a:rPr lang="it-IT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PROGETTO REALIZZATO DA</a:t>
            </a:r>
            <a:br>
              <a:rPr lang="it-IT">
                <a:latin typeface="Arial"/>
                <a:ea typeface="Arial"/>
                <a:cs typeface="Arial"/>
                <a:sym typeface="Arial"/>
              </a:rPr>
            </a:br>
            <a:r>
              <a:rPr lang="it-IT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br>
              <a:rPr lang="it-IT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Antonio Avolio, Marta Sannino e Eugenio Levorato </a:t>
            </a:r>
            <a:endParaRPr/>
          </a:p>
        </p:txBody>
      </p:sp>
      <p:pic>
        <p:nvPicPr>
          <p:cNvPr id="93" name="Google Shape;93;p2" title="profilopn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75" y="200950"/>
            <a:ext cx="1115976" cy="99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2270714" y="512265"/>
            <a:ext cx="9802070" cy="6366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Black"/>
              <a:buNone/>
            </a:pPr>
            <a:r>
              <a:rPr lang="it-IT" sz="4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Autenticazione e Sicurezza </a:t>
            </a:r>
            <a:endParaRPr/>
          </a:p>
        </p:txBody>
      </p:sp>
      <p:pic>
        <p:nvPicPr>
          <p:cNvPr id="99" name="Google Shape;99;p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609" y="1777917"/>
            <a:ext cx="5240666" cy="448953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>
            <p:ph idx="2" type="body"/>
          </p:nvPr>
        </p:nvSpPr>
        <p:spPr>
          <a:xfrm>
            <a:off x="6324600" y="2486293"/>
            <a:ext cx="5438516" cy="2152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lang="it-IT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Password criptate: HMAC-SHA512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lang="it-IT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Autenticazione: tramite JWT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1" lang="it-IT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Connessioni: HTTPS RSA2048</a:t>
            </a:r>
            <a:endParaRPr/>
          </a:p>
        </p:txBody>
      </p:sp>
      <p:pic>
        <p:nvPicPr>
          <p:cNvPr id="101" name="Google Shape;101;p3" title="profilopn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875" y="200950"/>
            <a:ext cx="1115976" cy="99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2068548" y="432661"/>
            <a:ext cx="9674788" cy="1117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Black"/>
              <a:buNone/>
            </a:pPr>
            <a:r>
              <a:rPr lang="it-IT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GHG e Life Cycle Assessment</a:t>
            </a:r>
            <a:endParaRPr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023" y="2262219"/>
            <a:ext cx="3005992" cy="3321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4606" y="3429000"/>
            <a:ext cx="5758730" cy="299633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/>
        </p:nvSpPr>
        <p:spPr>
          <a:xfrm>
            <a:off x="5984606" y="1858297"/>
            <a:ext cx="5234303" cy="1433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it-IT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Sono categorie che classificano le emissioni di gas serra in base alla loro origine, diretta o indiretta, all'interno della catena del valore di un'azienda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148825" y="5779008"/>
            <a:ext cx="5152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Ciclo di vita di produzione di un prodotto utile a definire il calcolo del Carbon Footprinting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4" title="profilopng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875" y="200950"/>
            <a:ext cx="1115976" cy="99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2970767" y="353729"/>
            <a:ext cx="6250465" cy="625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Black"/>
              <a:buNone/>
            </a:pPr>
            <a:r>
              <a:rPr lang="it-IT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Carbon footprinting </a:t>
            </a:r>
            <a:endParaRPr/>
          </a:p>
        </p:txBody>
      </p:sp>
      <p:sp>
        <p:nvSpPr>
          <p:cNvPr id="117" name="Google Shape;117;p5"/>
          <p:cNvSpPr txBox="1"/>
          <p:nvPr>
            <p:ph idx="4" type="body"/>
          </p:nvPr>
        </p:nvSpPr>
        <p:spPr>
          <a:xfrm>
            <a:off x="5965783" y="1300920"/>
            <a:ext cx="5234303" cy="995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it-IT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il </a:t>
            </a:r>
            <a:r>
              <a:rPr b="1" lang="it-IT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GRANO</a:t>
            </a:r>
            <a:r>
              <a:rPr lang="it-IT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le principali Life Cycle Stages considerate sono: l'applicazione di pesticidi e fertilizzanti, il controllo degli infestanti, l'irrigazione e la </a:t>
            </a:r>
            <a:r>
              <a:rPr lang="it-IT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raccolta</a:t>
            </a:r>
            <a:r>
              <a:rPr lang="it-IT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5965783" y="2463884"/>
            <a:ext cx="5980411" cy="995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la </a:t>
            </a:r>
            <a:r>
              <a:rPr b="1" lang="it-IT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VERDURA</a:t>
            </a:r>
            <a:r>
              <a:rPr lang="it-IT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sono inclusi la produzione e la distribuzione. Confini dalla cradle-to-gate.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342" y="1458585"/>
            <a:ext cx="4881876" cy="5058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5965783" y="3429000"/>
            <a:ext cx="5135562" cy="866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it-IT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 la </a:t>
            </a:r>
            <a:r>
              <a:rPr b="1" lang="it-IT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RETE ELETTRICA</a:t>
            </a:r>
            <a:r>
              <a:rPr lang="it-IT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rappresenta il mix nazionale medio compresi i principali produttori di attività, nonché le importazioni</a:t>
            </a:r>
            <a:endParaRPr/>
          </a:p>
          <a:p>
            <a:pPr indent="-1841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5" title="profilopn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75" y="200950"/>
            <a:ext cx="1115976" cy="99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1532369" y="3603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Black"/>
              <a:buNone/>
            </a:pPr>
            <a:r>
              <a:rPr lang="it-IT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Chatbot AI</a:t>
            </a:r>
            <a:endParaRPr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958644" y="647616"/>
            <a:ext cx="10515600" cy="1494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it-IT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Semplice ed intuitiva chat per fornire supporto all’utente nel ridurre il Carbon Footprinting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magine che contiene testo, schermata, Carattere&#10;&#10;Il contenuto generato dall'IA potrebbe non essere corretto." id="128" name="Google Shape;128;p6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303" y="2436965"/>
            <a:ext cx="9881419" cy="4135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 title="profilopn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75" y="200950"/>
            <a:ext cx="1115976" cy="99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2905919" y="359089"/>
            <a:ext cx="6380162" cy="771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Black"/>
              <a:buNone/>
            </a:pPr>
            <a:r>
              <a:rPr lang="it-IT" sz="4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Visualizzazione dati </a:t>
            </a:r>
            <a:endParaRPr/>
          </a:p>
        </p:txBody>
      </p:sp>
      <p:sp>
        <p:nvSpPr>
          <p:cNvPr id="135" name="Google Shape;135;p7"/>
          <p:cNvSpPr txBox="1"/>
          <p:nvPr>
            <p:ph idx="2" type="body"/>
          </p:nvPr>
        </p:nvSpPr>
        <p:spPr>
          <a:xfrm>
            <a:off x="6620541" y="1835559"/>
            <a:ext cx="3932237" cy="887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it-IT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Visualizzazione grafica di dati simulati ricevuti da sensori utili al modello generativo per ottimizzazione con l’IA </a:t>
            </a:r>
            <a:endParaRPr/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072" y="1619250"/>
            <a:ext cx="4740115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 title="profilopn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75" y="200950"/>
            <a:ext cx="1115976" cy="99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2025-06-28T18:08:34Z</dcterms:created>
  <dc:creator>ANTONIO AVOLIO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0x01010068AA2C624A904A418DF9199DDF34D9F6</vt:lpwstr>
  </property>
  <property fmtid="{D5CDD505-2E9C-101B-9397-08002B2CF9AE}" pid="3" name="MSIP_Label_2ad0b24d-6422-44b0-b3de-abb3a9e8c81a_Enabled">
    <vt:lpwstr>true</vt:lpwstr>
  </property>
  <property fmtid="{D5CDD505-2E9C-101B-9397-08002B2CF9AE}" pid="4" name="MSIP_Label_2ad0b24d-6422-44b0-b3de-abb3a9e8c81a_SetDate">
    <vt:lpwstr>2025-06-29T00:23:01Z</vt:lpwstr>
  </property>
  <property fmtid="{D5CDD505-2E9C-101B-9397-08002B2CF9AE}" pid="5" name="MSIP_Label_2ad0b24d-6422-44b0-b3de-abb3a9e8c81a_Method">
    <vt:lpwstr>Standard</vt:lpwstr>
  </property>
  <property fmtid="{D5CDD505-2E9C-101B-9397-08002B2CF9AE}" pid="6" name="MSIP_Label_2ad0b24d-6422-44b0-b3de-abb3a9e8c81a_Name">
    <vt:lpwstr>defa4170-0d19-0005-0004-bc88714345d2</vt:lpwstr>
  </property>
  <property fmtid="{D5CDD505-2E9C-101B-9397-08002B2CF9AE}" pid="7" name="MSIP_Label_2ad0b24d-6422-44b0-b3de-abb3a9e8c81a_SiteId">
    <vt:lpwstr>2fcfe26a-bb62-46b0-b1e3-28f9da0c45fd</vt:lpwstr>
  </property>
  <property fmtid="{D5CDD505-2E9C-101B-9397-08002B2CF9AE}" pid="8" name="MSIP_Label_2ad0b24d-6422-44b0-b3de-abb3a9e8c81a_ActionId">
    <vt:lpwstr>bbfa7edc-e44f-4bc9-bf30-d5ce2654e3b8</vt:lpwstr>
  </property>
  <property fmtid="{D5CDD505-2E9C-101B-9397-08002B2CF9AE}" pid="9" name="MSIP_Label_2ad0b24d-6422-44b0-b3de-abb3a9e8c81a_ContentBits">
    <vt:lpwstr>0</vt:lpwstr>
  </property>
  <property fmtid="{D5CDD505-2E9C-101B-9397-08002B2CF9AE}" pid="10" name="MSIP_Label_2ad0b24d-6422-44b0-b3de-abb3a9e8c81a_Tag">
    <vt:lpwstr>10, 3, 0, 1</vt:lpwstr>
  </property>
</Properties>
</file>