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78EFF-F0CC-41F2-B1F1-807089EBB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08DBA-CA79-4716-8C06-80875ED91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9635D8-5B5C-4013-A6FF-3F6F52F7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AE9E-F11D-4D29-980E-C7D3E1C8787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524D87-22D1-4D62-8FA1-DF37F9CF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CD2D3-3AB1-4D91-90B1-9BA2DBEF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DA0B-DBB0-495B-A4AB-C9E33CF9F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14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B68FD-CBE1-452D-AA83-76903238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F7573B-52ED-4CB1-9A74-A0326050D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9B1EB-333A-4A38-AEF2-85356171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AE9E-F11D-4D29-980E-C7D3E1C8787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72A1E-5D6B-41FD-A4A3-73D3A998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0B441-98F7-495F-ADE7-FE69A64E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DA0B-DBB0-495B-A4AB-C9E33CF9F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31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0CFB41-EB34-4850-800F-75AC1C5D9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005244-A546-4199-B618-F9A5A25EA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EA93E-053F-42DD-9FBD-57490B3D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AE9E-F11D-4D29-980E-C7D3E1C8787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36FDB-9C51-4CBE-AF0C-B27DD1FE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3A345-7962-4B76-BD87-44A43733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DA0B-DBB0-495B-A4AB-C9E33CF9F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08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8ACE7-5D04-44DA-AD30-50A55CDA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88DAE-9CFB-46BF-A6E6-78A6DAFB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9CFB9-9637-4559-ADD9-D647FBAB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AE9E-F11D-4D29-980E-C7D3E1C8787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1F00D-C18D-46AF-B6DB-37AF884E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0E4588-E02A-446A-9986-FDA4D724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DA0B-DBB0-495B-A4AB-C9E33CF9F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57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89AAD-AC65-4134-A439-3F7EA9226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BF3D5-B820-489D-80BE-DDE904397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A0D28-F755-4FC5-8476-681533B1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AE9E-F11D-4D29-980E-C7D3E1C8787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CA08E-2BB3-46F3-8D90-1353DF50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3F68F-4EC3-42E4-8023-F4B2CAB3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DA0B-DBB0-495B-A4AB-C9E33CF9F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0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AF26B-F155-4431-BA1A-A5E14BF7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71B3C-2D74-4EB8-ADDE-07FE1E9F2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9F6DD0-BBDD-4C09-9820-F9753AF1F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292211-CED0-45FA-8A72-9C0CC1CB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AE9E-F11D-4D29-980E-C7D3E1C8787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3A8E7F-F1DD-45FD-81A8-BD23EE8E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57A8D-E4A0-467A-A383-55363F24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DA0B-DBB0-495B-A4AB-C9E33CF9F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40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DA1BB-C8B2-4D88-B77D-12A907C1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0FCCD7-DB9E-48CE-BA55-F7568EE7E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A288F4-1F25-4E2D-B3DA-DDEFAE969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F16C4E-9925-4246-9141-348862BD6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89DB5D-F7D3-403F-B7C2-D9336ECDA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49E6C6-DA9B-438E-A4B0-1A973310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AE9E-F11D-4D29-980E-C7D3E1C8787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E5D9DA-257D-437C-B435-51B12C36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65AB82-D192-4FC9-91FF-FD5AD298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DA0B-DBB0-495B-A4AB-C9E33CF9F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2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FA009-021D-4920-8B57-86610971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7B8549-ACFD-40A7-B741-84D2CE1D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AE9E-F11D-4D29-980E-C7D3E1C8787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927709-3D3E-4A4E-B630-B1BA5B1E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01C2D4-2E9E-48EF-B8E9-B4C58398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DA0B-DBB0-495B-A4AB-C9E33CF9F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84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F3717C-59F7-404A-9FA3-693300EA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AE9E-F11D-4D29-980E-C7D3E1C8787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29D6C6-4D93-4AF1-A54F-381E02B6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3DA37F-3DD0-4503-BD4A-A5831818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DA0B-DBB0-495B-A4AB-C9E33CF9F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70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AB5F1-889E-4B3F-96E5-8A4BA22E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C75EE-813D-48D3-BC40-478424C75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83535B-AD3A-4BFD-93C9-EF964FC79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E8443B-7825-4E84-AF1E-201B90CB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AE9E-F11D-4D29-980E-C7D3E1C8787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306DE3-33D6-40F2-A834-5F1E2A53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00BF16-F575-4D8D-B82F-15EC69CC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DA0B-DBB0-495B-A4AB-C9E33CF9F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95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3A11B-DEC4-4216-A50D-E5B0CCB1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04FECE-AA0E-400C-B993-5A3BA6727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C4A7A1-BC07-4403-8FB2-240D369A1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2AE019-C327-4FA8-A3F6-A42326485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AE9E-F11D-4D29-980E-C7D3E1C8787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5F3AA0-5F03-41EB-BF38-3A6FA487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01822-3984-46A3-88AE-77F54453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DA0B-DBB0-495B-A4AB-C9E33CF9F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8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CC3A95-8DE1-44B3-A860-C1F95D92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9B8DA8-61DB-4C75-9A5F-027D3DE7F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78EA0-0824-4673-BF86-7A8EE34C1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AE9E-F11D-4D29-980E-C7D3E1C8787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A8BA6-2F02-48FD-B72E-822BD2B90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11747-70BB-4D44-8B93-C8098E44C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3DA0B-DBB0-495B-A4AB-C9E33CF9F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5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D19142-5C3A-4680-90CC-7C0DDA056B0F}"/>
              </a:ext>
            </a:extLst>
          </p:cNvPr>
          <p:cNvSpPr txBox="1"/>
          <p:nvPr/>
        </p:nvSpPr>
        <p:spPr>
          <a:xfrm>
            <a:off x="1276350" y="1002268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Normal model</a:t>
            </a:r>
            <a:r>
              <a:rPr lang="zh-CN" altLang="en-US" dirty="0"/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95A189-CF91-453D-A2E6-2BAC53372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898089"/>
            <a:ext cx="5274310" cy="18580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F566E2F-9286-4D43-AA13-A492355D8945}"/>
              </a:ext>
            </a:extLst>
          </p:cNvPr>
          <p:cNvSpPr txBox="1"/>
          <p:nvPr/>
        </p:nvSpPr>
        <p:spPr>
          <a:xfrm>
            <a:off x="1276350" y="3821668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Adv model</a:t>
            </a:r>
            <a:r>
              <a:rPr lang="zh-CN" altLang="en-US" dirty="0"/>
              <a:t>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DFBC63-4701-45EA-A64A-9543C52E7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3730625"/>
            <a:ext cx="5274310" cy="18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6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DC7EC1-12BC-4EEA-BF31-3777F6C4AF7D}"/>
              </a:ext>
            </a:extLst>
          </p:cNvPr>
          <p:cNvSpPr txBox="1"/>
          <p:nvPr/>
        </p:nvSpPr>
        <p:spPr>
          <a:xfrm>
            <a:off x="4191000" y="75461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Normal model + normal data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4F538B-3865-4E49-80C0-CC55196E1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433512"/>
            <a:ext cx="120777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1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427DB399-FFEC-46FF-80FF-BA3889E49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009650"/>
            <a:ext cx="12030075" cy="48387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4E5AC9-DD7D-48A4-8325-E1A9018B021B}"/>
              </a:ext>
            </a:extLst>
          </p:cNvPr>
          <p:cNvSpPr txBox="1"/>
          <p:nvPr/>
        </p:nvSpPr>
        <p:spPr>
          <a:xfrm>
            <a:off x="4781551" y="476250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Adv model + normal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67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AB52373-4A36-4308-B41E-CA244900C83D}"/>
              </a:ext>
            </a:extLst>
          </p:cNvPr>
          <p:cNvSpPr txBox="1"/>
          <p:nvPr/>
        </p:nvSpPr>
        <p:spPr>
          <a:xfrm>
            <a:off x="4605337" y="628650"/>
            <a:ext cx="39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normal model + adv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CE080FC-123E-4360-9E89-33D90065A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9A8E94A-3074-474F-91C7-A4C2D6CD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81125"/>
            <a:ext cx="120396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2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1403AF8-8FF0-4823-B37D-EC1BFF854610}"/>
              </a:ext>
            </a:extLst>
          </p:cNvPr>
          <p:cNvSpPr txBox="1"/>
          <p:nvPr/>
        </p:nvSpPr>
        <p:spPr>
          <a:xfrm>
            <a:off x="4605337" y="628650"/>
            <a:ext cx="39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Adv model + adv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6813A073-3802-481A-80C3-EF509DC9B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AF39EF7-5344-4805-A79C-FCD790605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238250"/>
            <a:ext cx="120110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2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26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yin</dc:creator>
  <cp:lastModifiedBy>yu yin</cp:lastModifiedBy>
  <cp:revision>5</cp:revision>
  <dcterms:created xsi:type="dcterms:W3CDTF">2021-12-19T14:59:05Z</dcterms:created>
  <dcterms:modified xsi:type="dcterms:W3CDTF">2021-12-20T08:23:31Z</dcterms:modified>
</cp:coreProperties>
</file>