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Rojsawangthip" userId="2f5eb3f6d36e8e10" providerId="LiveId" clId="{8B5D5E8E-49AB-49DF-97D7-1D5092BB2020}"/>
    <pc:docChg chg="custSel modSld">
      <pc:chgData name="Tony Rojsawangthip" userId="2f5eb3f6d36e8e10" providerId="LiveId" clId="{8B5D5E8E-49AB-49DF-97D7-1D5092BB2020}" dt="2025-06-06T13:33:17.787" v="16" actId="21"/>
      <pc:docMkLst>
        <pc:docMk/>
      </pc:docMkLst>
      <pc:sldChg chg="delSp mod">
        <pc:chgData name="Tony Rojsawangthip" userId="2f5eb3f6d36e8e10" providerId="LiveId" clId="{8B5D5E8E-49AB-49DF-97D7-1D5092BB2020}" dt="2025-06-06T13:32:16.947" v="0" actId="21"/>
        <pc:sldMkLst>
          <pc:docMk/>
          <pc:sldMk cId="0" sldId="256"/>
        </pc:sldMkLst>
        <pc:spChg chg="del">
          <ac:chgData name="Tony Rojsawangthip" userId="2f5eb3f6d36e8e10" providerId="LiveId" clId="{8B5D5E8E-49AB-49DF-97D7-1D5092BB2020}" dt="2025-06-06T13:32:16.947" v="0" actId="21"/>
          <ac:spMkLst>
            <pc:docMk/>
            <pc:sldMk cId="0" sldId="256"/>
            <ac:spMk id="2" creationId="{00000000-0000-0000-0000-000000000000}"/>
          </ac:spMkLst>
        </pc:spChg>
      </pc:sldChg>
      <pc:sldChg chg="delSp modSp mod">
        <pc:chgData name="Tony Rojsawangthip" userId="2f5eb3f6d36e8e10" providerId="LiveId" clId="{8B5D5E8E-49AB-49DF-97D7-1D5092BB2020}" dt="2025-06-06T13:33:03.632" v="13" actId="1076"/>
        <pc:sldMkLst>
          <pc:docMk/>
          <pc:sldMk cId="0" sldId="257"/>
        </pc:sldMkLst>
        <pc:spChg chg="del">
          <ac:chgData name="Tony Rojsawangthip" userId="2f5eb3f6d36e8e10" providerId="LiveId" clId="{8B5D5E8E-49AB-49DF-97D7-1D5092BB2020}" dt="2025-06-06T13:32:21.576" v="1" actId="21"/>
          <ac:spMkLst>
            <pc:docMk/>
            <pc:sldMk cId="0" sldId="257"/>
            <ac:spMk id="2" creationId="{00000000-0000-0000-0000-000000000000}"/>
          </ac:spMkLst>
        </pc:spChg>
        <pc:spChg chg="mod">
          <ac:chgData name="Tony Rojsawangthip" userId="2f5eb3f6d36e8e10" providerId="LiveId" clId="{8B5D5E8E-49AB-49DF-97D7-1D5092BB2020}" dt="2025-06-06T13:32:40.745" v="7" actId="1076"/>
          <ac:spMkLst>
            <pc:docMk/>
            <pc:sldMk cId="0" sldId="257"/>
            <ac:spMk id="3" creationId="{00000000-0000-0000-0000-000000000000}"/>
          </ac:spMkLst>
        </pc:spChg>
        <pc:spChg chg="mod">
          <ac:chgData name="Tony Rojsawangthip" userId="2f5eb3f6d36e8e10" providerId="LiveId" clId="{8B5D5E8E-49AB-49DF-97D7-1D5092BB2020}" dt="2025-06-06T13:33:03.632" v="13" actId="1076"/>
          <ac:spMkLst>
            <pc:docMk/>
            <pc:sldMk cId="0" sldId="257"/>
            <ac:spMk id="5" creationId="{00000000-0000-0000-0000-000000000000}"/>
          </ac:spMkLst>
        </pc:spChg>
        <pc:picChg chg="mod">
          <ac:chgData name="Tony Rojsawangthip" userId="2f5eb3f6d36e8e10" providerId="LiveId" clId="{8B5D5E8E-49AB-49DF-97D7-1D5092BB2020}" dt="2025-06-06T13:32:55.671" v="11" actId="1076"/>
          <ac:picMkLst>
            <pc:docMk/>
            <pc:sldMk cId="0" sldId="257"/>
            <ac:picMk id="4" creationId="{00000000-0000-0000-0000-000000000000}"/>
          </ac:picMkLst>
        </pc:picChg>
      </pc:sldChg>
      <pc:sldChg chg="delSp modSp mod">
        <pc:chgData name="Tony Rojsawangthip" userId="2f5eb3f6d36e8e10" providerId="LiveId" clId="{8B5D5E8E-49AB-49DF-97D7-1D5092BB2020}" dt="2025-06-06T13:33:12.877" v="15" actId="21"/>
        <pc:sldMkLst>
          <pc:docMk/>
          <pc:sldMk cId="0" sldId="258"/>
        </pc:sldMkLst>
        <pc:spChg chg="del mod">
          <ac:chgData name="Tony Rojsawangthip" userId="2f5eb3f6d36e8e10" providerId="LiveId" clId="{8B5D5E8E-49AB-49DF-97D7-1D5092BB2020}" dt="2025-06-06T13:33:12.877" v="15" actId="21"/>
          <ac:spMkLst>
            <pc:docMk/>
            <pc:sldMk cId="0" sldId="258"/>
            <ac:spMk id="2" creationId="{00000000-0000-0000-0000-000000000000}"/>
          </ac:spMkLst>
        </pc:spChg>
      </pc:sldChg>
      <pc:sldChg chg="delSp mod">
        <pc:chgData name="Tony Rojsawangthip" userId="2f5eb3f6d36e8e10" providerId="LiveId" clId="{8B5D5E8E-49AB-49DF-97D7-1D5092BB2020}" dt="2025-06-06T13:33:17.787" v="16" actId="21"/>
        <pc:sldMkLst>
          <pc:docMk/>
          <pc:sldMk cId="0" sldId="259"/>
        </pc:sldMkLst>
        <pc:spChg chg="del">
          <ac:chgData name="Tony Rojsawangthip" userId="2f5eb3f6d36e8e10" providerId="LiveId" clId="{8B5D5E8E-49AB-49DF-97D7-1D5092BB2020}" dt="2025-06-06T13:33:17.787" v="16" actId="21"/>
          <ac:spMkLst>
            <pc:docMk/>
            <pc:sldMk cId="0" sldId="259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rPr sz="3600" b="1">
                <a:solidFill>
                  <a:srgbClr val="002060"/>
                </a:solidFill>
              </a:rPr>
              <a:t>RETAIL SALES PERFORMANCE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rPr sz="1800">
                <a:solidFill>
                  <a:srgbClr val="4F81BD"/>
                </a:solidFill>
              </a:rPr>
              <a:t>Generated June 06,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33914"/>
            <a:ext cx="385631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 b="1" dirty="0"/>
              <a:t>Customer Retention Analysis</a:t>
            </a:r>
          </a:p>
        </p:txBody>
      </p:sp>
      <p:pic>
        <p:nvPicPr>
          <p:cNvPr id="4" name="Picture 3" descr="cohort_analys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695579"/>
            <a:ext cx="7834785" cy="57052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6187003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1400" dirty="0">
                <a:solidFill>
                  <a:srgbClr val="646464"/>
                </a:solidFill>
              </a:rPr>
              <a:t>Monthly cohort retention rates showing customer loyalty trends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572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rPr sz="2400" b="1"/>
              <a:t>30-Day Sales Forecast</a:t>
            </a:r>
          </a:p>
        </p:txBody>
      </p:sp>
      <p:pic>
        <p:nvPicPr>
          <p:cNvPr id="4" name="Picture 3" descr="sales_foreca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76" y="1371600"/>
            <a:ext cx="9144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rPr sz="1400">
                <a:solidFill>
                  <a:srgbClr val="646464"/>
                </a:solidFill>
              </a:rPr>
              <a:t>ARIMA model projection of future sales performance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572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rPr sz="2400" b="1"/>
              <a:t>Key Customer Metrics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371600"/>
          <a:ext cx="9144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Customer ID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Segment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Total Spend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14911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$31,567.34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14156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$18,695.87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17841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$15,215.85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15760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$13,916.34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14063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$13,443.55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57</Words>
  <Application>Microsoft Office PowerPoint</Application>
  <PresentationFormat>Custom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Tony Rojsawangthip</cp:lastModifiedBy>
  <cp:revision>1</cp:revision>
  <dcterms:created xsi:type="dcterms:W3CDTF">2013-01-27T09:14:16Z</dcterms:created>
  <dcterms:modified xsi:type="dcterms:W3CDTF">2025-06-06T13:33:18Z</dcterms:modified>
  <cp:category/>
</cp:coreProperties>
</file>