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nagasaigopal vadapalli" userId="8c5c2f424f6e5f4f" providerId="LiveId" clId="{BF1BF3D9-CB1D-42EB-9B3D-C45159C05481}"/>
    <pc:docChg chg="undo custSel addSld modSld">
      <pc:chgData name="venkatanagasaigopal vadapalli" userId="8c5c2f424f6e5f4f" providerId="LiveId" clId="{BF1BF3D9-CB1D-42EB-9B3D-C45159C05481}" dt="2024-01-06T14:49:03.261" v="2033" actId="20577"/>
      <pc:docMkLst>
        <pc:docMk/>
      </pc:docMkLst>
      <pc:sldChg chg="addSp modSp mod">
        <pc:chgData name="venkatanagasaigopal vadapalli" userId="8c5c2f424f6e5f4f" providerId="LiveId" clId="{BF1BF3D9-CB1D-42EB-9B3D-C45159C05481}" dt="2024-01-06T14:06:50.065" v="90" actId="1076"/>
        <pc:sldMkLst>
          <pc:docMk/>
          <pc:sldMk cId="1664429863" sldId="263"/>
        </pc:sldMkLst>
        <pc:spChg chg="mod">
          <ac:chgData name="venkatanagasaigopal vadapalli" userId="8c5c2f424f6e5f4f" providerId="LiveId" clId="{BF1BF3D9-CB1D-42EB-9B3D-C45159C05481}" dt="2024-01-06T14:04:58.813" v="74" actId="20577"/>
          <ac:spMkLst>
            <pc:docMk/>
            <pc:sldMk cId="1664429863" sldId="263"/>
            <ac:spMk id="3" creationId="{5AACDC76-BD3A-AB89-0077-A8DCD37FBC5A}"/>
          </ac:spMkLst>
        </pc:spChg>
        <pc:spChg chg="add mod">
          <ac:chgData name="venkatanagasaigopal vadapalli" userId="8c5c2f424f6e5f4f" providerId="LiveId" clId="{BF1BF3D9-CB1D-42EB-9B3D-C45159C05481}" dt="2024-01-06T14:06:50.065" v="90" actId="1076"/>
          <ac:spMkLst>
            <pc:docMk/>
            <pc:sldMk cId="1664429863" sldId="263"/>
            <ac:spMk id="4" creationId="{309B0477-0788-4079-7225-9C963BAD41BF}"/>
          </ac:spMkLst>
        </pc:spChg>
      </pc:sldChg>
      <pc:sldChg chg="delSp modSp new mod">
        <pc:chgData name="venkatanagasaigopal vadapalli" userId="8c5c2f424f6e5f4f" providerId="LiveId" clId="{BF1BF3D9-CB1D-42EB-9B3D-C45159C05481}" dt="2024-01-06T14:23:05.683" v="706" actId="20577"/>
        <pc:sldMkLst>
          <pc:docMk/>
          <pc:sldMk cId="3041279647" sldId="264"/>
        </pc:sldMkLst>
        <pc:spChg chg="del">
          <ac:chgData name="venkatanagasaigopal vadapalli" userId="8c5c2f424f6e5f4f" providerId="LiveId" clId="{BF1BF3D9-CB1D-42EB-9B3D-C45159C05481}" dt="2024-01-06T14:07:12.561" v="92" actId="478"/>
          <ac:spMkLst>
            <pc:docMk/>
            <pc:sldMk cId="3041279647" sldId="264"/>
            <ac:spMk id="2" creationId="{EF47E4C5-3AEB-6E04-66BF-D501DDCECDE9}"/>
          </ac:spMkLst>
        </pc:spChg>
        <pc:spChg chg="mod">
          <ac:chgData name="venkatanagasaigopal vadapalli" userId="8c5c2f424f6e5f4f" providerId="LiveId" clId="{BF1BF3D9-CB1D-42EB-9B3D-C45159C05481}" dt="2024-01-06T14:23:05.683" v="706" actId="20577"/>
          <ac:spMkLst>
            <pc:docMk/>
            <pc:sldMk cId="3041279647" sldId="264"/>
            <ac:spMk id="3" creationId="{699DB899-C746-0CA4-84D2-8F80414E39B1}"/>
          </ac:spMkLst>
        </pc:spChg>
      </pc:sldChg>
      <pc:sldChg chg="modSp new mod">
        <pc:chgData name="venkatanagasaigopal vadapalli" userId="8c5c2f424f6e5f4f" providerId="LiveId" clId="{BF1BF3D9-CB1D-42EB-9B3D-C45159C05481}" dt="2024-01-06T14:26:22.580" v="902" actId="255"/>
        <pc:sldMkLst>
          <pc:docMk/>
          <pc:sldMk cId="180078641" sldId="265"/>
        </pc:sldMkLst>
        <pc:spChg chg="mod">
          <ac:chgData name="venkatanagasaigopal vadapalli" userId="8c5c2f424f6e5f4f" providerId="LiveId" clId="{BF1BF3D9-CB1D-42EB-9B3D-C45159C05481}" dt="2024-01-06T14:24:01.003" v="727" actId="20577"/>
          <ac:spMkLst>
            <pc:docMk/>
            <pc:sldMk cId="180078641" sldId="265"/>
            <ac:spMk id="2" creationId="{93622E4D-3278-CD22-96D1-4DC3A9ADC3EC}"/>
          </ac:spMkLst>
        </pc:spChg>
        <pc:spChg chg="mod">
          <ac:chgData name="venkatanagasaigopal vadapalli" userId="8c5c2f424f6e5f4f" providerId="LiveId" clId="{BF1BF3D9-CB1D-42EB-9B3D-C45159C05481}" dt="2024-01-06T14:26:22.580" v="902" actId="255"/>
          <ac:spMkLst>
            <pc:docMk/>
            <pc:sldMk cId="180078641" sldId="265"/>
            <ac:spMk id="3" creationId="{CBF8696C-4741-6A14-A66A-91150E2F3609}"/>
          </ac:spMkLst>
        </pc:spChg>
      </pc:sldChg>
      <pc:sldChg chg="delSp modSp new mod">
        <pc:chgData name="venkatanagasaigopal vadapalli" userId="8c5c2f424f6e5f4f" providerId="LiveId" clId="{BF1BF3D9-CB1D-42EB-9B3D-C45159C05481}" dt="2024-01-06T14:34:41.294" v="1397"/>
        <pc:sldMkLst>
          <pc:docMk/>
          <pc:sldMk cId="4023709808" sldId="266"/>
        </pc:sldMkLst>
        <pc:spChg chg="del">
          <ac:chgData name="venkatanagasaigopal vadapalli" userId="8c5c2f424f6e5f4f" providerId="LiveId" clId="{BF1BF3D9-CB1D-42EB-9B3D-C45159C05481}" dt="2024-01-06T14:27:28.444" v="904" actId="478"/>
          <ac:spMkLst>
            <pc:docMk/>
            <pc:sldMk cId="4023709808" sldId="266"/>
            <ac:spMk id="2" creationId="{26ECDF54-DCC1-E7FF-1EB7-3DB2D857AB39}"/>
          </ac:spMkLst>
        </pc:spChg>
        <pc:spChg chg="mod">
          <ac:chgData name="venkatanagasaigopal vadapalli" userId="8c5c2f424f6e5f4f" providerId="LiveId" clId="{BF1BF3D9-CB1D-42EB-9B3D-C45159C05481}" dt="2024-01-06T14:34:41.294" v="1397"/>
          <ac:spMkLst>
            <pc:docMk/>
            <pc:sldMk cId="4023709808" sldId="266"/>
            <ac:spMk id="3" creationId="{34E00797-E9A7-6E5A-A3F2-77B69B9A9B2D}"/>
          </ac:spMkLst>
        </pc:spChg>
      </pc:sldChg>
      <pc:sldChg chg="modSp new mod">
        <pc:chgData name="venkatanagasaigopal vadapalli" userId="8c5c2f424f6e5f4f" providerId="LiveId" clId="{BF1BF3D9-CB1D-42EB-9B3D-C45159C05481}" dt="2024-01-06T14:49:03.261" v="2033" actId="20577"/>
        <pc:sldMkLst>
          <pc:docMk/>
          <pc:sldMk cId="3366293977" sldId="267"/>
        </pc:sldMkLst>
        <pc:spChg chg="mod">
          <ac:chgData name="venkatanagasaigopal vadapalli" userId="8c5c2f424f6e5f4f" providerId="LiveId" clId="{BF1BF3D9-CB1D-42EB-9B3D-C45159C05481}" dt="2024-01-06T14:44:55.790" v="1859" actId="1076"/>
          <ac:spMkLst>
            <pc:docMk/>
            <pc:sldMk cId="3366293977" sldId="267"/>
            <ac:spMk id="2" creationId="{3EC9516C-7B98-BC5C-91AA-743BEE65E852}"/>
          </ac:spMkLst>
        </pc:spChg>
        <pc:spChg chg="mod">
          <ac:chgData name="venkatanagasaigopal vadapalli" userId="8c5c2f424f6e5f4f" providerId="LiveId" clId="{BF1BF3D9-CB1D-42EB-9B3D-C45159C05481}" dt="2024-01-06T14:49:03.261" v="2033" actId="20577"/>
          <ac:spMkLst>
            <pc:docMk/>
            <pc:sldMk cId="3366293977" sldId="267"/>
            <ac:spMk id="3" creationId="{7839BDDE-9675-08AB-1406-2BE1EA03C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7C65-58C8-BE43-3EBF-17990024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6AA3-D5D7-2A5A-CA6C-172A23C6A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F959-04E5-FE24-F5EC-28C40BF6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787D-832E-710B-8DAF-CD48FCC8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0339-731E-11F5-691E-3AD7EAC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F443-661C-8577-CA57-6A1C1D7C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EEC58-56E9-3464-8B13-3D238ADB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4C56-B92B-D48E-8322-5FF6704C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ADE3-A6E1-B360-EE80-02F9AE2E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ED3F-CBD0-2C2A-1BE1-990B0C21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E8F37-09BB-9D99-68E5-41A62C5A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2445B-759A-473B-B094-91EB14E4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2853-0632-69F8-F9D0-0F9AB047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8630-211A-3C80-F637-F71E550F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FBCD-F2FC-B80D-43E6-2C97FF68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D5F-C2B3-FA51-67A5-9C6EBAAB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3881-F513-9960-5962-18AB8FAA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87BB-A1AE-93AC-B335-3D066640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E026-3685-4D39-E3DE-1AFDBC3E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6E46-FEE9-0CD2-6C3F-181BEF2B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3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C49E-8997-B14F-AE4B-6043DD33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A5FA2-1CB3-E1D5-B767-F7DDDDBE0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5992-E780-B2A7-6E02-EAC6ED0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6F6B-5A80-E22A-A71C-6576680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E1AD-F87E-4CD0-D6EF-B767F33E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60D-D140-BD33-A39A-D62FF81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142E-6FAB-BA9B-D081-512A037DE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EDCD-86D6-E3A9-E9E4-796C7E13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18F8-1938-A968-49C6-98523A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4DC1-116A-9ED9-6888-51924174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1F766-A889-3DE7-EC64-23B42542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3A8-0556-7B3F-EF29-BD02525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5C30E-8409-4A5C-4BB5-E549EC1B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FF64C-BA13-6078-8FA6-67167007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B499D-0A9D-C6CD-043B-D55A4B4F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6DDB7-EF7E-2308-F4C6-8DE7D9D26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F191E-36D0-3156-D8ED-64EFE40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562FF-3AD3-C6F0-4A80-7DFEEF2C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91A62-4B62-4FAE-08B6-342F081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8BF-4C32-A32C-F370-D683D229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8A11A-E43D-78F6-1409-ECD69CF5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46D9-01A7-0F98-67C3-CF7733D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046C8-5FD6-D65F-81F2-E590D6F2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6395F-3B8E-F5FC-7864-D4516F0D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7E8DC-425B-06C3-19E7-796B9337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597C2-3D31-4417-B46A-925CEDF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D71A-B1D9-20F0-4FD1-6686CEEA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1956-606E-3CF0-27F0-8F61C569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F902E-BDA1-5C06-A96A-2BEAAAA3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EE52-53D6-EDA6-0506-3F3616E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0BC1-866A-5BB1-8754-EB0F3DCD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8149-6DA9-D86B-6E95-3CDF2A48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4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EFA-C295-9513-A6CC-A29EF37F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628F9-D200-B68A-BFA8-54ED1421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5CEC8-6F43-24B7-0782-7FD43534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A1C42-8DB8-23AF-3A07-913874AA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70F1-7DF7-20B4-F662-C91C1CAD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1590-452A-4E84-7C3B-B67A2007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6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7CC46-4ACA-CE84-F42B-DA115342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DD9C3-3E66-90EE-C3D7-8B717D8C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BE22-4FD5-0FFC-9CA2-417F6F397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720F-B8E1-42EA-B884-5A2BF0A9E6E2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E8F6-8EEA-9C36-859E-FDC494B2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0E92-4F10-AFBC-A758-75DBE5EC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37C8-BE20-42A8-ADBB-FD58A454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4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A8EB-919C-F582-CF57-392D6D22D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br>
              <a:rPr lang="en-IN" dirty="0"/>
            </a:br>
            <a:br>
              <a:rPr lang="en-IN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80459-0F2B-C143-77E9-E1891ADFF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2646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2E4D-3278-CD22-96D1-4DC3A9AD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696C-4741-6A14-A66A-91150E2F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690688"/>
            <a:ext cx="11621905" cy="4486275"/>
          </a:xfrm>
        </p:spPr>
        <p:txBody>
          <a:bodyPr/>
          <a:lstStyle/>
          <a:p>
            <a:r>
              <a:rPr lang="en-IN" dirty="0"/>
              <a:t>Permission for file </a:t>
            </a:r>
            <a:r>
              <a:rPr lang="en-IN" dirty="0" err="1"/>
              <a:t>handleing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2400" dirty="0"/>
              <a:t>r – to open a file for reading (file must exist)</a:t>
            </a:r>
          </a:p>
          <a:p>
            <a:pPr marL="0" indent="0">
              <a:buNone/>
            </a:pPr>
            <a:r>
              <a:rPr lang="en-IN" sz="2400" dirty="0"/>
              <a:t>      r+ – to open a file for both read and write  (file must exist)</a:t>
            </a:r>
          </a:p>
          <a:p>
            <a:pPr marL="0" indent="0">
              <a:buNone/>
            </a:pPr>
            <a:r>
              <a:rPr lang="en-IN" sz="2400" dirty="0"/>
              <a:t>      w – to open a file to write (creates a file if not </a:t>
            </a:r>
            <a:r>
              <a:rPr lang="en-IN" sz="2400" dirty="0" err="1"/>
              <a:t>exsist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    w +– to open a file for both read and write (creates a file if not </a:t>
            </a:r>
            <a:r>
              <a:rPr lang="en-IN" sz="2400" dirty="0" err="1"/>
              <a:t>exsist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    a – to open a file to write and  append the contents to a file (file must exist)</a:t>
            </a:r>
          </a:p>
          <a:p>
            <a:pPr marL="0" indent="0">
              <a:buNone/>
            </a:pPr>
            <a:r>
              <a:rPr lang="en-IN" sz="2400" dirty="0"/>
              <a:t>      a+  – to open a file for both read and write and  append the contents to a file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0797-E9A7-6E5A-A3F2-77B69B9A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"/>
            <a:ext cx="10515600" cy="6100763"/>
          </a:xfrm>
        </p:spPr>
        <p:txBody>
          <a:bodyPr/>
          <a:lstStyle/>
          <a:p>
            <a:r>
              <a:rPr lang="en-IN" dirty="0"/>
              <a:t>File handling commands</a:t>
            </a:r>
          </a:p>
          <a:p>
            <a:pPr marL="0" indent="0">
              <a:buNone/>
            </a:pPr>
            <a:r>
              <a:rPr lang="en-IN" sz="1800" dirty="0"/>
              <a:t>                             open a file  :                          </a:t>
            </a:r>
            <a:r>
              <a:rPr lang="en-US" sz="1800" dirty="0"/>
              <a:t>set </a:t>
            </a:r>
            <a:r>
              <a:rPr lang="en-US" sz="1800" dirty="0" err="1"/>
              <a:t>variable_name</a:t>
            </a:r>
            <a:r>
              <a:rPr lang="en-US" sz="1800" dirty="0"/>
              <a:t>  [open “</a:t>
            </a:r>
            <a:r>
              <a:rPr lang="en-US" sz="1800" dirty="0" err="1"/>
              <a:t>file_name</a:t>
            </a:r>
            <a:r>
              <a:rPr lang="en-US" sz="1800" dirty="0"/>
              <a:t> “permission]</a:t>
            </a:r>
          </a:p>
          <a:p>
            <a:pPr marL="0" indent="0">
              <a:buNone/>
            </a:pPr>
            <a:r>
              <a:rPr lang="en-US" sz="1800" dirty="0"/>
              <a:t>                             close a file:                             close $</a:t>
            </a:r>
            <a:r>
              <a:rPr lang="en-US" sz="1800" dirty="0" err="1"/>
              <a:t>variable_name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read a file  :                            set </a:t>
            </a:r>
            <a:r>
              <a:rPr lang="en-US" sz="1800" dirty="0" err="1"/>
              <a:t>variable_name</a:t>
            </a:r>
            <a:r>
              <a:rPr lang="en-US" sz="1800" dirty="0"/>
              <a:t> [read “</a:t>
            </a:r>
            <a:r>
              <a:rPr lang="en-US" sz="1800" dirty="0" err="1"/>
              <a:t>file_name</a:t>
            </a:r>
            <a:r>
              <a:rPr lang="en-US" sz="1800" dirty="0"/>
              <a:t>”]</a:t>
            </a:r>
          </a:p>
          <a:p>
            <a:pPr marL="0" indent="0">
              <a:buNone/>
            </a:pPr>
            <a:r>
              <a:rPr lang="en-US" sz="1800" dirty="0"/>
              <a:t>                             write a file:                             puts $</a:t>
            </a:r>
            <a:r>
              <a:rPr lang="en-US" sz="1800" dirty="0" err="1"/>
              <a:t>file_name</a:t>
            </a:r>
            <a:r>
              <a:rPr lang="en-US" sz="1800" dirty="0"/>
              <a:t> “ data” </a:t>
            </a:r>
          </a:p>
          <a:p>
            <a:pPr marL="0" indent="0">
              <a:buNone/>
            </a:pPr>
            <a:r>
              <a:rPr lang="en-US" b="1" dirty="0"/>
              <a:t>Function/proc</a:t>
            </a:r>
          </a:p>
          <a:p>
            <a:r>
              <a:rPr lang="en-IN" sz="1800" b="1" u="sng" dirty="0"/>
              <a:t>Syntax:</a:t>
            </a:r>
          </a:p>
          <a:p>
            <a:pPr marL="0" indent="0">
              <a:buNone/>
            </a:pPr>
            <a:r>
              <a:rPr lang="en-IN" sz="1800" u="sng" dirty="0"/>
              <a:t>Define a proc:</a:t>
            </a:r>
          </a:p>
          <a:p>
            <a:pPr marL="0" indent="0">
              <a:buNone/>
            </a:pPr>
            <a:r>
              <a:rPr lang="en-IN" sz="1800" dirty="0"/>
              <a:t>proc &lt;</a:t>
            </a:r>
            <a:r>
              <a:rPr lang="en-IN" sz="1800" dirty="0" err="1"/>
              <a:t>proc_name</a:t>
            </a:r>
            <a:r>
              <a:rPr lang="en-IN" sz="1800" dirty="0"/>
              <a:t>&gt; {arguments} {</a:t>
            </a:r>
          </a:p>
          <a:p>
            <a:pPr marL="0" indent="0">
              <a:buNone/>
            </a:pPr>
            <a:r>
              <a:rPr lang="en-IN" sz="1800" dirty="0"/>
              <a:t>BODY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u="sng" dirty="0"/>
              <a:t>Call a proc:</a:t>
            </a:r>
          </a:p>
          <a:p>
            <a:pPr marL="0" indent="0">
              <a:buNone/>
            </a:pPr>
            <a:r>
              <a:rPr lang="en-IN" sz="1800" dirty="0" err="1"/>
              <a:t>proc_name</a:t>
            </a:r>
            <a:r>
              <a:rPr lang="en-IN" sz="1800" dirty="0"/>
              <a:t> arguments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2370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516C-7B98-BC5C-91AA-743BEE65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4177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BDDE-9675-08AB-1406-2BE1EA03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215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RULES</a:t>
            </a:r>
          </a:p>
          <a:p>
            <a:r>
              <a:rPr lang="en-IN" sz="1800" dirty="0"/>
              <a:t>X:   exact match</a:t>
            </a:r>
          </a:p>
          <a:p>
            <a:r>
              <a:rPr lang="en-IN" sz="1800" dirty="0"/>
              <a:t>[a-z]: any lower case</a:t>
            </a:r>
          </a:p>
          <a:p>
            <a:r>
              <a:rPr lang="en-IN" sz="1800" dirty="0"/>
              <a:t>.  : any character</a:t>
            </a:r>
          </a:p>
          <a:p>
            <a:r>
              <a:rPr lang="en-IN" sz="1800" dirty="0"/>
              <a:t>^: beginning of a string</a:t>
            </a:r>
          </a:p>
          <a:p>
            <a:r>
              <a:rPr lang="en-IN" sz="1800" dirty="0"/>
              <a:t>$: ending of a string</a:t>
            </a:r>
          </a:p>
          <a:p>
            <a:r>
              <a:rPr lang="en-IN" sz="1800" dirty="0"/>
              <a:t>\^: to match special  character</a:t>
            </a:r>
          </a:p>
          <a:p>
            <a:r>
              <a:rPr lang="en-IN" sz="1800" dirty="0"/>
              <a:t>X*: should 0 or match more occurrences of preceding x</a:t>
            </a:r>
          </a:p>
          <a:p>
            <a:r>
              <a:rPr lang="en-IN" sz="1800" dirty="0"/>
              <a:t>X+: should 1 or match more occurrences of preceding x</a:t>
            </a:r>
          </a:p>
          <a:p>
            <a:r>
              <a:rPr lang="en-IN" sz="1800" dirty="0"/>
              <a:t>{digit}: matches 0-9 digits</a:t>
            </a:r>
          </a:p>
          <a:p>
            <a:r>
              <a:rPr lang="en-IN" sz="1800" dirty="0"/>
              <a:t>{digit1,digit2}: matches in between range</a:t>
            </a:r>
          </a:p>
          <a:p>
            <a:r>
              <a:rPr lang="en-IN" sz="1800" dirty="0" err="1"/>
              <a:t>nocase</a:t>
            </a:r>
            <a:r>
              <a:rPr lang="en-IN" sz="1800" dirty="0"/>
              <a:t>: ignores the cases</a:t>
            </a:r>
          </a:p>
          <a:p>
            <a:r>
              <a:rPr lang="en-IN" sz="1800" dirty="0"/>
              <a:t>Indices: store location is matched</a:t>
            </a:r>
          </a:p>
          <a:p>
            <a:r>
              <a:rPr lang="en-IN" sz="1800" dirty="0"/>
              <a:t>Line: ignores after new line </a:t>
            </a:r>
          </a:p>
          <a:p>
            <a:pPr marL="0" indent="0">
              <a:buNone/>
            </a:pPr>
            <a:r>
              <a:rPr lang="en-IN" sz="3000" dirty="0"/>
              <a:t>Syntax of regular expression is</a:t>
            </a:r>
          </a:p>
          <a:p>
            <a:pPr marL="0" indent="0">
              <a:buNone/>
            </a:pPr>
            <a:r>
              <a:rPr lang="en-IN" sz="3000" dirty="0"/>
              <a:t>                          </a:t>
            </a:r>
            <a:r>
              <a:rPr lang="en-IN" sz="3000" dirty="0" err="1"/>
              <a:t>regexp</a:t>
            </a:r>
            <a:r>
              <a:rPr lang="en-IN" sz="3000" dirty="0"/>
              <a:t>   { rules } </a:t>
            </a:r>
            <a:r>
              <a:rPr lang="en-IN" sz="3000"/>
              <a:t>“data”  </a:t>
            </a:r>
            <a:r>
              <a:rPr lang="en-IN" sz="3000" dirty="0"/>
              <a:t>variable</a:t>
            </a:r>
          </a:p>
          <a:p>
            <a:pPr marL="0" indent="0">
              <a:buNone/>
            </a:pPr>
            <a:r>
              <a:rPr lang="en-IN" sz="3000" dirty="0"/>
              <a:t>Syntax for </a:t>
            </a:r>
            <a:r>
              <a:rPr lang="en-IN" sz="3000" dirty="0" err="1"/>
              <a:t>regsub</a:t>
            </a:r>
            <a:r>
              <a:rPr lang="en-IN" sz="3000" dirty="0"/>
              <a:t>:</a:t>
            </a:r>
          </a:p>
          <a:p>
            <a:pPr marL="0" indent="0">
              <a:buNone/>
            </a:pPr>
            <a:r>
              <a:rPr lang="en-IN" sz="3000" dirty="0"/>
              <a:t>                            </a:t>
            </a:r>
            <a:r>
              <a:rPr lang="en-IN" sz="3200" dirty="0" err="1"/>
              <a:t>regsub</a:t>
            </a:r>
            <a:r>
              <a:rPr lang="en-IN" sz="3200" dirty="0"/>
              <a:t> –</a:t>
            </a:r>
            <a:r>
              <a:rPr lang="en-IN" sz="3200" dirty="0" err="1"/>
              <a:t>nocase</a:t>
            </a:r>
            <a:r>
              <a:rPr lang="en-IN" sz="3200" dirty="0"/>
              <a:t> –all “</a:t>
            </a:r>
            <a:r>
              <a:rPr lang="en-IN" sz="3200" dirty="0" err="1"/>
              <a:t>match_string</a:t>
            </a:r>
            <a:r>
              <a:rPr lang="en-IN" sz="3200" dirty="0"/>
              <a:t>” “data” “</a:t>
            </a:r>
            <a:r>
              <a:rPr lang="en-IN" sz="3200" dirty="0" err="1"/>
              <a:t>replace_string</a:t>
            </a:r>
            <a:r>
              <a:rPr lang="en-IN" sz="3200" dirty="0"/>
              <a:t>” </a:t>
            </a:r>
            <a:r>
              <a:rPr lang="en-IN" sz="3200" dirty="0" err="1"/>
              <a:t>new_data</a:t>
            </a:r>
            <a:endParaRPr lang="en-IN" sz="32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62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CB08-7019-B610-0C86-2BE742F4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 TCL  USED /IMPORTANCE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F2B2-4626-D1AD-58EF-B3F15951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often used as a scripting language for automating tasks and writing scripts. It provides a simple and easy-to-learn syntax, making it suitable for rapid development and prototyping.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be easily embedded into other applications. It serves as an embedded scripting language in many software applications and systems, allowing developers to extend the functionality of their programs.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 (GUI):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/Tk (Tk being a toolkit extension for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popular combination for creating graphical user interfaces. Tk provides a set of tools for building GUIs,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serves as the scripting language to define the behavior of these interfaces.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in the field of software testing. It's commonly employed for writing test scripts and automating the testing of software applications due to its simplicity and ease of integration.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features and libraries that make it suitable for network programming. It can be used to write scripts for managing network devices, handling network protocols,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1266-05F3-1B4A-38EB-B3D05902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commands in TCL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C3E4-79A5-839B-A6A7-E7AC1A21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97" y="1440614"/>
            <a:ext cx="10515600" cy="5325946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/>
              <a:t> puts</a:t>
            </a:r>
            <a:r>
              <a:rPr lang="en-IN" sz="1800" dirty="0"/>
              <a:t>: it is a TCL command which performs operation stdout.it prints the given statement or  output of a                operation or instruction </a:t>
            </a:r>
          </a:p>
          <a:p>
            <a:pPr marL="0" indent="0" algn="just">
              <a:buNone/>
            </a:pPr>
            <a:r>
              <a:rPr lang="en-IN" sz="1800" dirty="0"/>
              <a:t>                 1. “ ”: mainly used to  print the statement and a data in a variable</a:t>
            </a:r>
          </a:p>
          <a:p>
            <a:pPr marL="0" indent="0" algn="just">
              <a:buNone/>
            </a:pPr>
            <a:r>
              <a:rPr lang="en-IN" sz="1800" dirty="0"/>
              <a:t>                 2.  {}: it prints whatever data in the braces as it is and not recognize the variables</a:t>
            </a:r>
          </a:p>
          <a:p>
            <a:pPr marL="0" indent="0" algn="just">
              <a:buNone/>
            </a:pPr>
            <a:r>
              <a:rPr lang="en-IN" sz="1800" dirty="0"/>
              <a:t>                 3. $: it is used to identifies the variables declared in the </a:t>
            </a:r>
            <a:r>
              <a:rPr lang="en-IN" sz="1800" dirty="0" err="1"/>
              <a:t>tcl</a:t>
            </a:r>
            <a:r>
              <a:rPr lang="en-IN" sz="1800" dirty="0"/>
              <a:t> program</a:t>
            </a:r>
          </a:p>
          <a:p>
            <a:pPr marL="0" indent="0" algn="just">
              <a:buNone/>
            </a:pPr>
            <a:r>
              <a:rPr lang="en-IN" sz="1800" dirty="0"/>
              <a:t>                 4. []: it is used to perform a particular task or operation</a:t>
            </a:r>
          </a:p>
          <a:p>
            <a:pPr algn="just"/>
            <a:r>
              <a:rPr lang="en-IN" sz="1800" b="1" dirty="0"/>
              <a:t>Arithmetic operators:  </a:t>
            </a:r>
          </a:p>
          <a:p>
            <a:pPr marL="0" indent="0" algn="just">
              <a:buNone/>
            </a:pPr>
            <a:r>
              <a:rPr lang="en-IN" sz="1800" dirty="0"/>
              <a:t>                  1. </a:t>
            </a:r>
            <a:r>
              <a:rPr lang="en-IN" sz="1800" b="1" dirty="0"/>
              <a:t>expr</a:t>
            </a:r>
            <a:r>
              <a:rPr lang="en-IN" sz="1800" dirty="0"/>
              <a:t>: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Tcl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,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expr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command is used for expression evaluation. It allows you to perform    mathematical and logical operations, manipulate variables, and evaluate expressions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lang="en-IN" sz="1800" dirty="0"/>
              <a:t>                   2. +: used for addition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 + $variable2]</a:t>
            </a:r>
          </a:p>
          <a:p>
            <a:pPr marL="0" indent="0">
              <a:buNone/>
            </a:pPr>
            <a:r>
              <a:rPr lang="en-IN" sz="1800" dirty="0"/>
              <a:t>                   3. -: used for subtraction 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 -  $variable2]</a:t>
            </a:r>
          </a:p>
          <a:p>
            <a:pPr marL="0" indent="0">
              <a:buNone/>
            </a:pPr>
            <a:r>
              <a:rPr lang="en-IN" sz="1800" dirty="0"/>
              <a:t>                   4. *: used for multiplication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 * $variable2]</a:t>
            </a:r>
          </a:p>
          <a:p>
            <a:pPr marL="0" indent="0">
              <a:buNone/>
            </a:pPr>
            <a:r>
              <a:rPr lang="en-IN" sz="1800" dirty="0"/>
              <a:t>                   5. /: used to get quotient 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/  $variable2]</a:t>
            </a:r>
          </a:p>
          <a:p>
            <a:pPr marL="0" indent="0">
              <a:buNone/>
            </a:pPr>
            <a:r>
              <a:rPr lang="en-IN" sz="1800" dirty="0"/>
              <a:t>                   6. %: used to get reminder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$variable1 %  $variable2]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314771-8C1E-3F94-D221-337B786F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1C8F-0983-6813-37DD-621A168F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512"/>
            <a:ext cx="10515600" cy="5753451"/>
          </a:xfrm>
        </p:spPr>
        <p:txBody>
          <a:bodyPr/>
          <a:lstStyle/>
          <a:p>
            <a:r>
              <a:rPr lang="en-IN" dirty="0"/>
              <a:t>Logical operators</a:t>
            </a:r>
          </a:p>
          <a:p>
            <a:pPr marL="0" indent="0">
              <a:buNone/>
            </a:pPr>
            <a:r>
              <a:rPr lang="en-IN" sz="1800" dirty="0"/>
              <a:t>                  1. &amp;&amp;: it is logical AND operator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&amp;&amp; $variable2]</a:t>
            </a:r>
          </a:p>
          <a:p>
            <a:pPr marL="0" indent="0">
              <a:buNone/>
            </a:pPr>
            <a:r>
              <a:rPr lang="en-IN" sz="1800" dirty="0"/>
              <a:t>                  2. ||: it is logical OR operator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$variable1 ||  $variable2]</a:t>
            </a:r>
          </a:p>
          <a:p>
            <a:pPr marL="0" indent="0">
              <a:buNone/>
            </a:pPr>
            <a:r>
              <a:rPr lang="en-IN" sz="1800" dirty="0"/>
              <a:t>                  3. !: it is logical not operator [syntax: set </a:t>
            </a:r>
            <a:r>
              <a:rPr lang="en-IN" sz="1800" dirty="0" err="1"/>
              <a:t>variable_name</a:t>
            </a:r>
            <a:r>
              <a:rPr lang="en-IN" sz="1800" dirty="0"/>
              <a:t> [expr !$variable]</a:t>
            </a:r>
          </a:p>
          <a:p>
            <a:r>
              <a:rPr lang="en-IN" dirty="0"/>
              <a:t>Bitwise operators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sz="1800" dirty="0"/>
              <a:t>1. &amp;: it is bitwise And operator </a:t>
            </a:r>
          </a:p>
          <a:p>
            <a:pPr marL="0" indent="0">
              <a:buNone/>
            </a:pPr>
            <a:r>
              <a:rPr lang="en-IN" sz="1800" dirty="0"/>
              <a:t>                   2. |: it is bitwise OR </a:t>
            </a:r>
            <a:r>
              <a:rPr lang="en-IN" sz="1800" dirty="0" err="1"/>
              <a:t>operatror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3. ^: it is bit wise XOR operator</a:t>
            </a:r>
          </a:p>
          <a:p>
            <a:pPr marL="0" indent="0">
              <a:buNone/>
            </a:pPr>
            <a:r>
              <a:rPr lang="en-IN" sz="1800" dirty="0"/>
              <a:t>Let us consider a example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= 0011 1100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 = 0000 1101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----------------------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A&amp;B = 0000 1100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A|B = 0011 1101</a:t>
            </a:r>
          </a:p>
          <a:p>
            <a:pPr algn="l"/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A^B = 0011 0001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51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01A-2D4F-55F9-FA8B-BB271843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54"/>
            <a:ext cx="10515600" cy="6538728"/>
          </a:xfrm>
        </p:spPr>
        <p:txBody>
          <a:bodyPr/>
          <a:lstStyle/>
          <a:p>
            <a:r>
              <a:rPr lang="en-IN" dirty="0"/>
              <a:t>Statements in </a:t>
            </a:r>
            <a:r>
              <a:rPr lang="en-IN" dirty="0" err="1"/>
              <a:t>TCl</a:t>
            </a:r>
            <a:endParaRPr lang="en-IN" dirty="0"/>
          </a:p>
          <a:p>
            <a:pPr marL="0" indent="0">
              <a:buNone/>
            </a:pPr>
            <a:r>
              <a:rPr lang="en-IN" sz="1800" dirty="0"/>
              <a:t>                          1. for:  it is a  one of the looping statement </a:t>
            </a:r>
          </a:p>
          <a:p>
            <a:pPr marL="0" indent="0">
              <a:buNone/>
            </a:pPr>
            <a:r>
              <a:rPr lang="en-IN" sz="1800" dirty="0"/>
              <a:t>                                      syntax: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for {initialize} {condition} {next} {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# Body of the loop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2. foreach: it is a looping statement mainly used for iterating the lists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syntax: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foreach </a:t>
            </a:r>
            <a:r>
              <a:rPr lang="en-US" sz="1800" dirty="0" err="1"/>
              <a:t>varName</a:t>
            </a:r>
            <a:r>
              <a:rPr lang="en-US" sz="1800" dirty="0"/>
              <a:t> list {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# Body of the loop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 3. while: </a:t>
            </a:r>
          </a:p>
          <a:p>
            <a:pPr marL="0" indent="0">
              <a:buNone/>
            </a:pPr>
            <a:r>
              <a:rPr lang="en-US" sz="1800" dirty="0"/>
              <a:t>                                       syntax: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while {condition} {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# Body of the loop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259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F3C4-5BC4-1604-00F0-41D5BB4E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6667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dirty="0"/>
              <a:t>                          4. if: it is a single way conditional statement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syntax: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if {condition}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# Code to be executed if the condition is true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}</a:t>
            </a:r>
          </a:p>
          <a:p>
            <a:pPr marL="0" indent="0">
              <a:buNone/>
            </a:pPr>
            <a:r>
              <a:rPr lang="en-US" sz="1400" dirty="0"/>
              <a:t>                              5: if else: it is two way conditional statement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syntax: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if {condition}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# Code to be executed if the condition is true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}  else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# Code to be executed if none of the above conditions is true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}</a:t>
            </a:r>
          </a:p>
          <a:p>
            <a:pPr marL="0" indent="0">
              <a:buNone/>
            </a:pPr>
            <a:r>
              <a:rPr lang="en-US" sz="1400" dirty="0"/>
              <a:t>                                6: switch: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syntax: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switch expression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pattern1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# Code to be executed if expression matches pattern1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}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pattern2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# Code to be executed if expression matches pattern2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}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default {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# Code to be executed if none of the patterns match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}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5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D6D4-06D8-1A57-B18C-E9290BE7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13924"/>
            <a:ext cx="10515600" cy="6396038"/>
          </a:xfrm>
        </p:spPr>
        <p:txBody>
          <a:bodyPr/>
          <a:lstStyle/>
          <a:p>
            <a:r>
              <a:rPr lang="en-IN" dirty="0"/>
              <a:t>List commands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List is one of the basic data-type available in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Tcl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It is used for representing an ordered collection of items. It can include different types of items in the same list. Further, a list can contain another list.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1. creating a list: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   syntax: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        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2. appending value to a string:                  syntax:              </a:t>
            </a:r>
            <a:r>
              <a:rPr lang="en-US" sz="1800" dirty="0" err="1">
                <a:solidFill>
                  <a:srgbClr val="000000"/>
                </a:solidFill>
              </a:rPr>
              <a:t>lappend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r>
              <a:rPr lang="en-US" sz="1800" dirty="0">
                <a:solidFill>
                  <a:srgbClr val="000000"/>
                </a:solidFill>
              </a:rPr>
              <a:t>   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3.length of  a list:                                         syntax:             </a:t>
            </a:r>
            <a:r>
              <a:rPr lang="en-US" sz="1800" dirty="0" err="1">
                <a:solidFill>
                  <a:srgbClr val="000000"/>
                </a:solidFill>
              </a:rPr>
              <a:t>llength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4. index of list                                               syntax:             </a:t>
            </a:r>
            <a:r>
              <a:rPr lang="en-US" sz="1800" dirty="0" err="1">
                <a:solidFill>
                  <a:srgbClr val="000000"/>
                </a:solidFill>
              </a:rPr>
              <a:t>lindex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5. insert a data into list                                syntax:            </a:t>
            </a:r>
            <a:r>
              <a:rPr lang="en-US" sz="1800" dirty="0" err="1">
                <a:solidFill>
                  <a:srgbClr val="000000"/>
                </a:solidFill>
              </a:rPr>
              <a:t>linsert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indexvalue</a:t>
            </a:r>
            <a:r>
              <a:rPr lang="en-US" sz="1800" dirty="0">
                <a:solidFill>
                  <a:srgbClr val="000000"/>
                </a:solidFill>
              </a:rPr>
              <a:t> data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6. replace data of a list                                syntax:             </a:t>
            </a:r>
            <a:r>
              <a:rPr lang="en-US" sz="1800" dirty="0" err="1">
                <a:solidFill>
                  <a:srgbClr val="000000"/>
                </a:solidFill>
              </a:rPr>
              <a:t>lreplace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indexvalue</a:t>
            </a:r>
            <a:r>
              <a:rPr lang="en-US" sz="1800" dirty="0">
                <a:solidFill>
                  <a:srgbClr val="000000"/>
                </a:solidFill>
              </a:rPr>
              <a:t> data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7. sort a list                                                     syntax:            </a:t>
            </a:r>
            <a:r>
              <a:rPr lang="en-US" sz="1800" dirty="0" err="1">
                <a:solidFill>
                  <a:srgbClr val="000000"/>
                </a:solidFill>
              </a:rPr>
              <a:t>lsort</a:t>
            </a:r>
            <a:r>
              <a:rPr lang="en-US" sz="1800" dirty="0">
                <a:solidFill>
                  <a:srgbClr val="000000"/>
                </a:solidFill>
              </a:rPr>
              <a:t> $</a:t>
            </a:r>
            <a:r>
              <a:rPr lang="en-US" sz="1800" dirty="0" err="1">
                <a:solidFill>
                  <a:srgbClr val="000000"/>
                </a:solidFill>
              </a:rPr>
              <a:t>list_name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</a:t>
            </a:r>
            <a:endParaRPr lang="en-IN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3E95A6-0D73-8312-56FC-724E79188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443" y="2086678"/>
            <a:ext cx="47356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listName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{ item1 item2 item3 .. Item n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listName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[list item1 item2 item3]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listName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[split "items separated by a character"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split_character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83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DC76-BD3A-AB89-0077-A8DCD37F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"/>
            <a:ext cx="10515600" cy="5995988"/>
          </a:xfrm>
        </p:spPr>
        <p:txBody>
          <a:bodyPr/>
          <a:lstStyle/>
          <a:p>
            <a:r>
              <a:rPr lang="en-IN" dirty="0"/>
              <a:t>Array commands</a:t>
            </a:r>
          </a:p>
          <a:p>
            <a:pPr marL="0" indent="0" algn="l">
              <a:buNone/>
            </a:pPr>
            <a:r>
              <a:rPr lang="en-IN" dirty="0"/>
              <a:t> 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An array is a systematic arrangement of a group of elements using indices. The syntax for the conventional array is shown below.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sz="1800" dirty="0"/>
              <a:t>1.array declaration:     syntax:        set </a:t>
            </a:r>
            <a:r>
              <a:rPr lang="en-US" sz="1800" dirty="0" err="1"/>
              <a:t>array_name</a:t>
            </a:r>
            <a:r>
              <a:rPr lang="en-US" sz="1800" dirty="0"/>
              <a:t>(index)  value</a:t>
            </a:r>
          </a:p>
          <a:p>
            <a:pPr marL="0" indent="0">
              <a:buNone/>
            </a:pPr>
            <a:r>
              <a:rPr lang="en-US" sz="1800" dirty="0"/>
              <a:t>                        2. size of array             syntax:         [array size $</a:t>
            </a:r>
            <a:r>
              <a:rPr lang="en-US" sz="1800" dirty="0" err="1"/>
              <a:t>array_name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                3.array iteration :   syntax: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9B0477-0788-4079-7225-9C963BAD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81" y="3074938"/>
            <a:ext cx="5521693" cy="17543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languages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cs typeface="Courier New" panose="02070309020205020404" pitchFamily="49" charset="0"/>
              </a:rPr>
              <a:t>Tcl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languages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cs typeface="Courier New" panose="02070309020205020404" pitchFamily="49" charset="0"/>
              </a:rPr>
              <a:t>"C Language"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index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$index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array size languages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index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cs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puts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cs typeface="Courier New" panose="02070309020205020404" pitchFamily="49" charset="0"/>
              </a:rPr>
              <a:t>"languages($index) : $languages($index)“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800"/>
                </a:solidFill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42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B899-C746-0CA4-84D2-8F80414E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75"/>
            <a:ext cx="10515600" cy="5843588"/>
          </a:xfrm>
        </p:spPr>
        <p:txBody>
          <a:bodyPr/>
          <a:lstStyle/>
          <a:p>
            <a:r>
              <a:rPr lang="en-IN" dirty="0"/>
              <a:t>String commands</a:t>
            </a:r>
          </a:p>
          <a:p>
            <a:pPr marL="0" indent="0">
              <a:buNone/>
            </a:pPr>
            <a:r>
              <a:rPr lang="en-IN" sz="1600" dirty="0"/>
              <a:t> 1.  string representation:           set </a:t>
            </a:r>
            <a:r>
              <a:rPr lang="en-IN" sz="1600" dirty="0" err="1"/>
              <a:t>string_name</a:t>
            </a:r>
            <a:r>
              <a:rPr lang="en-IN" sz="1600" dirty="0"/>
              <a:t> “ data”</a:t>
            </a:r>
          </a:p>
          <a:p>
            <a:pPr marL="0" indent="0">
              <a:buNone/>
            </a:pPr>
            <a:r>
              <a:rPr lang="en-IN" sz="1600" dirty="0"/>
              <a:t> 2. string length                             string length $string</a:t>
            </a:r>
          </a:p>
          <a:p>
            <a:pPr marL="0" indent="0">
              <a:buNone/>
            </a:pPr>
            <a:r>
              <a:rPr lang="en-IN" sz="1600" dirty="0"/>
              <a:t> 3.string </a:t>
            </a:r>
            <a:r>
              <a:rPr lang="en-IN" sz="1600" dirty="0" err="1"/>
              <a:t>comparission</a:t>
            </a:r>
            <a:r>
              <a:rPr lang="en-IN" sz="1600" dirty="0"/>
              <a:t>                  string compare string1 string2</a:t>
            </a:r>
          </a:p>
          <a:p>
            <a:pPr marL="0" indent="0">
              <a:buNone/>
            </a:pPr>
            <a:r>
              <a:rPr lang="en-IN" sz="1600" dirty="0"/>
              <a:t>4.String extraction                         </a:t>
            </a:r>
            <a:r>
              <a:rPr lang="en-US" sz="1600" dirty="0"/>
              <a:t>string range string first last</a:t>
            </a:r>
          </a:p>
          <a:p>
            <a:pPr marL="0" indent="0">
              <a:buNone/>
            </a:pPr>
            <a:r>
              <a:rPr lang="en-IN" sz="1600" dirty="0"/>
              <a:t>5.String concatenation                  string </a:t>
            </a:r>
            <a:r>
              <a:rPr lang="en-IN" sz="1600" dirty="0" err="1"/>
              <a:t>concat</a:t>
            </a:r>
            <a:r>
              <a:rPr lang="en-IN" sz="1600" dirty="0"/>
              <a:t> string1 string2</a:t>
            </a:r>
          </a:p>
          <a:p>
            <a:pPr marL="0" indent="0">
              <a:buNone/>
            </a:pPr>
            <a:r>
              <a:rPr lang="en-IN" sz="1600" dirty="0"/>
              <a:t>6.String trim                                    string trim string ?chars?</a:t>
            </a:r>
          </a:p>
          <a:p>
            <a:pPr marL="0" indent="0">
              <a:buNone/>
            </a:pPr>
            <a:r>
              <a:rPr lang="en-IN" sz="1600" dirty="0"/>
              <a:t>7.String </a:t>
            </a:r>
            <a:r>
              <a:rPr lang="en-IN" sz="1600" dirty="0" err="1"/>
              <a:t>trimleft</a:t>
            </a:r>
            <a:r>
              <a:rPr lang="en-IN" sz="1600" dirty="0"/>
              <a:t>                             string </a:t>
            </a:r>
            <a:r>
              <a:rPr lang="en-IN" sz="1600" dirty="0" err="1"/>
              <a:t>trimleft</a:t>
            </a:r>
            <a:r>
              <a:rPr lang="en-IN" sz="1600" dirty="0"/>
              <a:t> string ?chars?</a:t>
            </a:r>
          </a:p>
          <a:p>
            <a:pPr marL="0" indent="0">
              <a:buNone/>
            </a:pPr>
            <a:r>
              <a:rPr lang="en-IN" sz="1600" dirty="0"/>
              <a:t>8.String </a:t>
            </a:r>
            <a:r>
              <a:rPr lang="en-IN" sz="1600" dirty="0" err="1"/>
              <a:t>trimright</a:t>
            </a:r>
            <a:r>
              <a:rPr lang="en-IN" sz="1600" dirty="0"/>
              <a:t>                           string </a:t>
            </a:r>
            <a:r>
              <a:rPr lang="en-IN" sz="1600" dirty="0" err="1"/>
              <a:t>trimright</a:t>
            </a:r>
            <a:r>
              <a:rPr lang="en-IN" sz="1600" dirty="0"/>
              <a:t> string ?chars?</a:t>
            </a:r>
          </a:p>
          <a:p>
            <a:pPr marL="0" indent="0">
              <a:buNone/>
            </a:pPr>
            <a:r>
              <a:rPr lang="en-IN" sz="1600" dirty="0"/>
              <a:t>9.To upper                                        string </a:t>
            </a:r>
            <a:r>
              <a:rPr lang="en-IN" sz="1600" dirty="0" err="1"/>
              <a:t>toupper</a:t>
            </a:r>
            <a:r>
              <a:rPr lang="en-IN" sz="1600" dirty="0"/>
              <a:t> string</a:t>
            </a:r>
          </a:p>
          <a:p>
            <a:pPr marL="0" indent="0">
              <a:buNone/>
            </a:pPr>
            <a:r>
              <a:rPr lang="en-IN" sz="1600" dirty="0"/>
              <a:t>9. To lower                                       string </a:t>
            </a:r>
            <a:r>
              <a:rPr lang="en-IN" sz="1600" dirty="0" err="1"/>
              <a:t>tolower</a:t>
            </a:r>
            <a:r>
              <a:rPr lang="en-IN" sz="1600" dirty="0"/>
              <a:t> 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1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1555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Office Theme</vt:lpstr>
      <vt:lpstr>TCL  scripting language</vt:lpstr>
      <vt:lpstr>WHY  TCL  USED /IMPORTANCE</vt:lpstr>
      <vt:lpstr>Basic commands in TCL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HANDLE </vt:lpstr>
      <vt:lpstr>PowerPoint Presentation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 scripting language</dc:title>
  <dc:creator>venkatanagasaigopal vadapalli</dc:creator>
  <cp:lastModifiedBy>venkatanagasaigopal vadapalli</cp:lastModifiedBy>
  <cp:revision>1</cp:revision>
  <dcterms:created xsi:type="dcterms:W3CDTF">2024-01-06T13:51:55Z</dcterms:created>
  <dcterms:modified xsi:type="dcterms:W3CDTF">2024-01-06T14:49:32Z</dcterms:modified>
</cp:coreProperties>
</file>