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21D68-65C8-487C-A8E1-259BF858D939}" v="2571" dt="2024-01-06T14:17:35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19f0257982de35eb" providerId="Windows Live" clId="Web-{F5B21D68-65C8-487C-A8E1-259BF858D939}"/>
    <pc:docChg chg="addSld modSld addMainMaster delMainMaster">
      <pc:chgData name="Guest User" userId="19f0257982de35eb" providerId="Windows Live" clId="Web-{F5B21D68-65C8-487C-A8E1-259BF858D939}" dt="2024-01-06T14:17:35.733" v="1492" actId="1076"/>
      <pc:docMkLst>
        <pc:docMk/>
      </pc:docMkLst>
      <pc:sldChg chg="addSp delSp modSp mod setBg modClrScheme chgLayout">
        <pc:chgData name="Guest User" userId="19f0257982de35eb" providerId="Windows Live" clId="Web-{F5B21D68-65C8-487C-A8E1-259BF858D939}" dt="2024-01-06T12:22:47.139" v="35"/>
        <pc:sldMkLst>
          <pc:docMk/>
          <pc:sldMk cId="109857222" sldId="256"/>
        </pc:sldMkLst>
        <pc:spChg chg="mod ord">
          <ac:chgData name="Guest User" userId="19f0257982de35eb" providerId="Windows Live" clId="Web-{F5B21D68-65C8-487C-A8E1-259BF858D939}" dt="2024-01-06T12:22:47.139" v="35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Guest User" userId="19f0257982de35eb" providerId="Windows Live" clId="Web-{F5B21D68-65C8-487C-A8E1-259BF858D939}" dt="2024-01-06T12:21:27.168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19f0257982de35eb" providerId="Windows Live" clId="Web-{F5B21D68-65C8-487C-A8E1-259BF858D939}" dt="2024-01-06T12:22:12.763" v="28"/>
          <ac:spMkLst>
            <pc:docMk/>
            <pc:sldMk cId="109857222" sldId="256"/>
            <ac:spMk id="9" creationId="{4EFE82FE-7465-AE46-88DF-34D347E83B84}"/>
          </ac:spMkLst>
        </pc:spChg>
        <pc:spChg chg="add del">
          <ac:chgData name="Guest User" userId="19f0257982de35eb" providerId="Windows Live" clId="Web-{F5B21D68-65C8-487C-A8E1-259BF858D939}" dt="2024-01-06T12:22:47.139" v="35"/>
          <ac:spMkLst>
            <pc:docMk/>
            <pc:sldMk cId="109857222" sldId="256"/>
            <ac:spMk id="25" creationId="{37FDDF72-DE39-4F99-A3C1-DD9D7815D7DB}"/>
          </ac:spMkLst>
        </pc:spChg>
        <pc:spChg chg="add del">
          <ac:chgData name="Guest User" userId="19f0257982de35eb" providerId="Windows Live" clId="Web-{F5B21D68-65C8-487C-A8E1-259BF858D939}" dt="2024-01-06T12:22:47.139" v="35"/>
          <ac:spMkLst>
            <pc:docMk/>
            <pc:sldMk cId="109857222" sldId="256"/>
            <ac:spMk id="27" creationId="{5E4ECE80-3AD1-450C-B62A-98788F193948}"/>
          </ac:spMkLst>
        </pc:spChg>
        <pc:spChg chg="add del">
          <ac:chgData name="Guest User" userId="19f0257982de35eb" providerId="Windows Live" clId="Web-{F5B21D68-65C8-487C-A8E1-259BF858D939}" dt="2024-01-06T12:22:47.124" v="34"/>
          <ac:spMkLst>
            <pc:docMk/>
            <pc:sldMk cId="109857222" sldId="256"/>
            <ac:spMk id="36" creationId="{E2748806-3AF5-4078-830A-C1F26BF1B200}"/>
          </ac:spMkLst>
        </pc:spChg>
        <pc:spChg chg="add del">
          <ac:chgData name="Guest User" userId="19f0257982de35eb" providerId="Windows Live" clId="Web-{F5B21D68-65C8-487C-A8E1-259BF858D939}" dt="2024-01-06T12:22:47.124" v="34"/>
          <ac:spMkLst>
            <pc:docMk/>
            <pc:sldMk cId="109857222" sldId="256"/>
            <ac:spMk id="38" creationId="{BF991FCB-5132-414C-B377-526F56121B69}"/>
          </ac:spMkLst>
        </pc:spChg>
        <pc:spChg chg="add del">
          <ac:chgData name="Guest User" userId="19f0257982de35eb" providerId="Windows Live" clId="Web-{F5B21D68-65C8-487C-A8E1-259BF858D939}" dt="2024-01-06T12:22:47.124" v="34"/>
          <ac:spMkLst>
            <pc:docMk/>
            <pc:sldMk cId="109857222" sldId="256"/>
            <ac:spMk id="40" creationId="{F23DAFF7-4C98-4E0E-8986-198D54B6C1F0}"/>
          </ac:spMkLst>
        </pc:spChg>
        <pc:spChg chg="add">
          <ac:chgData name="Guest User" userId="19f0257982de35eb" providerId="Windows Live" clId="Web-{F5B21D68-65C8-487C-A8E1-259BF858D939}" dt="2024-01-06T12:22:47.139" v="35"/>
          <ac:spMkLst>
            <pc:docMk/>
            <pc:sldMk cId="109857222" sldId="256"/>
            <ac:spMk id="43" creationId="{1E644DE9-8D09-43E2-BA69-F57482CFC93A}"/>
          </ac:spMkLst>
        </pc:spChg>
        <pc:spChg chg="add">
          <ac:chgData name="Guest User" userId="19f0257982de35eb" providerId="Windows Live" clId="Web-{F5B21D68-65C8-487C-A8E1-259BF858D939}" dt="2024-01-06T12:22:47.139" v="35"/>
          <ac:spMkLst>
            <pc:docMk/>
            <pc:sldMk cId="109857222" sldId="256"/>
            <ac:spMk id="44" creationId="{6C23C919-B32E-40FF-B3D8-631316E84E3E}"/>
          </ac:spMkLst>
        </pc:spChg>
        <pc:grpChg chg="add del">
          <ac:chgData name="Guest User" userId="19f0257982de35eb" providerId="Windows Live" clId="Web-{F5B21D68-65C8-487C-A8E1-259BF858D939}" dt="2024-01-06T12:22:12.763" v="28"/>
          <ac:grpSpMkLst>
            <pc:docMk/>
            <pc:sldMk cId="109857222" sldId="256"/>
            <ac:grpSpMk id="11" creationId="{66F2B51C-9578-EB41-A17E-FFF9D491ADA0}"/>
          </ac:grpSpMkLst>
        </pc:grpChg>
        <pc:grpChg chg="add del">
          <ac:chgData name="Guest User" userId="19f0257982de35eb" providerId="Windows Live" clId="Web-{F5B21D68-65C8-487C-A8E1-259BF858D939}" dt="2024-01-06T12:22:47.139" v="35"/>
          <ac:grpSpMkLst>
            <pc:docMk/>
            <pc:sldMk cId="109857222" sldId="256"/>
            <ac:grpSpMk id="29" creationId="{B9632603-447F-4389-863D-9820DB9915A2}"/>
          </ac:grpSpMkLst>
        </pc:grpChg>
        <pc:grpChg chg="add">
          <ac:chgData name="Guest User" userId="19f0257982de35eb" providerId="Windows Live" clId="Web-{F5B21D68-65C8-487C-A8E1-259BF858D939}" dt="2024-01-06T12:22:47.139" v="35"/>
          <ac:grpSpMkLst>
            <pc:docMk/>
            <pc:sldMk cId="109857222" sldId="256"/>
            <ac:grpSpMk id="45" creationId="{5EDAD761-2CF4-463A-AD87-1D4E8549D7A5}"/>
          </ac:grpSpMkLst>
        </pc:grpChg>
        <pc:picChg chg="add mod">
          <ac:chgData name="Guest User" userId="19f0257982de35eb" providerId="Windows Live" clId="Web-{F5B21D68-65C8-487C-A8E1-259BF858D939}" dt="2024-01-06T12:22:47.139" v="35"/>
          <ac:picMkLst>
            <pc:docMk/>
            <pc:sldMk cId="109857222" sldId="256"/>
            <ac:picMk id="4" creationId="{38FE0B5A-34A3-0187-9F38-80C118BAE8BE}"/>
          </ac:picMkLst>
        </pc:picChg>
        <pc:cxnChg chg="add del">
          <ac:chgData name="Guest User" userId="19f0257982de35eb" providerId="Windows Live" clId="Web-{F5B21D68-65C8-487C-A8E1-259BF858D939}" dt="2024-01-06T12:22:12.763" v="28"/>
          <ac:cxnSpMkLst>
            <pc:docMk/>
            <pc:sldMk cId="109857222" sldId="256"/>
            <ac:cxnSpMk id="20" creationId="{EEA70831-9A8D-3B4D-8EA5-EE32F93E94E9}"/>
          </ac:cxnSpMkLst>
        </pc:cxnChg>
      </pc:sldChg>
      <pc:sldChg chg="addSp delSp modSp new">
        <pc:chgData name="Guest User" userId="19f0257982de35eb" providerId="Windows Live" clId="Web-{F5B21D68-65C8-487C-A8E1-259BF858D939}" dt="2024-01-06T12:49:10.332" v="290" actId="1076"/>
        <pc:sldMkLst>
          <pc:docMk/>
          <pc:sldMk cId="3302185562" sldId="257"/>
        </pc:sldMkLst>
        <pc:spChg chg="add mod">
          <ac:chgData name="Guest User" userId="19f0257982de35eb" providerId="Windows Live" clId="Web-{F5B21D68-65C8-487C-A8E1-259BF858D939}" dt="2024-01-06T12:46:41.296" v="217" actId="20577"/>
          <ac:spMkLst>
            <pc:docMk/>
            <pc:sldMk cId="3302185562" sldId="257"/>
            <ac:spMk id="2" creationId="{FB5157BF-D12E-52A5-6A92-C8B44E64D2E3}"/>
          </ac:spMkLst>
        </pc:spChg>
        <pc:spChg chg="add del">
          <ac:chgData name="Guest User" userId="19f0257982de35eb" providerId="Windows Live" clId="Web-{F5B21D68-65C8-487C-A8E1-259BF858D939}" dt="2024-01-06T12:32:17.611" v="46"/>
          <ac:spMkLst>
            <pc:docMk/>
            <pc:sldMk cId="3302185562" sldId="257"/>
            <ac:spMk id="3" creationId="{6FE5A3CA-F708-5E9D-71AF-2B019037324D}"/>
          </ac:spMkLst>
        </pc:spChg>
        <pc:spChg chg="add mod">
          <ac:chgData name="Guest User" userId="19f0257982de35eb" providerId="Windows Live" clId="Web-{F5B21D68-65C8-487C-A8E1-259BF858D939}" dt="2024-01-06T12:49:10.332" v="290" actId="1076"/>
          <ac:spMkLst>
            <pc:docMk/>
            <pc:sldMk cId="3302185562" sldId="257"/>
            <ac:spMk id="4" creationId="{3A92C7EF-80B8-6A01-7F86-CD0D017A3EC1}"/>
          </ac:spMkLst>
        </pc:spChg>
      </pc:sldChg>
      <pc:sldChg chg="addSp modSp new">
        <pc:chgData name="Guest User" userId="19f0257982de35eb" providerId="Windows Live" clId="Web-{F5B21D68-65C8-487C-A8E1-259BF858D939}" dt="2024-01-06T12:59:25.539" v="429" actId="20577"/>
        <pc:sldMkLst>
          <pc:docMk/>
          <pc:sldMk cId="1345965558" sldId="258"/>
        </pc:sldMkLst>
        <pc:spChg chg="add mod">
          <ac:chgData name="Guest User" userId="19f0257982de35eb" providerId="Windows Live" clId="Web-{F5B21D68-65C8-487C-A8E1-259BF858D939}" dt="2024-01-06T12:50:35.459" v="305" actId="20577"/>
          <ac:spMkLst>
            <pc:docMk/>
            <pc:sldMk cId="1345965558" sldId="258"/>
            <ac:spMk id="2" creationId="{3A0E3C95-050A-EBD3-E9EC-995B43454EE4}"/>
          </ac:spMkLst>
        </pc:spChg>
        <pc:spChg chg="add mod">
          <ac:chgData name="Guest User" userId="19f0257982de35eb" providerId="Windows Live" clId="Web-{F5B21D68-65C8-487C-A8E1-259BF858D939}" dt="2024-01-06T12:59:25.539" v="429" actId="20577"/>
          <ac:spMkLst>
            <pc:docMk/>
            <pc:sldMk cId="1345965558" sldId="258"/>
            <ac:spMk id="3" creationId="{DADB479F-F188-3FFA-4E74-56AE9C3F8450}"/>
          </ac:spMkLst>
        </pc:spChg>
      </pc:sldChg>
      <pc:sldChg chg="addSp modSp new">
        <pc:chgData name="Guest User" userId="19f0257982de35eb" providerId="Windows Live" clId="Web-{F5B21D68-65C8-487C-A8E1-259BF858D939}" dt="2024-01-06T13:15:45.920" v="614" actId="20577"/>
        <pc:sldMkLst>
          <pc:docMk/>
          <pc:sldMk cId="2281117423" sldId="259"/>
        </pc:sldMkLst>
        <pc:spChg chg="add mod">
          <ac:chgData name="Guest User" userId="19f0257982de35eb" providerId="Windows Live" clId="Web-{F5B21D68-65C8-487C-A8E1-259BF858D939}" dt="2024-01-06T13:01:12.386" v="454" actId="1076"/>
          <ac:spMkLst>
            <pc:docMk/>
            <pc:sldMk cId="2281117423" sldId="259"/>
            <ac:spMk id="2" creationId="{2C3C8D6E-75A0-936D-79C5-3544FBB50F93}"/>
          </ac:spMkLst>
        </pc:spChg>
        <pc:spChg chg="add mod">
          <ac:chgData name="Guest User" userId="19f0257982de35eb" providerId="Windows Live" clId="Web-{F5B21D68-65C8-487C-A8E1-259BF858D939}" dt="2024-01-06T13:10:53.379" v="534" actId="1076"/>
          <ac:spMkLst>
            <pc:docMk/>
            <pc:sldMk cId="2281117423" sldId="259"/>
            <ac:spMk id="3" creationId="{F92AECC3-7D55-C0F3-B250-3959EC138798}"/>
          </ac:spMkLst>
        </pc:spChg>
        <pc:spChg chg="add mod">
          <ac:chgData name="Guest User" userId="19f0257982de35eb" providerId="Windows Live" clId="Web-{F5B21D68-65C8-487C-A8E1-259BF858D939}" dt="2024-01-06T13:11:06.551" v="535" actId="1076"/>
          <ac:spMkLst>
            <pc:docMk/>
            <pc:sldMk cId="2281117423" sldId="259"/>
            <ac:spMk id="4" creationId="{6740A5E3-E2EC-3847-AAD8-786B790FF0E5}"/>
          </ac:spMkLst>
        </pc:spChg>
        <pc:spChg chg="add mod">
          <ac:chgData name="Guest User" userId="19f0257982de35eb" providerId="Windows Live" clId="Web-{F5B21D68-65C8-487C-A8E1-259BF858D939}" dt="2024-01-06T13:12:09.444" v="552" actId="1076"/>
          <ac:spMkLst>
            <pc:docMk/>
            <pc:sldMk cId="2281117423" sldId="259"/>
            <ac:spMk id="5" creationId="{8C2B81B3-B31A-548D-E8FB-35CF9FF09979}"/>
          </ac:spMkLst>
        </pc:spChg>
        <pc:spChg chg="add mod">
          <ac:chgData name="Guest User" userId="19f0257982de35eb" providerId="Windows Live" clId="Web-{F5B21D68-65C8-487C-A8E1-259BF858D939}" dt="2024-01-06T13:15:45.920" v="614" actId="20577"/>
          <ac:spMkLst>
            <pc:docMk/>
            <pc:sldMk cId="2281117423" sldId="259"/>
            <ac:spMk id="6" creationId="{0599BDC9-0EE5-93FF-C2DD-061200417D6B}"/>
          </ac:spMkLst>
        </pc:spChg>
      </pc:sldChg>
      <pc:sldChg chg="addSp modSp new">
        <pc:chgData name="Guest User" userId="19f0257982de35eb" providerId="Windows Live" clId="Web-{F5B21D68-65C8-487C-A8E1-259BF858D939}" dt="2024-01-06T13:22:38.980" v="692" actId="1076"/>
        <pc:sldMkLst>
          <pc:docMk/>
          <pc:sldMk cId="4242690998" sldId="260"/>
        </pc:sldMkLst>
        <pc:spChg chg="add mod">
          <ac:chgData name="Guest User" userId="19f0257982de35eb" providerId="Windows Live" clId="Web-{F5B21D68-65C8-487C-A8E1-259BF858D939}" dt="2024-01-06T13:20:25.132" v="644" actId="14100"/>
          <ac:spMkLst>
            <pc:docMk/>
            <pc:sldMk cId="4242690998" sldId="260"/>
            <ac:spMk id="2" creationId="{EC804BD2-8114-2097-DC63-189175A86E27}"/>
          </ac:spMkLst>
        </pc:spChg>
        <pc:spChg chg="add mod">
          <ac:chgData name="Guest User" userId="19f0257982de35eb" providerId="Windows Live" clId="Web-{F5B21D68-65C8-487C-A8E1-259BF858D939}" dt="2024-01-06T13:20:28.179" v="645" actId="1076"/>
          <ac:spMkLst>
            <pc:docMk/>
            <pc:sldMk cId="4242690998" sldId="260"/>
            <ac:spMk id="3" creationId="{838573DA-E03B-2641-5731-D60F10A1763D}"/>
          </ac:spMkLst>
        </pc:spChg>
        <pc:spChg chg="add mod">
          <ac:chgData name="Guest User" userId="19f0257982de35eb" providerId="Windows Live" clId="Web-{F5B21D68-65C8-487C-A8E1-259BF858D939}" dt="2024-01-06T13:22:38.980" v="692" actId="1076"/>
          <ac:spMkLst>
            <pc:docMk/>
            <pc:sldMk cId="4242690998" sldId="260"/>
            <ac:spMk id="4" creationId="{8B2179D0-ED9C-213C-2A77-01BE76F52C99}"/>
          </ac:spMkLst>
        </pc:spChg>
      </pc:sldChg>
      <pc:sldChg chg="addSp delSp modSp new">
        <pc:chgData name="Guest User" userId="19f0257982de35eb" providerId="Windows Live" clId="Web-{F5B21D68-65C8-487C-A8E1-259BF858D939}" dt="2024-01-06T13:28:14.788" v="745" actId="1076"/>
        <pc:sldMkLst>
          <pc:docMk/>
          <pc:sldMk cId="2585894356" sldId="261"/>
        </pc:sldMkLst>
        <pc:spChg chg="add mod">
          <ac:chgData name="Guest User" userId="19f0257982de35eb" providerId="Windows Live" clId="Web-{F5B21D68-65C8-487C-A8E1-259BF858D939}" dt="2024-01-06T13:24:05.733" v="708" actId="1076"/>
          <ac:spMkLst>
            <pc:docMk/>
            <pc:sldMk cId="2585894356" sldId="261"/>
            <ac:spMk id="2" creationId="{8B901A37-1035-3B22-F535-A4656CB074F5}"/>
          </ac:spMkLst>
        </pc:spChg>
        <pc:spChg chg="add mod">
          <ac:chgData name="Guest User" userId="19f0257982de35eb" providerId="Windows Live" clId="Web-{F5B21D68-65C8-487C-A8E1-259BF858D939}" dt="2024-01-06T13:26:30.628" v="718" actId="1076"/>
          <ac:spMkLst>
            <pc:docMk/>
            <pc:sldMk cId="2585894356" sldId="261"/>
            <ac:spMk id="3" creationId="{517F2654-D9F4-9D3E-C22C-FE6B56E09B43}"/>
          </ac:spMkLst>
        </pc:spChg>
        <pc:spChg chg="add del mod">
          <ac:chgData name="Guest User" userId="19f0257982de35eb" providerId="Windows Live" clId="Web-{F5B21D68-65C8-487C-A8E1-259BF858D939}" dt="2024-01-06T13:27:02.692" v="722"/>
          <ac:spMkLst>
            <pc:docMk/>
            <pc:sldMk cId="2585894356" sldId="261"/>
            <ac:spMk id="4" creationId="{7B79661B-67E3-5E96-29AA-41CB05D62495}"/>
          </ac:spMkLst>
        </pc:spChg>
        <pc:spChg chg="add mod">
          <ac:chgData name="Guest User" userId="19f0257982de35eb" providerId="Windows Live" clId="Web-{F5B21D68-65C8-487C-A8E1-259BF858D939}" dt="2024-01-06T13:28:14.788" v="745" actId="1076"/>
          <ac:spMkLst>
            <pc:docMk/>
            <pc:sldMk cId="2585894356" sldId="261"/>
            <ac:spMk id="5" creationId="{557B603A-6217-B790-BA58-CC70B2107D10}"/>
          </ac:spMkLst>
        </pc:spChg>
      </pc:sldChg>
      <pc:sldChg chg="addSp modSp new">
        <pc:chgData name="Guest User" userId="19f0257982de35eb" providerId="Windows Live" clId="Web-{F5B21D68-65C8-487C-A8E1-259BF858D939}" dt="2024-01-06T13:33:16.126" v="824" actId="1076"/>
        <pc:sldMkLst>
          <pc:docMk/>
          <pc:sldMk cId="2400992227" sldId="262"/>
        </pc:sldMkLst>
        <pc:spChg chg="add mod">
          <ac:chgData name="Guest User" userId="19f0257982de35eb" providerId="Windows Live" clId="Web-{F5B21D68-65C8-487C-A8E1-259BF858D939}" dt="2024-01-06T13:30:30.402" v="770" actId="1076"/>
          <ac:spMkLst>
            <pc:docMk/>
            <pc:sldMk cId="2400992227" sldId="262"/>
            <ac:spMk id="2" creationId="{6624A28F-6D92-8927-CD6E-04025A4614B1}"/>
          </ac:spMkLst>
        </pc:spChg>
        <pc:spChg chg="add mod">
          <ac:chgData name="Guest User" userId="19f0257982de35eb" providerId="Windows Live" clId="Web-{F5B21D68-65C8-487C-A8E1-259BF858D939}" dt="2024-01-06T13:32:00.936" v="789"/>
          <ac:spMkLst>
            <pc:docMk/>
            <pc:sldMk cId="2400992227" sldId="262"/>
            <ac:spMk id="3" creationId="{60CCBBC9-CB47-00B4-C108-931A1BDE0BAC}"/>
          </ac:spMkLst>
        </pc:spChg>
        <pc:spChg chg="add mod">
          <ac:chgData name="Guest User" userId="19f0257982de35eb" providerId="Windows Live" clId="Web-{F5B21D68-65C8-487C-A8E1-259BF858D939}" dt="2024-01-06T13:33:16.126" v="824" actId="1076"/>
          <ac:spMkLst>
            <pc:docMk/>
            <pc:sldMk cId="2400992227" sldId="262"/>
            <ac:spMk id="4" creationId="{D7404CF1-42BD-E706-D419-26F387B95B32}"/>
          </ac:spMkLst>
        </pc:spChg>
      </pc:sldChg>
      <pc:sldChg chg="addSp modSp add replId">
        <pc:chgData name="Guest User" userId="19f0257982de35eb" providerId="Windows Live" clId="Web-{F5B21D68-65C8-487C-A8E1-259BF858D939}" dt="2024-01-06T13:38:53.996" v="896" actId="1076"/>
        <pc:sldMkLst>
          <pc:docMk/>
          <pc:sldMk cId="2085440361" sldId="263"/>
        </pc:sldMkLst>
        <pc:spChg chg="add mod">
          <ac:chgData name="Guest User" userId="19f0257982de35eb" providerId="Windows Live" clId="Web-{F5B21D68-65C8-487C-A8E1-259BF858D939}" dt="2024-01-06T13:35:56.584" v="860" actId="1076"/>
          <ac:spMkLst>
            <pc:docMk/>
            <pc:sldMk cId="2085440361" sldId="263"/>
            <ac:spMk id="2" creationId="{CA380687-DA79-185F-29BB-FC6490288722}"/>
          </ac:spMkLst>
        </pc:spChg>
        <pc:spChg chg="add mod">
          <ac:chgData name="Guest User" userId="19f0257982de35eb" providerId="Windows Live" clId="Web-{F5B21D68-65C8-487C-A8E1-259BF858D939}" dt="2024-01-06T13:36:47.586" v="870" actId="14100"/>
          <ac:spMkLst>
            <pc:docMk/>
            <pc:sldMk cId="2085440361" sldId="263"/>
            <ac:spMk id="3" creationId="{D7AF38B6-91CD-BE9D-C3EF-AF7615209048}"/>
          </ac:spMkLst>
        </pc:spChg>
        <pc:spChg chg="add mod">
          <ac:chgData name="Guest User" userId="19f0257982de35eb" providerId="Windows Live" clId="Web-{F5B21D68-65C8-487C-A8E1-259BF858D939}" dt="2024-01-06T13:37:54.338" v="877" actId="1076"/>
          <ac:spMkLst>
            <pc:docMk/>
            <pc:sldMk cId="2085440361" sldId="263"/>
            <ac:spMk id="4" creationId="{3BF1E4BC-B835-335D-9EB0-3B717880226A}"/>
          </ac:spMkLst>
        </pc:spChg>
        <pc:spChg chg="add mod">
          <ac:chgData name="Guest User" userId="19f0257982de35eb" providerId="Windows Live" clId="Web-{F5B21D68-65C8-487C-A8E1-259BF858D939}" dt="2024-01-06T13:38:53.996" v="896" actId="1076"/>
          <ac:spMkLst>
            <pc:docMk/>
            <pc:sldMk cId="2085440361" sldId="263"/>
            <ac:spMk id="5" creationId="{FBEDD08F-DBBB-DB37-28BA-30E72AA11580}"/>
          </ac:spMkLst>
        </pc:spChg>
      </pc:sldChg>
      <pc:sldChg chg="addSp modSp add replId">
        <pc:chgData name="Guest User" userId="19f0257982de35eb" providerId="Windows Live" clId="Web-{F5B21D68-65C8-487C-A8E1-259BF858D939}" dt="2024-01-06T13:43:24.370" v="977" actId="20577"/>
        <pc:sldMkLst>
          <pc:docMk/>
          <pc:sldMk cId="1692402472" sldId="264"/>
        </pc:sldMkLst>
        <pc:spChg chg="add mod">
          <ac:chgData name="Guest User" userId="19f0257982de35eb" providerId="Windows Live" clId="Web-{F5B21D68-65C8-487C-A8E1-259BF858D939}" dt="2024-01-06T13:40:34.437" v="917" actId="20577"/>
          <ac:spMkLst>
            <pc:docMk/>
            <pc:sldMk cId="1692402472" sldId="264"/>
            <ac:spMk id="2" creationId="{C3A1C24B-ED57-55A1-C4AE-EBFFAD617012}"/>
          </ac:spMkLst>
        </pc:spChg>
        <pc:spChg chg="add mod">
          <ac:chgData name="Guest User" userId="19f0257982de35eb" providerId="Windows Live" clId="Web-{F5B21D68-65C8-487C-A8E1-259BF858D939}" dt="2024-01-06T13:43:24.370" v="977" actId="20577"/>
          <ac:spMkLst>
            <pc:docMk/>
            <pc:sldMk cId="1692402472" sldId="264"/>
            <ac:spMk id="3" creationId="{158A267F-4221-ED26-2B5D-D4C38F64D318}"/>
          </ac:spMkLst>
        </pc:spChg>
      </pc:sldChg>
      <pc:sldChg chg="addSp modSp add replId">
        <pc:chgData name="Guest User" userId="19f0257982de35eb" providerId="Windows Live" clId="Web-{F5B21D68-65C8-487C-A8E1-259BF858D939}" dt="2024-01-06T13:55:01.252" v="1226" actId="1076"/>
        <pc:sldMkLst>
          <pc:docMk/>
          <pc:sldMk cId="1967776997" sldId="265"/>
        </pc:sldMkLst>
        <pc:spChg chg="add mod">
          <ac:chgData name="Guest User" userId="19f0257982de35eb" providerId="Windows Live" clId="Web-{F5B21D68-65C8-487C-A8E1-259BF858D939}" dt="2024-01-06T13:53:11.389" v="1148" actId="20577"/>
          <ac:spMkLst>
            <pc:docMk/>
            <pc:sldMk cId="1967776997" sldId="265"/>
            <ac:spMk id="2" creationId="{035278A6-1A5D-6033-302B-62A6FCDE9947}"/>
          </ac:spMkLst>
        </pc:spChg>
        <pc:spChg chg="add mod">
          <ac:chgData name="Guest User" userId="19f0257982de35eb" providerId="Windows Live" clId="Web-{F5B21D68-65C8-487C-A8E1-259BF858D939}" dt="2024-01-06T13:55:01.252" v="1226" actId="1076"/>
          <ac:spMkLst>
            <pc:docMk/>
            <pc:sldMk cId="1967776997" sldId="265"/>
            <ac:spMk id="3" creationId="{D187A5DA-A665-A98C-4BD0-DF42E8D6A299}"/>
          </ac:spMkLst>
        </pc:spChg>
      </pc:sldChg>
      <pc:sldChg chg="addSp modSp add replId">
        <pc:chgData name="Guest User" userId="19f0257982de35eb" providerId="Windows Live" clId="Web-{F5B21D68-65C8-487C-A8E1-259BF858D939}" dt="2024-01-06T13:59:55.214" v="1324" actId="20577"/>
        <pc:sldMkLst>
          <pc:docMk/>
          <pc:sldMk cId="4069010177" sldId="266"/>
        </pc:sldMkLst>
        <pc:spChg chg="add mod">
          <ac:chgData name="Guest User" userId="19f0257982de35eb" providerId="Windows Live" clId="Web-{F5B21D68-65C8-487C-A8E1-259BF858D939}" dt="2024-01-06T13:56:11.660" v="1258" actId="20577"/>
          <ac:spMkLst>
            <pc:docMk/>
            <pc:sldMk cId="4069010177" sldId="266"/>
            <ac:spMk id="2" creationId="{BA97C06A-8483-C2A3-F42F-90A9D4A8570A}"/>
          </ac:spMkLst>
        </pc:spChg>
        <pc:spChg chg="add mod">
          <ac:chgData name="Guest User" userId="19f0257982de35eb" providerId="Windows Live" clId="Web-{F5B21D68-65C8-487C-A8E1-259BF858D939}" dt="2024-01-06T13:58:04.898" v="1295" actId="1076"/>
          <ac:spMkLst>
            <pc:docMk/>
            <pc:sldMk cId="4069010177" sldId="266"/>
            <ac:spMk id="3" creationId="{9820C7D9-878E-2A1C-5DB7-04FC2A310511}"/>
          </ac:spMkLst>
        </pc:spChg>
        <pc:spChg chg="add mod">
          <ac:chgData name="Guest User" userId="19f0257982de35eb" providerId="Windows Live" clId="Web-{F5B21D68-65C8-487C-A8E1-259BF858D939}" dt="2024-01-06T13:59:55.214" v="1324" actId="20577"/>
          <ac:spMkLst>
            <pc:docMk/>
            <pc:sldMk cId="4069010177" sldId="266"/>
            <ac:spMk id="4" creationId="{7958F80F-F3D7-537E-9553-460887277826}"/>
          </ac:spMkLst>
        </pc:spChg>
      </pc:sldChg>
      <pc:sldChg chg="addSp delSp modSp add replId">
        <pc:chgData name="Guest User" userId="19f0257982de35eb" providerId="Windows Live" clId="Web-{F5B21D68-65C8-487C-A8E1-259BF858D939}" dt="2024-01-06T14:03:09.424" v="1432" actId="14100"/>
        <pc:sldMkLst>
          <pc:docMk/>
          <pc:sldMk cId="2070457153" sldId="267"/>
        </pc:sldMkLst>
        <pc:spChg chg="add mod">
          <ac:chgData name="Guest User" userId="19f0257982de35eb" providerId="Windows Live" clId="Web-{F5B21D68-65C8-487C-A8E1-259BF858D939}" dt="2024-01-06T14:00:52.998" v="1345" actId="1076"/>
          <ac:spMkLst>
            <pc:docMk/>
            <pc:sldMk cId="2070457153" sldId="267"/>
            <ac:spMk id="2" creationId="{2DDDAFD4-FB9D-0387-BC55-68F6AEB3D02D}"/>
          </ac:spMkLst>
        </pc:spChg>
        <pc:spChg chg="add del">
          <ac:chgData name="Guest User" userId="19f0257982de35eb" providerId="Windows Live" clId="Web-{F5B21D68-65C8-487C-A8E1-259BF858D939}" dt="2024-01-06T14:01:20.202" v="1347"/>
          <ac:spMkLst>
            <pc:docMk/>
            <pc:sldMk cId="2070457153" sldId="267"/>
            <ac:spMk id="3" creationId="{725ACC3C-3900-73EF-A664-18ABB06489F0}"/>
          </ac:spMkLst>
        </pc:spChg>
        <pc:spChg chg="add mod">
          <ac:chgData name="Guest User" userId="19f0257982de35eb" providerId="Windows Live" clId="Web-{F5B21D68-65C8-487C-A8E1-259BF858D939}" dt="2024-01-06T14:03:09.424" v="1432" actId="14100"/>
          <ac:spMkLst>
            <pc:docMk/>
            <pc:sldMk cId="2070457153" sldId="267"/>
            <ac:spMk id="4" creationId="{AEF74720-1927-C98D-5451-E38273B5D047}"/>
          </ac:spMkLst>
        </pc:spChg>
      </pc:sldChg>
      <pc:sldChg chg="addSp modSp add replId">
        <pc:chgData name="Guest User" userId="19f0257982de35eb" providerId="Windows Live" clId="Web-{F5B21D68-65C8-487C-A8E1-259BF858D939}" dt="2024-01-06T13:51:33.651" v="1133" actId="1076"/>
        <pc:sldMkLst>
          <pc:docMk/>
          <pc:sldMk cId="1637745391" sldId="268"/>
        </pc:sldMkLst>
        <pc:spChg chg="add mod">
          <ac:chgData name="Guest User" userId="19f0257982de35eb" providerId="Windows Live" clId="Web-{F5B21D68-65C8-487C-A8E1-259BF858D939}" dt="2024-01-06T13:45:37.546" v="989" actId="1076"/>
          <ac:spMkLst>
            <pc:docMk/>
            <pc:sldMk cId="1637745391" sldId="268"/>
            <ac:spMk id="2" creationId="{B6A618E4-9EE9-0DFD-B712-678704CEA8CE}"/>
          </ac:spMkLst>
        </pc:spChg>
        <pc:spChg chg="add mod">
          <ac:chgData name="Guest User" userId="19f0257982de35eb" providerId="Windows Live" clId="Web-{F5B21D68-65C8-487C-A8E1-259BF858D939}" dt="2024-01-06T13:51:33.651" v="1133" actId="1076"/>
          <ac:spMkLst>
            <pc:docMk/>
            <pc:sldMk cId="1637745391" sldId="268"/>
            <ac:spMk id="3" creationId="{98193C72-6B74-C809-F3E0-262091BF5E3E}"/>
          </ac:spMkLst>
        </pc:spChg>
      </pc:sldChg>
      <pc:sldChg chg="addSp modSp add replId">
        <pc:chgData name="Guest User" userId="19f0257982de35eb" providerId="Windows Live" clId="Web-{F5B21D68-65C8-487C-A8E1-259BF858D939}" dt="2024-01-06T14:16:29.184" v="1467" actId="1076"/>
        <pc:sldMkLst>
          <pc:docMk/>
          <pc:sldMk cId="4202284831" sldId="269"/>
        </pc:sldMkLst>
        <pc:spChg chg="add mod">
          <ac:chgData name="Guest User" userId="19f0257982de35eb" providerId="Windows Live" clId="Web-{F5B21D68-65C8-487C-A8E1-259BF858D939}" dt="2024-01-06T14:14:42.275" v="1457" actId="1076"/>
          <ac:spMkLst>
            <pc:docMk/>
            <pc:sldMk cId="4202284831" sldId="269"/>
            <ac:spMk id="2" creationId="{E5D8CECE-7350-5FF6-531F-70EB04F33772}"/>
          </ac:spMkLst>
        </pc:spChg>
        <pc:spChg chg="add mod">
          <ac:chgData name="Guest User" userId="19f0257982de35eb" providerId="Windows Live" clId="Web-{F5B21D68-65C8-487C-A8E1-259BF858D939}" dt="2024-01-06T14:16:29.184" v="1467" actId="1076"/>
          <ac:spMkLst>
            <pc:docMk/>
            <pc:sldMk cId="4202284831" sldId="269"/>
            <ac:spMk id="3" creationId="{25E28B43-168B-F23C-8103-FA2E3669E3AE}"/>
          </ac:spMkLst>
        </pc:spChg>
      </pc:sldChg>
      <pc:sldChg chg="addSp modSp add replId">
        <pc:chgData name="Guest User" userId="19f0257982de35eb" providerId="Windows Live" clId="Web-{F5B21D68-65C8-487C-A8E1-259BF858D939}" dt="2024-01-06T14:17:35.733" v="1492" actId="1076"/>
        <pc:sldMkLst>
          <pc:docMk/>
          <pc:sldMk cId="2416332564" sldId="270"/>
        </pc:sldMkLst>
        <pc:spChg chg="add mod">
          <ac:chgData name="Guest User" userId="19f0257982de35eb" providerId="Windows Live" clId="Web-{F5B21D68-65C8-487C-A8E1-259BF858D939}" dt="2024-01-06T14:17:35.733" v="1492" actId="1076"/>
          <ac:spMkLst>
            <pc:docMk/>
            <pc:sldMk cId="2416332564" sldId="270"/>
            <ac:spMk id="2" creationId="{63E2196C-4540-9B2B-B721-425123137C18}"/>
          </ac:spMkLst>
        </pc:spChg>
      </pc:sldChg>
      <pc:sldChg chg="add replId">
        <pc:chgData name="Guest User" userId="19f0257982de35eb" providerId="Windows Live" clId="Web-{F5B21D68-65C8-487C-A8E1-259BF858D939}" dt="2024-01-06T14:00:00.387" v="1327"/>
        <pc:sldMkLst>
          <pc:docMk/>
          <pc:sldMk cId="3536015411" sldId="271"/>
        </pc:sldMkLst>
      </pc:sldChg>
      <pc:sldMasterChg chg="del delSldLayout">
        <pc:chgData name="Guest User" userId="19f0257982de35eb" providerId="Windows Live" clId="Web-{F5B21D68-65C8-487C-A8E1-259BF858D939}" dt="2024-01-06T12:21:02.073" v="0"/>
        <pc:sldMasterMkLst>
          <pc:docMk/>
          <pc:sldMasterMk cId="2460954070" sldId="2147483660"/>
        </pc:sldMasterMkLst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19f0257982de35eb" providerId="Windows Live" clId="Web-{F5B21D68-65C8-487C-A8E1-259BF858D939}" dt="2024-01-06T12:21:02.07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uest User" userId="19f0257982de35eb" providerId="Windows Live" clId="Web-{F5B21D68-65C8-487C-A8E1-259BF858D939}" dt="2024-01-06T12:22:12.763" v="28"/>
        <pc:sldMasterMkLst>
          <pc:docMk/>
          <pc:sldMasterMk cId="4270837548" sldId="2147483756"/>
        </pc:sldMasterMkLst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2552492191" sldId="2147483745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3536266223" sldId="2147483746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832459282" sldId="2147483747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368929646" sldId="2147483748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2667975780" sldId="2147483749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63181997" sldId="2147483750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3238444404" sldId="2147483751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1498674256" sldId="2147483752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4116087718" sldId="2147483753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2172716797" sldId="2147483754"/>
          </pc:sldLayoutMkLst>
        </pc:sldLayoutChg>
        <pc:sldLayoutChg chg="add del">
          <pc:chgData name="Guest User" userId="19f0257982de35eb" providerId="Windows Live" clId="Web-{F5B21D68-65C8-487C-A8E1-259BF858D939}" dt="2024-01-06T12:22:12.763" v="28"/>
          <pc:sldLayoutMkLst>
            <pc:docMk/>
            <pc:sldMasterMk cId="4270837548" sldId="2147483756"/>
            <pc:sldLayoutMk cId="2007353820" sldId="2147483755"/>
          </pc:sldLayoutMkLst>
        </pc:sldLayoutChg>
      </pc:sldMasterChg>
      <pc:sldMasterChg chg="add addSldLayout">
        <pc:chgData name="Guest User" userId="19f0257982de35eb" providerId="Windows Live" clId="Web-{F5B21D68-65C8-487C-A8E1-259BF858D939}" dt="2024-01-06T12:22:12.763" v="28"/>
        <pc:sldMasterMkLst>
          <pc:docMk/>
          <pc:sldMasterMk cId="816665937" sldId="2147483780"/>
        </pc:sldMasterMkLst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3320350970" sldId="2147483769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146275382" sldId="2147483770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1465943693" sldId="2147483771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1997336981" sldId="2147483772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1161370583" sldId="2147483773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1218256767" sldId="2147483774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1525412381" sldId="2147483775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1051321967" sldId="2147483776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2461056018" sldId="2147483777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4102199911" sldId="2147483778"/>
          </pc:sldLayoutMkLst>
        </pc:sldLayoutChg>
        <pc:sldLayoutChg chg="add">
          <pc:chgData name="Guest User" userId="19f0257982de35eb" providerId="Windows Live" clId="Web-{F5B21D68-65C8-487C-A8E1-259BF858D939}" dt="2024-01-06T12:22:12.763" v="28"/>
          <pc:sldLayoutMkLst>
            <pc:docMk/>
            <pc:sldMasterMk cId="816665937" sldId="2147483780"/>
            <pc:sldLayoutMk cId="206788767" sldId="21474837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4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xmlns="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6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69" r:id="rId8"/>
    <p:sldLayoutId id="2147483770" r:id="rId9"/>
    <p:sldLayoutId id="2147483771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.in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1E644DE9-8D09-43E2-BA69-F57482CFC9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C23C919-B32E-40FF-B3D8-631316E84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xmlns="" id="{38FE0B5A-34A3-0187-9F38-80C118BAE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EDAD761-2CF4-463A-AD87-1D4E8549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xmlns="" id="{D9DF7D3C-2892-4632-9E66-4D1E023A0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3D2FAD08-001D-4400-AF80-51C864EF74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TOOL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COMMAND 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2DE867-E0CE-D8AF-7CE2-FA917F2E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A618E4-9EE9-0DFD-B712-678704CEA8CE}"/>
              </a:ext>
            </a:extLst>
          </p:cNvPr>
          <p:cNvSpPr txBox="1"/>
          <p:nvPr/>
        </p:nvSpPr>
        <p:spPr>
          <a:xfrm>
            <a:off x="381000" y="2857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Times New Roman"/>
                <a:cs typeface="Segoe UI"/>
              </a:rPr>
              <a:t>Arrays: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193C72-6B74-C809-F3E0-262091BF5E3E}"/>
              </a:ext>
            </a:extLst>
          </p:cNvPr>
          <p:cNvSpPr txBox="1"/>
          <p:nvPr/>
        </p:nvSpPr>
        <p:spPr>
          <a:xfrm>
            <a:off x="248709" y="1201208"/>
            <a:ext cx="1020445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Segoe UI"/>
              </a:rPr>
              <a:t>Arrays are the set of values or elements</a:t>
            </a:r>
          </a:p>
          <a:p>
            <a:r>
              <a:rPr lang="en-US" sz="3200" dirty="0">
                <a:latin typeface="Times New Roman"/>
                <a:cs typeface="Segoe UI"/>
              </a:rPr>
              <a:t>Array creation:</a:t>
            </a: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array set </a:t>
            </a:r>
            <a:r>
              <a:rPr lang="en-US" sz="3200" err="1">
                <a:latin typeface="Times New Roman"/>
                <a:ea typeface="+mn-lt"/>
                <a:cs typeface="+mn-lt"/>
              </a:rPr>
              <a:t>myArray</a:t>
            </a:r>
            <a:r>
              <a:rPr lang="en-US" sz="3200" dirty="0">
                <a:latin typeface="Times New Roman"/>
                <a:ea typeface="+mn-lt"/>
                <a:cs typeface="+mn-lt"/>
              </a:rPr>
              <a:t> {</a:t>
            </a: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    key1 value1</a:t>
            </a: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    key2 value2</a:t>
            </a:r>
            <a:endParaRPr lang="en-US" sz="320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    key3 value3 }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 err="1">
                <a:latin typeface="Times New Roman"/>
                <a:cs typeface="Segoe UI"/>
              </a:rPr>
              <a:t>Eg</a:t>
            </a:r>
            <a:r>
              <a:rPr lang="en-US" sz="3200" dirty="0">
                <a:latin typeface="Times New Roman"/>
                <a:cs typeface="Segoe UI"/>
              </a:rPr>
              <a:t>: set a 0 1</a:t>
            </a:r>
          </a:p>
          <a:p>
            <a:r>
              <a:rPr lang="en-US" sz="3200" dirty="0">
                <a:latin typeface="Times New Roman"/>
                <a:cs typeface="Segoe UI"/>
              </a:rPr>
              <a:t>      set a 1 2</a:t>
            </a:r>
          </a:p>
          <a:p>
            <a:r>
              <a:rPr lang="en-US" sz="3200" dirty="0">
                <a:latin typeface="Times New Roman"/>
                <a:cs typeface="Segoe UI"/>
              </a:rPr>
              <a:t>      set a 2  3</a:t>
            </a:r>
          </a:p>
          <a:p>
            <a:r>
              <a:rPr lang="en-US" sz="3200" dirty="0">
                <a:latin typeface="Times New Roman"/>
                <a:cs typeface="Segoe UI"/>
              </a:rPr>
              <a:t>For {set I 0} {$I &lt;3} {</a:t>
            </a:r>
            <a:r>
              <a:rPr lang="en-US" sz="3200" err="1">
                <a:latin typeface="Times New Roman"/>
                <a:cs typeface="Segoe UI"/>
              </a:rPr>
              <a:t>incr</a:t>
            </a:r>
            <a:r>
              <a:rPr lang="en-US" sz="3200" dirty="0">
                <a:latin typeface="Times New Roman"/>
                <a:cs typeface="Segoe UI"/>
              </a:rPr>
              <a:t> I} {</a:t>
            </a:r>
          </a:p>
          <a:p>
            <a:r>
              <a:rPr lang="en-US" sz="3200" dirty="0">
                <a:latin typeface="Times New Roman"/>
                <a:cs typeface="Segoe UI"/>
              </a:rPr>
              <a:t>Puts [$a $I] }</a:t>
            </a:r>
          </a:p>
        </p:txBody>
      </p:sp>
    </p:spTree>
    <p:extLst>
      <p:ext uri="{BB962C8B-B14F-4D97-AF65-F5344CB8AC3E}">
        <p14:creationId xmlns:p14="http://schemas.microsoft.com/office/powerpoint/2010/main" val="163774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EB366D-7D43-20B1-6F0B-FDB39FA3B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5278A6-1A5D-6033-302B-62A6FCDE9947}"/>
              </a:ext>
            </a:extLst>
          </p:cNvPr>
          <p:cNvSpPr txBox="1"/>
          <p:nvPr/>
        </p:nvSpPr>
        <p:spPr>
          <a:xfrm>
            <a:off x="158750" y="396875"/>
            <a:ext cx="3917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Segoe UI"/>
              </a:rPr>
              <a:t>String Commands: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187A5DA-A665-A98C-4BD0-DF42E8D6A299}"/>
              </a:ext>
            </a:extLst>
          </p:cNvPr>
          <p:cNvSpPr txBox="1"/>
          <p:nvPr/>
        </p:nvSpPr>
        <p:spPr>
          <a:xfrm>
            <a:off x="333375" y="1476375"/>
            <a:ext cx="381211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String compare</a:t>
            </a:r>
          </a:p>
          <a:p>
            <a:pPr marL="285750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String index</a:t>
            </a:r>
          </a:p>
          <a:p>
            <a:pPr marL="285750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String length </a:t>
            </a:r>
          </a:p>
          <a:p>
            <a:pPr marL="285750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String range </a:t>
            </a:r>
          </a:p>
          <a:p>
            <a:pPr marL="285750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String </a:t>
            </a:r>
            <a:r>
              <a:rPr lang="en-US" sz="3200" err="1">
                <a:latin typeface="Times New Roman"/>
                <a:cs typeface="Segoe UI"/>
              </a:rPr>
              <a:t>tolower</a:t>
            </a:r>
            <a:endParaRPr lang="en-US" sz="3200" dirty="0">
              <a:latin typeface="Times New Roman"/>
              <a:cs typeface="Segoe UI"/>
            </a:endParaRPr>
          </a:p>
          <a:p>
            <a:pPr marL="285750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String </a:t>
            </a:r>
            <a:r>
              <a:rPr lang="en-US" sz="3200" err="1">
                <a:latin typeface="Times New Roman"/>
                <a:cs typeface="Segoe UI"/>
              </a:rPr>
              <a:t>toupper</a:t>
            </a:r>
            <a:endParaRPr lang="en-US" sz="3200" dirty="0">
              <a:latin typeface="Times New Roman"/>
              <a:cs typeface="Segoe UI"/>
            </a:endParaRPr>
          </a:p>
          <a:p>
            <a:pPr marL="285750" indent="-285750">
              <a:buFont typeface="Wingdings"/>
              <a:buChar char="§"/>
            </a:pPr>
            <a:r>
              <a:rPr lang="en-US" sz="3200">
                <a:latin typeface="Times New Roman"/>
                <a:cs typeface="Segoe UI"/>
              </a:rPr>
              <a:t>Appending string</a:t>
            </a:r>
            <a:endParaRPr lang="en-US" sz="3200" dirty="0">
              <a:latin typeface="Times New Roman"/>
              <a:cs typeface="Segoe UI"/>
            </a:endParaRPr>
          </a:p>
          <a:p>
            <a:pPr marL="285750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Trim string</a:t>
            </a:r>
          </a:p>
        </p:txBody>
      </p:sp>
    </p:spTree>
    <p:extLst>
      <p:ext uri="{BB962C8B-B14F-4D97-AF65-F5344CB8AC3E}">
        <p14:creationId xmlns:p14="http://schemas.microsoft.com/office/powerpoint/2010/main" val="196777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1B31FD-77E9-1A4E-2781-B3D0F3034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97C06A-8483-C2A3-F42F-90A9D4A8570A}"/>
              </a:ext>
            </a:extLst>
          </p:cNvPr>
          <p:cNvSpPr txBox="1"/>
          <p:nvPr/>
        </p:nvSpPr>
        <p:spPr>
          <a:xfrm>
            <a:off x="88900" y="173567"/>
            <a:ext cx="781261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Eg1:set </a:t>
            </a:r>
            <a:r>
              <a:rPr lang="en-US" sz="3200" dirty="0" err="1">
                <a:latin typeface="Times New Roman"/>
                <a:cs typeface="Times New Roman"/>
              </a:rPr>
              <a:t>myString</a:t>
            </a:r>
            <a:r>
              <a:rPr lang="en-US" sz="3200" dirty="0">
                <a:latin typeface="Times New Roman"/>
                <a:cs typeface="Times New Roman"/>
              </a:rPr>
              <a:t> "Hello, </a:t>
            </a:r>
            <a:r>
              <a:rPr lang="en-US" sz="3200" dirty="0" err="1">
                <a:latin typeface="Times New Roman"/>
                <a:cs typeface="Times New Roman"/>
              </a:rPr>
              <a:t>Tcl</a:t>
            </a:r>
            <a:r>
              <a:rPr lang="en-US" sz="3200" dirty="0">
                <a:latin typeface="Times New Roman"/>
                <a:cs typeface="Times New Roman"/>
              </a:rPr>
              <a:t>!"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set length [string length $</a:t>
            </a:r>
            <a:r>
              <a:rPr lang="en-US" sz="3200" dirty="0" err="1">
                <a:latin typeface="Times New Roman"/>
                <a:cs typeface="Times New Roman"/>
              </a:rPr>
              <a:t>myString</a:t>
            </a:r>
            <a:r>
              <a:rPr lang="en-US" sz="3200" dirty="0">
                <a:latin typeface="Times New Roman"/>
                <a:cs typeface="Times New Roman"/>
              </a:rPr>
              <a:t>] 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puts "Length: $length" 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Output: Length: 12 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20C7D9-878E-2A1C-5DB7-04FC2A310511}"/>
              </a:ext>
            </a:extLst>
          </p:cNvPr>
          <p:cNvSpPr txBox="1"/>
          <p:nvPr/>
        </p:nvSpPr>
        <p:spPr>
          <a:xfrm>
            <a:off x="88901" y="2554817"/>
            <a:ext cx="741044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Eg2:set </a:t>
            </a:r>
            <a:r>
              <a:rPr lang="en-US" sz="3200" dirty="0" err="1">
                <a:latin typeface="Times New Roman"/>
                <a:cs typeface="Times New Roman"/>
              </a:rPr>
              <a:t>myString</a:t>
            </a:r>
            <a:r>
              <a:rPr lang="en-US" sz="3200" dirty="0">
                <a:latin typeface="Times New Roman"/>
                <a:cs typeface="Times New Roman"/>
              </a:rPr>
              <a:t> "</a:t>
            </a:r>
            <a:r>
              <a:rPr lang="en-US" sz="3200" dirty="0" err="1">
                <a:latin typeface="Times New Roman"/>
                <a:cs typeface="Times New Roman"/>
              </a:rPr>
              <a:t>Tcl</a:t>
            </a:r>
            <a:r>
              <a:rPr lang="en-US" sz="3200" dirty="0">
                <a:latin typeface="Times New Roman"/>
                <a:cs typeface="Times New Roman"/>
              </a:rPr>
              <a:t>"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 set char [string index $</a:t>
            </a:r>
            <a:r>
              <a:rPr lang="en-US" sz="3200" dirty="0" err="1">
                <a:latin typeface="Times New Roman"/>
                <a:cs typeface="Times New Roman"/>
              </a:rPr>
              <a:t>myString</a:t>
            </a:r>
            <a:r>
              <a:rPr lang="en-US" sz="3200" dirty="0">
                <a:latin typeface="Times New Roman"/>
                <a:cs typeface="Times New Roman"/>
              </a:rPr>
              <a:t> 1]                puts "Character at index 1: $char"                Output: c 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58F80F-F3D7-537E-9553-460887277826}"/>
              </a:ext>
            </a:extLst>
          </p:cNvPr>
          <p:cNvSpPr txBox="1"/>
          <p:nvPr/>
        </p:nvSpPr>
        <p:spPr>
          <a:xfrm>
            <a:off x="173567" y="4819650"/>
            <a:ext cx="81512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Eg3:set </a:t>
            </a:r>
            <a:r>
              <a:rPr lang="en-US" sz="3200" dirty="0" err="1">
                <a:latin typeface="Times New Roman"/>
                <a:cs typeface="Times New Roman"/>
              </a:rPr>
              <a:t>mixedCase</a:t>
            </a:r>
            <a:r>
              <a:rPr lang="en-US" sz="3200" dirty="0">
                <a:latin typeface="Times New Roman"/>
                <a:cs typeface="Times New Roman"/>
              </a:rPr>
              <a:t> "</a:t>
            </a:r>
            <a:r>
              <a:rPr lang="en-US" sz="3200" dirty="0" err="1">
                <a:latin typeface="Times New Roman"/>
                <a:cs typeface="Times New Roman"/>
              </a:rPr>
              <a:t>HeLLo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cs typeface="Times New Roman"/>
              </a:rPr>
              <a:t>WoRLd</a:t>
            </a:r>
            <a:r>
              <a:rPr lang="en-US" sz="3200" dirty="0">
                <a:latin typeface="Times New Roman"/>
                <a:cs typeface="Times New Roman"/>
              </a:rPr>
              <a:t>"</a:t>
            </a:r>
            <a:endParaRPr lang="en-US" sz="3200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set </a:t>
            </a:r>
            <a:r>
              <a:rPr lang="en-US" sz="3200" dirty="0" err="1">
                <a:latin typeface="Times New Roman"/>
                <a:cs typeface="Times New Roman"/>
              </a:rPr>
              <a:t>lowerCase</a:t>
            </a:r>
            <a:r>
              <a:rPr lang="en-US" sz="3200" dirty="0">
                <a:latin typeface="Times New Roman"/>
                <a:cs typeface="Times New Roman"/>
              </a:rPr>
              <a:t> [string </a:t>
            </a:r>
            <a:r>
              <a:rPr lang="en-US" sz="3200" dirty="0" err="1">
                <a:latin typeface="Times New Roman"/>
                <a:cs typeface="Times New Roman"/>
              </a:rPr>
              <a:t>tolower</a:t>
            </a:r>
            <a:r>
              <a:rPr lang="en-US" sz="3200" dirty="0">
                <a:latin typeface="Times New Roman"/>
                <a:cs typeface="Times New Roman"/>
              </a:rPr>
              <a:t> $</a:t>
            </a:r>
            <a:r>
              <a:rPr lang="en-US" sz="3200" dirty="0" err="1">
                <a:latin typeface="Times New Roman"/>
                <a:cs typeface="Times New Roman"/>
              </a:rPr>
              <a:t>mixedCase</a:t>
            </a:r>
            <a:r>
              <a:rPr lang="en-US" sz="3200" dirty="0">
                <a:latin typeface="Times New Roman"/>
                <a:cs typeface="Times New Roman"/>
              </a:rPr>
              <a:t>] </a:t>
            </a:r>
            <a:endParaRPr lang="en-US" sz="320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set </a:t>
            </a:r>
            <a:r>
              <a:rPr lang="en-US" sz="3200" dirty="0" err="1">
                <a:latin typeface="Times New Roman"/>
                <a:cs typeface="Times New Roman"/>
              </a:rPr>
              <a:t>upperCase</a:t>
            </a:r>
            <a:r>
              <a:rPr lang="en-US" sz="3200" dirty="0">
                <a:latin typeface="Times New Roman"/>
                <a:cs typeface="Times New Roman"/>
              </a:rPr>
              <a:t> [string </a:t>
            </a:r>
            <a:r>
              <a:rPr lang="en-US" sz="3200" dirty="0" err="1">
                <a:latin typeface="Times New Roman"/>
                <a:cs typeface="Times New Roman"/>
              </a:rPr>
              <a:t>toupper</a:t>
            </a:r>
            <a:r>
              <a:rPr lang="en-US" sz="3200" dirty="0">
                <a:latin typeface="Times New Roman"/>
                <a:cs typeface="Times New Roman"/>
              </a:rPr>
              <a:t> $</a:t>
            </a:r>
            <a:r>
              <a:rPr lang="en-US" sz="3200" dirty="0" err="1">
                <a:latin typeface="Times New Roman"/>
                <a:cs typeface="Times New Roman"/>
              </a:rPr>
              <a:t>mixedCase</a:t>
            </a:r>
            <a:r>
              <a:rPr lang="en-US" sz="3200" dirty="0">
                <a:latin typeface="Times New Roman"/>
                <a:cs typeface="Times New Roman"/>
              </a:rPr>
              <a:t>] </a:t>
            </a:r>
            <a:endParaRPr lang="en-US" sz="32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6901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9B3EC8-124E-D705-42AC-14A4B635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DDAFD4-FB9D-0387-BC55-68F6AEB3D02D}"/>
              </a:ext>
            </a:extLst>
          </p:cNvPr>
          <p:cNvSpPr txBox="1"/>
          <p:nvPr/>
        </p:nvSpPr>
        <p:spPr>
          <a:xfrm>
            <a:off x="120650" y="427567"/>
            <a:ext cx="5092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</a:rPr>
              <a:t>List &amp; its Commands: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F74720-1927-C98D-5451-E38273B5D047}"/>
              </a:ext>
            </a:extLst>
          </p:cNvPr>
          <p:cNvSpPr txBox="1"/>
          <p:nvPr/>
        </p:nvSpPr>
        <p:spPr>
          <a:xfrm>
            <a:off x="910166" y="1412875"/>
            <a:ext cx="33147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Split  of list</a:t>
            </a:r>
            <a:endParaRPr lang="en-US" dirty="0"/>
          </a:p>
          <a:p>
            <a:pPr marL="457200" indent="-457200">
              <a:buFont typeface="Wingdings"/>
              <a:buChar char="§"/>
            </a:pPr>
            <a:r>
              <a:rPr lang="en-US" sz="3200" err="1">
                <a:latin typeface="Times New Roman"/>
                <a:cs typeface="Segoe UI"/>
              </a:rPr>
              <a:t>Concat</a:t>
            </a:r>
            <a:r>
              <a:rPr lang="en-US" sz="3200" dirty="0">
                <a:latin typeface="Times New Roman"/>
                <a:cs typeface="Segoe UI"/>
              </a:rPr>
              <a:t> of list</a:t>
            </a:r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List index</a:t>
            </a:r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List insert</a:t>
            </a:r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List replace</a:t>
            </a:r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List append </a:t>
            </a:r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List length</a:t>
            </a:r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Sorting list</a:t>
            </a:r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List range</a:t>
            </a:r>
          </a:p>
        </p:txBody>
      </p:sp>
    </p:spTree>
    <p:extLst>
      <p:ext uri="{BB962C8B-B14F-4D97-AF65-F5344CB8AC3E}">
        <p14:creationId xmlns:p14="http://schemas.microsoft.com/office/powerpoint/2010/main" val="207045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B6F70B-E275-C0AD-ED7D-BD5E5DEFA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D8CECE-7350-5FF6-531F-70EB04F33772}"/>
              </a:ext>
            </a:extLst>
          </p:cNvPr>
          <p:cNvSpPr txBox="1"/>
          <p:nvPr/>
        </p:nvSpPr>
        <p:spPr>
          <a:xfrm>
            <a:off x="173567" y="205317"/>
            <a:ext cx="54842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</a:rPr>
              <a:t>File Handling :</a:t>
            </a:r>
            <a:endParaRPr lang="en-US" dirty="0">
              <a:latin typeface="Segoe UI"/>
              <a:cs typeface="Segoe UI"/>
            </a:endParaRPr>
          </a:p>
          <a:p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E28B43-168B-F23C-8103-FA2E3669E3AE}"/>
              </a:ext>
            </a:extLst>
          </p:cNvPr>
          <p:cNvSpPr txBox="1"/>
          <p:nvPr/>
        </p:nvSpPr>
        <p:spPr>
          <a:xfrm>
            <a:off x="95250" y="1158875"/>
            <a:ext cx="8606366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dirty="0">
                <a:latin typeface="Times New Roman"/>
                <a:cs typeface="Times New Roman"/>
              </a:rPr>
              <a:t>"r"</a:t>
            </a:r>
            <a:r>
              <a:rPr lang="en-US" sz="3200" dirty="0">
                <a:latin typeface="Times New Roman"/>
                <a:ea typeface="+mn-lt"/>
                <a:cs typeface="+mn-lt"/>
              </a:rPr>
              <a:t>: Read</a:t>
            </a:r>
            <a:endParaRPr lang="en-US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latin typeface="Times New Roman"/>
                <a:cs typeface="Times New Roman"/>
              </a:rPr>
              <a:t>"w"</a:t>
            </a:r>
            <a:r>
              <a:rPr lang="en-US" sz="3200" dirty="0">
                <a:latin typeface="Times New Roman"/>
                <a:ea typeface="+mn-lt"/>
                <a:cs typeface="+mn-lt"/>
              </a:rPr>
              <a:t>: Write (truncate existing or create new)</a:t>
            </a:r>
            <a:endParaRPr lang="en-US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latin typeface="Times New Roman"/>
                <a:cs typeface="Times New Roman"/>
              </a:rPr>
              <a:t>"a"</a:t>
            </a:r>
            <a:r>
              <a:rPr lang="en-US" sz="3200" dirty="0">
                <a:latin typeface="Times New Roman"/>
                <a:ea typeface="+mn-lt"/>
                <a:cs typeface="+mn-lt"/>
              </a:rPr>
              <a:t>: Append (create new if doesn't exist)</a:t>
            </a:r>
            <a:endParaRPr lang="en-US" sz="3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latin typeface="Times New Roman"/>
                <a:cs typeface="Times New Roman"/>
              </a:rPr>
              <a:t>"r+"</a:t>
            </a:r>
            <a:r>
              <a:rPr lang="en-US" sz="32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200" b="1" dirty="0">
                <a:latin typeface="Times New Roman"/>
                <a:cs typeface="Times New Roman"/>
              </a:rPr>
              <a:t>"w+"</a:t>
            </a:r>
            <a:r>
              <a:rPr lang="en-US" sz="32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200" b="1" dirty="0">
                <a:latin typeface="Times New Roman"/>
                <a:cs typeface="Times New Roman"/>
              </a:rPr>
              <a:t>"a+"</a:t>
            </a:r>
            <a:r>
              <a:rPr lang="en-US" sz="3200" dirty="0">
                <a:latin typeface="Times New Roman"/>
                <a:ea typeface="+mn-lt"/>
                <a:cs typeface="+mn-lt"/>
              </a:rPr>
              <a:t>: Read and Write</a:t>
            </a:r>
            <a:endParaRPr lang="en-US" sz="3200" dirty="0">
              <a:latin typeface="Times New Roman"/>
            </a:endParaRPr>
          </a:p>
          <a:p>
            <a:pPr algn="l"/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228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496DB9-CDDD-524C-2F13-1E932DB9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E2196C-4540-9B2B-B721-425123137C18}"/>
              </a:ext>
            </a:extLst>
          </p:cNvPr>
          <p:cNvSpPr txBox="1"/>
          <p:nvPr/>
        </p:nvSpPr>
        <p:spPr>
          <a:xfrm>
            <a:off x="332317" y="808567"/>
            <a:ext cx="4732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Regular Expressions: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1392" y="1987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53887"/>
              </p:ext>
            </p:extLst>
          </p:nvPr>
        </p:nvGraphicFramePr>
        <p:xfrm>
          <a:off x="1231392" y="3801432"/>
          <a:ext cx="10209753" cy="365760"/>
        </p:xfrm>
        <a:graphic>
          <a:graphicData uri="http://schemas.openxmlformats.org/drawingml/2006/table">
            <a:tbl>
              <a:tblPr/>
              <a:tblGrid>
                <a:gridCol w="366713"/>
                <a:gridCol w="9843040"/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152400" marR="152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2064" y="1635514"/>
            <a:ext cx="1104661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used for regular expression matching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‘^’: matches the beginning of the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‘$’: matches the end of the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‘.’: matches any single character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‘*’: matches any count 90-n0 of the previous character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‘+’: matches any count ,but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atleast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of the previous character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eg1: set a “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scripting language”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{[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{^t} $a] }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 “it starts with t”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 “this is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froend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 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class.in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digital there have two branches digital design and digital verification.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regsub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nocase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-all "digital" $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a"analog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puts $b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o/p: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froend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analog </a:t>
            </a:r>
            <a:r>
              <a:rPr 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class.in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analog there have two branches analog design and analog verification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22222"/>
                </a:solidFill>
                <a:latin typeface="Google Sans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Google Sans"/>
              </a:rPr>
              <a:t> </a:t>
            </a:r>
            <a:r>
              <a:rPr lang="en-US" dirty="0">
                <a:solidFill>
                  <a:srgbClr val="222222"/>
                </a:solidFill>
                <a:latin typeface="Google Sans"/>
              </a:rPr>
              <a:t>            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401A74-9EBE-A4CE-3BB4-33BF644C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01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5157BF-D12E-52A5-6A92-C8B44E64D2E3}"/>
              </a:ext>
            </a:extLst>
          </p:cNvPr>
          <p:cNvSpPr txBox="1"/>
          <p:nvPr/>
        </p:nvSpPr>
        <p:spPr>
          <a:xfrm>
            <a:off x="444500" y="46566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Segoe UI"/>
              </a:rPr>
              <a:t>TCL :</a:t>
            </a:r>
            <a:endParaRPr lang="en-US" sz="36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92C7EF-80B8-6A01-7F86-CD0D017A3EC1}"/>
              </a:ext>
            </a:extLst>
          </p:cNvPr>
          <p:cNvSpPr txBox="1"/>
          <p:nvPr/>
        </p:nvSpPr>
        <p:spPr>
          <a:xfrm>
            <a:off x="63500" y="1576916"/>
            <a:ext cx="1177078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Tool Command Language is an open source interpreted dynamic scripting language</a:t>
            </a:r>
            <a:endParaRPr lang="en-US"/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 is a platform independent scripting language.</a:t>
            </a:r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 has simple syntax.</a:t>
            </a:r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 is easy to learn.</a:t>
            </a:r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 has same topics presented in c languages.</a:t>
            </a:r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 can run on different </a:t>
            </a:r>
            <a:r>
              <a:rPr lang="en-US" sz="3200" dirty="0" err="1">
                <a:latin typeface="Times New Roman"/>
                <a:cs typeface="Segoe UI"/>
              </a:rPr>
              <a:t>os</a:t>
            </a:r>
            <a:r>
              <a:rPr lang="en-US" sz="3200" dirty="0">
                <a:latin typeface="Times New Roman"/>
                <a:cs typeface="Segoe UI"/>
              </a:rPr>
              <a:t>.</a:t>
            </a:r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 is used in various domain in VLSI.</a:t>
            </a:r>
          </a:p>
          <a:p>
            <a:pPr marL="914400" lvl="1" indent="-457200">
              <a:buFont typeface="Wingdings"/>
              <a:buChar char="§"/>
            </a:pPr>
            <a:endParaRPr lang="en-US" sz="3200" dirty="0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021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0E3C95-050A-EBD3-E9EC-995B43454EE4}"/>
              </a:ext>
            </a:extLst>
          </p:cNvPr>
          <p:cNvSpPr txBox="1"/>
          <p:nvPr/>
        </p:nvSpPr>
        <p:spPr>
          <a:xfrm>
            <a:off x="497417" y="5767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Segoe UI"/>
              </a:rPr>
              <a:t>Why TCL  ?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DB479F-F188-3FFA-4E74-56AE9C3F8450}"/>
              </a:ext>
            </a:extLst>
          </p:cNvPr>
          <p:cNvSpPr txBox="1"/>
          <p:nvPr/>
        </p:nvSpPr>
        <p:spPr>
          <a:xfrm>
            <a:off x="-407458" y="1783292"/>
            <a:ext cx="12606866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00150" lvl="2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 provide data structure which is mainly required to write a logic in any complex code</a:t>
            </a:r>
            <a:endParaRPr lang="en-US">
              <a:cs typeface="Segoe UI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sz="3200" dirty="0">
                <a:latin typeface="Times New Roman"/>
                <a:ea typeface="+mn-lt"/>
                <a:cs typeface="+mn-lt"/>
              </a:rPr>
              <a:t>It has REGEXP , by which we can easily some complex codes pattern matching , wildcards using common quantifiers (+,*,?)</a:t>
            </a:r>
            <a:endParaRPr lang="en-US" sz="3200" dirty="0">
              <a:latin typeface="Times New Roman"/>
              <a:cs typeface="Segoe UI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sz="3200" dirty="0">
                <a:latin typeface="Times New Roman"/>
                <a:ea typeface="+mn-lt"/>
                <a:cs typeface="+mn-lt"/>
              </a:rPr>
              <a:t>It is robust as </a:t>
            </a:r>
            <a:r>
              <a:rPr lang="en-US" sz="3200" err="1">
                <a:latin typeface="Times New Roman"/>
                <a:ea typeface="+mn-lt"/>
                <a:cs typeface="+mn-lt"/>
              </a:rPr>
              <a:t>perl</a:t>
            </a:r>
            <a:r>
              <a:rPr lang="en-US" sz="3200" dirty="0">
                <a:latin typeface="Times New Roman"/>
                <a:ea typeface="+mn-lt"/>
                <a:cs typeface="+mn-lt"/>
              </a:rPr>
              <a:t> and python scripting languages</a:t>
            </a:r>
            <a:endParaRPr lang="en-US" sz="3200" dirty="0">
              <a:latin typeface="Times New Roman"/>
              <a:cs typeface="Segoe UI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It has control structures which is using to write a logic for complex code.</a:t>
            </a:r>
          </a:p>
          <a:p>
            <a:pPr marL="285750" indent="-285750">
              <a:buFont typeface="Wingdings"/>
              <a:buChar char="§"/>
            </a:pPr>
            <a:endParaRPr lang="en-US" dirty="0">
              <a:cs typeface="Segoe UI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596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3C8D6E-75A0-936D-79C5-3544FBB50F93}"/>
              </a:ext>
            </a:extLst>
          </p:cNvPr>
          <p:cNvSpPr txBox="1"/>
          <p:nvPr/>
        </p:nvSpPr>
        <p:spPr>
          <a:xfrm>
            <a:off x="444500" y="555625"/>
            <a:ext cx="6616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Segoe UI"/>
              </a:rPr>
              <a:t>Difference between [ ] and { } :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2AECC3-7D55-C0F3-B250-3959EC138798}"/>
              </a:ext>
            </a:extLst>
          </p:cNvPr>
          <p:cNvSpPr txBox="1"/>
          <p:nvPr/>
        </p:nvSpPr>
        <p:spPr>
          <a:xfrm>
            <a:off x="448734" y="1390650"/>
            <a:ext cx="40661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Curly Braces {}: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40A5E3-E2EC-3847-AAD8-786B790FF0E5}"/>
              </a:ext>
            </a:extLst>
          </p:cNvPr>
          <p:cNvSpPr txBox="1"/>
          <p:nvPr/>
        </p:nvSpPr>
        <p:spPr>
          <a:xfrm>
            <a:off x="444500" y="2196042"/>
            <a:ext cx="1185544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3200" dirty="0">
                <a:latin typeface="Times New Roman"/>
                <a:cs typeface="Segoe UI"/>
              </a:rPr>
              <a:t>{  } is used for printing the value present in it</a:t>
            </a:r>
          </a:p>
          <a:p>
            <a:pPr marL="342900" indent="-342900">
              <a:buFont typeface="Wingdings"/>
              <a:buChar char="§"/>
            </a:pPr>
            <a:r>
              <a:rPr lang="en-US" sz="3200" dirty="0">
                <a:latin typeface="Times New Roman"/>
                <a:ea typeface="+mn-lt"/>
                <a:cs typeface="+mn-lt"/>
              </a:rPr>
              <a:t>Everything present inside curly braces is treated as a single word, and no substitutions or evaluations occur within the braces.</a:t>
            </a:r>
          </a:p>
          <a:p>
            <a:pPr marL="342900" indent="-342900">
              <a:buFont typeface="Wingdings"/>
              <a:buChar char="§"/>
            </a:pPr>
            <a:endParaRPr lang="en-US" sz="3200" dirty="0">
              <a:latin typeface="Times New Roman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2B81B3-B31A-548D-E8FB-35CF9FF09979}"/>
              </a:ext>
            </a:extLst>
          </p:cNvPr>
          <p:cNvSpPr txBox="1"/>
          <p:nvPr/>
        </p:nvSpPr>
        <p:spPr>
          <a:xfrm>
            <a:off x="444500" y="4116917"/>
            <a:ext cx="4224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Segoe UI"/>
              </a:rPr>
              <a:t>Square box [ ]:</a:t>
            </a:r>
            <a:endParaRPr lang="en-US" sz="3600" b="1" dirty="0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99BDC9-0EE5-93FF-C2DD-061200417D6B}"/>
              </a:ext>
            </a:extLst>
          </p:cNvPr>
          <p:cNvSpPr txBox="1"/>
          <p:nvPr/>
        </p:nvSpPr>
        <p:spPr>
          <a:xfrm>
            <a:off x="206375" y="5238750"/>
            <a:ext cx="12268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ea typeface="+mn-lt"/>
                <a:cs typeface="+mn-lt"/>
              </a:rPr>
              <a:t>Used for command substitution</a:t>
            </a:r>
            <a:r>
              <a:rPr lang="en-US" sz="3200" dirty="0">
                <a:solidFill>
                  <a:srgbClr val="D1D5DB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/>
          </a:p>
          <a:p>
            <a:pPr marL="457200" indent="-457200">
              <a:buFont typeface="Wingdings"/>
              <a:buChar char="§"/>
            </a:pPr>
            <a:r>
              <a:rPr lang="en-US" sz="3200" dirty="0">
                <a:latin typeface="Times New Roman"/>
                <a:ea typeface="+mn-lt"/>
                <a:cs typeface="+mn-lt"/>
              </a:rPr>
              <a:t>Used for assigning values to the variables from other expressions</a:t>
            </a:r>
            <a:endParaRPr lang="en-US" sz="3200" dirty="0">
              <a:solidFill>
                <a:srgbClr val="D1D5DB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11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804BD2-8114-2097-DC63-189175A86E27}"/>
              </a:ext>
            </a:extLst>
          </p:cNvPr>
          <p:cNvSpPr txBox="1"/>
          <p:nvPr/>
        </p:nvSpPr>
        <p:spPr>
          <a:xfrm>
            <a:off x="306917" y="354542"/>
            <a:ext cx="53572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Segoe UI"/>
              </a:rPr>
              <a:t>Arithmetic Operations: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8573DA-E03B-2641-5731-D60F10A1763D}"/>
              </a:ext>
            </a:extLst>
          </p:cNvPr>
          <p:cNvSpPr txBox="1"/>
          <p:nvPr/>
        </p:nvSpPr>
        <p:spPr>
          <a:xfrm>
            <a:off x="438151" y="1126067"/>
            <a:ext cx="109241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arithmetic operations can be performed using the expr command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2179D0-ED9C-213C-2A77-01BE76F52C99}"/>
              </a:ext>
            </a:extLst>
          </p:cNvPr>
          <p:cNvSpPr txBox="1"/>
          <p:nvPr/>
        </p:nvSpPr>
        <p:spPr>
          <a:xfrm>
            <a:off x="649817" y="2057400"/>
            <a:ext cx="6584950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latin typeface="Times New Roman"/>
                <a:ea typeface="+mn-lt"/>
                <a:cs typeface="+mn-lt"/>
              </a:rPr>
              <a:t>Eg</a:t>
            </a:r>
            <a:r>
              <a:rPr lang="en-US" sz="3200" dirty="0">
                <a:latin typeface="Times New Roman"/>
                <a:ea typeface="+mn-lt"/>
                <a:cs typeface="+mn-lt"/>
              </a:rPr>
              <a:t>: set result [expr 2 + 3]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puts $result </a:t>
            </a:r>
            <a:endParaRPr lang="en-US" sz="3200" dirty="0">
              <a:latin typeface="Times New Roman"/>
              <a:ea typeface="+mn-lt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Output: 5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set result [expr 15 % 4]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puts $result ;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Output: 3</a:t>
            </a:r>
            <a:endParaRPr lang="en-US">
              <a:latin typeface="Times New Roman"/>
              <a:cs typeface="Segoe UI"/>
            </a:endParaRPr>
          </a:p>
          <a:p>
            <a:endParaRPr lang="en-US" sz="3200" dirty="0">
              <a:solidFill>
                <a:srgbClr val="000000"/>
              </a:solidFill>
              <a:latin typeface="Times New Roman"/>
              <a:cs typeface="Segoe UI"/>
            </a:endParaRP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4269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901A37-1035-3B22-F535-A4656CB074F5}"/>
              </a:ext>
            </a:extLst>
          </p:cNvPr>
          <p:cNvSpPr txBox="1"/>
          <p:nvPr/>
        </p:nvSpPr>
        <p:spPr>
          <a:xfrm>
            <a:off x="279400" y="279400"/>
            <a:ext cx="4235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</a:rPr>
              <a:t>Logical Operations: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F2654-D9F4-9D3E-C22C-FE6B56E09B43}"/>
              </a:ext>
            </a:extLst>
          </p:cNvPr>
          <p:cNvSpPr txBox="1"/>
          <p:nvPr/>
        </p:nvSpPr>
        <p:spPr>
          <a:xfrm>
            <a:off x="342900" y="1104900"/>
            <a:ext cx="1166495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The primary constructs for handling logical operations include the if, else, and elseif statements. Additionally, the &amp;&amp; (logical AND), || (logical OR), and ! (logical NOT) operators can be used within </a:t>
            </a:r>
            <a:r>
              <a:rPr lang="en-US" sz="3200" err="1">
                <a:latin typeface="Times New Roman"/>
                <a:cs typeface="Times New Roman"/>
              </a:rPr>
              <a:t>boolean</a:t>
            </a:r>
            <a:r>
              <a:rPr lang="en-US" sz="3200" dirty="0">
                <a:latin typeface="Times New Roman"/>
                <a:cs typeface="Times New Roman"/>
              </a:rPr>
              <a:t> expressions.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7B603A-6217-B790-BA58-CC70B2107D10}"/>
              </a:ext>
            </a:extLst>
          </p:cNvPr>
          <p:cNvSpPr txBox="1"/>
          <p:nvPr/>
        </p:nvSpPr>
        <p:spPr>
          <a:xfrm>
            <a:off x="575734" y="3433234"/>
            <a:ext cx="737869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Eg</a:t>
            </a:r>
            <a:r>
              <a:rPr lang="en-US" sz="3200" dirty="0">
                <a:latin typeface="Times New Roman"/>
                <a:cs typeface="Times New Roman"/>
              </a:rPr>
              <a:t>: set x 5 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set y 10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if {$x &gt; 0 &amp;&amp; $y &lt; 20} {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puts "Both conditions are true." }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else { 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puts "At least one condition is false." } 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589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24A28F-6D92-8927-CD6E-04025A4614B1}"/>
              </a:ext>
            </a:extLst>
          </p:cNvPr>
          <p:cNvSpPr txBox="1"/>
          <p:nvPr/>
        </p:nvSpPr>
        <p:spPr>
          <a:xfrm>
            <a:off x="215900" y="374650"/>
            <a:ext cx="4542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Boolean Operations: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CCBBC9-CB47-00B4-C108-931A1BDE0BAC}"/>
              </a:ext>
            </a:extLst>
          </p:cNvPr>
          <p:cNvSpPr txBox="1"/>
          <p:nvPr/>
        </p:nvSpPr>
        <p:spPr>
          <a:xfrm>
            <a:off x="302490" y="1200150"/>
            <a:ext cx="10490200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>
                <a:latin typeface="Times New Roman"/>
                <a:ea typeface="+mn-lt"/>
                <a:cs typeface="+mn-lt"/>
              </a:rPr>
              <a:t>Boolean expressions in </a:t>
            </a:r>
            <a:r>
              <a:rPr lang="en-US" sz="3200" dirty="0" err="1">
                <a:latin typeface="Times New Roman"/>
                <a:ea typeface="+mn-lt"/>
                <a:cs typeface="+mn-lt"/>
              </a:rPr>
              <a:t>Tcl</a:t>
            </a:r>
            <a:r>
              <a:rPr lang="en-US" sz="3200" dirty="0">
                <a:latin typeface="Times New Roman"/>
                <a:ea typeface="+mn-lt"/>
                <a:cs typeface="+mn-lt"/>
              </a:rPr>
              <a:t> are used in conditional statements like </a:t>
            </a:r>
            <a:r>
              <a:rPr lang="en-US" sz="3200" b="1" dirty="0">
                <a:latin typeface="Times New Roman"/>
                <a:cs typeface="Times New Roman"/>
              </a:rPr>
              <a:t>if</a:t>
            </a:r>
            <a:r>
              <a:rPr lang="en-US" sz="32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200" b="1" dirty="0">
                <a:latin typeface="Times New Roman"/>
                <a:cs typeface="Times New Roman"/>
              </a:rPr>
              <a:t>else</a:t>
            </a:r>
            <a:r>
              <a:rPr lang="en-US" sz="32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200" b="1" dirty="0">
                <a:latin typeface="Times New Roman"/>
                <a:cs typeface="Times New Roman"/>
              </a:rPr>
              <a:t>elseif</a:t>
            </a:r>
            <a:r>
              <a:rPr lang="en-US" sz="32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200" b="1" dirty="0">
                <a:latin typeface="Times New Roman"/>
                <a:cs typeface="Times New Roman"/>
              </a:rPr>
              <a:t>while</a:t>
            </a:r>
            <a:r>
              <a:rPr lang="en-US" sz="3200" dirty="0">
                <a:latin typeface="Times New Roman"/>
                <a:ea typeface="+mn-lt"/>
                <a:cs typeface="+mn-lt"/>
              </a:rPr>
              <a:t>, and </a:t>
            </a:r>
            <a:r>
              <a:rPr lang="en-US" sz="3200" b="1" dirty="0">
                <a:latin typeface="Times New Roman"/>
                <a:cs typeface="Times New Roman"/>
              </a:rPr>
              <a:t>for</a:t>
            </a:r>
            <a:r>
              <a:rPr lang="en-US" sz="3200" dirty="0">
                <a:latin typeface="Times New Roman"/>
                <a:ea typeface="+mn-lt"/>
                <a:cs typeface="+mn-lt"/>
              </a:rPr>
              <a:t>. Boolean expressions evaluate to either true or false, where true is represented by the value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dirty="0">
                <a:latin typeface="Times New Roman"/>
                <a:ea typeface="+mn-lt"/>
                <a:cs typeface="+mn-lt"/>
              </a:rPr>
              <a:t> and false by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404CF1-42BD-E706-D419-26F387B95B32}"/>
              </a:ext>
            </a:extLst>
          </p:cNvPr>
          <p:cNvSpPr txBox="1"/>
          <p:nvPr/>
        </p:nvSpPr>
        <p:spPr>
          <a:xfrm>
            <a:off x="554567" y="3920067"/>
            <a:ext cx="537845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Eg</a:t>
            </a:r>
            <a:r>
              <a:rPr lang="en-US" sz="3200" dirty="0">
                <a:latin typeface="Times New Roman"/>
                <a:cs typeface="Times New Roman"/>
              </a:rPr>
              <a:t>: set a 5</a:t>
            </a:r>
            <a:endParaRPr lang="en-US" sz="3200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set b 10 </a:t>
            </a:r>
            <a:endParaRPr lang="en-US" sz="3200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 if {$a &lt; $b} {</a:t>
            </a:r>
            <a:endParaRPr lang="en-US" sz="3200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       puts "$a is less than $b" } </a:t>
            </a:r>
            <a:endParaRPr lang="en-US" sz="32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0099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3F2B19E-C006-133B-5B20-2E419727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380687-DA79-185F-29BB-FC6490288722}"/>
              </a:ext>
            </a:extLst>
          </p:cNvPr>
          <p:cNvSpPr txBox="1"/>
          <p:nvPr/>
        </p:nvSpPr>
        <p:spPr>
          <a:xfrm>
            <a:off x="88900" y="395817"/>
            <a:ext cx="67119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</a:rPr>
              <a:t>Loops &amp;Conditional Statement 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AF38B6-91CD-BE9D-C3EF-AF7615209048}"/>
              </a:ext>
            </a:extLst>
          </p:cNvPr>
          <p:cNvSpPr txBox="1"/>
          <p:nvPr/>
        </p:nvSpPr>
        <p:spPr>
          <a:xfrm>
            <a:off x="88900" y="1200150"/>
            <a:ext cx="120882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loops and conditional statements are fundamental control flow structures that allow you to execute code based on certain conditions 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F1E4BC-B835-335D-9EB0-3B717880226A}"/>
              </a:ext>
            </a:extLst>
          </p:cNvPr>
          <p:cNvSpPr txBox="1"/>
          <p:nvPr/>
        </p:nvSpPr>
        <p:spPr>
          <a:xfrm>
            <a:off x="205317" y="2438400"/>
            <a:ext cx="4457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if-else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EDD08F-DBBB-DB37-28BA-30E72AA11580}"/>
              </a:ext>
            </a:extLst>
          </p:cNvPr>
          <p:cNvSpPr txBox="1"/>
          <p:nvPr/>
        </p:nvSpPr>
        <p:spPr>
          <a:xfrm>
            <a:off x="311150" y="3189817"/>
            <a:ext cx="686011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set x 10 </a:t>
            </a:r>
            <a:endParaRPr lang="en-US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if {$x &gt; 0} {</a:t>
            </a:r>
            <a:endParaRPr lang="en-US" dirty="0">
              <a:latin typeface="Segoe UI"/>
              <a:cs typeface="Segoe UI"/>
            </a:endParaRPr>
          </a:p>
          <a:p>
            <a:r>
              <a:rPr lang="en-US" sz="3200">
                <a:latin typeface="Times New Roman"/>
                <a:cs typeface="Times New Roman"/>
              </a:rPr>
              <a:t> puts "x is positive." }</a:t>
            </a:r>
            <a:endParaRPr lang="en-US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else { </a:t>
            </a:r>
            <a:endParaRPr lang="en-US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puts "x is non-positive."</a:t>
            </a:r>
            <a:r>
              <a:rPr lang="en-US" dirty="0"/>
              <a:t> } 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8544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29A67EA-6A17-1719-4B62-99835BED1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A1C24B-ED57-55A1-C4AE-EBFFAD617012}"/>
              </a:ext>
            </a:extLst>
          </p:cNvPr>
          <p:cNvSpPr txBox="1"/>
          <p:nvPr/>
        </p:nvSpPr>
        <p:spPr>
          <a:xfrm>
            <a:off x="4234" y="4233"/>
            <a:ext cx="1192953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while Loop:</a:t>
            </a: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set count 0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while {$count &lt; 5} {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    puts "Count: $count"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+mn-lt"/>
                <a:cs typeface="+mn-lt"/>
              </a:rPr>
              <a:t>    </a:t>
            </a:r>
            <a:r>
              <a:rPr lang="en-US" sz="3200" dirty="0" err="1">
                <a:latin typeface="Times New Roman"/>
                <a:ea typeface="+mn-lt"/>
                <a:cs typeface="+mn-lt"/>
              </a:rPr>
              <a:t>incr</a:t>
            </a:r>
            <a:r>
              <a:rPr lang="en-US" sz="3200" dirty="0">
                <a:latin typeface="Times New Roman"/>
                <a:ea typeface="+mn-lt"/>
                <a:cs typeface="+mn-lt"/>
              </a:rPr>
              <a:t> count  }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58A267F-4221-ED26-2B5D-D4C38F64D318}"/>
              </a:ext>
            </a:extLst>
          </p:cNvPr>
          <p:cNvSpPr txBox="1"/>
          <p:nvPr/>
        </p:nvSpPr>
        <p:spPr>
          <a:xfrm>
            <a:off x="4234" y="2967567"/>
            <a:ext cx="7463366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For Loop:</a:t>
            </a:r>
          </a:p>
          <a:p>
            <a:r>
              <a:rPr lang="en-US" sz="3200" dirty="0">
                <a:latin typeface="Times New Roman"/>
                <a:cs typeface="Times New Roman"/>
              </a:rPr>
              <a:t>for {set 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0} {$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&lt; 10} {</a:t>
            </a:r>
            <a:r>
              <a:rPr lang="en-US" sz="3200" dirty="0" err="1">
                <a:latin typeface="Times New Roman"/>
                <a:cs typeface="Times New Roman"/>
              </a:rPr>
              <a:t>incr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} {</a:t>
            </a:r>
            <a:endParaRPr lang="en-US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if {$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== 5} {</a:t>
            </a:r>
            <a:endParaRPr lang="en-US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break }</a:t>
            </a:r>
            <a:endParaRPr lang="en-US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 if {$</a:t>
            </a:r>
            <a:r>
              <a:rPr lang="en-US" sz="320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 % 2 == 0} { </a:t>
            </a:r>
            <a:endParaRPr lang="en-US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continue } </a:t>
            </a:r>
            <a:endParaRPr lang="en-US" dirty="0">
              <a:latin typeface="Segoe UI"/>
              <a:cs typeface="Segoe UI"/>
            </a:endParaRPr>
          </a:p>
          <a:p>
            <a:r>
              <a:rPr lang="en-US" sz="3200" dirty="0">
                <a:latin typeface="Times New Roman"/>
                <a:cs typeface="Times New Roman"/>
              </a:rPr>
              <a:t>puts "Value of 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: $</a:t>
            </a:r>
            <a:r>
              <a:rPr lang="en-US" sz="3200" dirty="0" err="1">
                <a:latin typeface="Times New Roman"/>
                <a:cs typeface="Times New Roman"/>
              </a:rPr>
              <a:t>i</a:t>
            </a:r>
            <a:r>
              <a:rPr lang="en-US" sz="3200" dirty="0">
                <a:latin typeface="Times New Roman"/>
                <a:cs typeface="Times New Roman"/>
              </a:rPr>
              <a:t>" }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9240247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459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AvenirNext LT Pro Medium</vt:lpstr>
      <vt:lpstr>Google Sans</vt:lpstr>
      <vt:lpstr>Segoe UI</vt:lpstr>
      <vt:lpstr>Söhne</vt:lpstr>
      <vt:lpstr>Times New Roman</vt:lpstr>
      <vt:lpstr>Wingdings</vt:lpstr>
      <vt:lpstr>DappledVTI</vt:lpstr>
      <vt:lpstr>TOOL COMMAND 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459</cp:revision>
  <dcterms:created xsi:type="dcterms:W3CDTF">2024-01-06T12:20:35Z</dcterms:created>
  <dcterms:modified xsi:type="dcterms:W3CDTF">2024-01-06T14:33:08Z</dcterms:modified>
</cp:coreProperties>
</file>