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9" r:id="rId4"/>
    <p:sldId id="262" r:id="rId5"/>
    <p:sldId id="257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hi\Google%20Drive\AirU%20Folder\scripts\AirU%20(github)\AirU\Ozone\O3Scoping\O3_2018-06-04-14-32_C\18-06-04%20trimm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hi\Google%20Drive\AirU%20Folder\scripts\AirU%20(github)\AirU\Ozone\O3Scoping\O3_2018-06-08-14-36_nofan1000ppb\S12-18-06-08-run2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hi\Google%20Drive\AirU%20Folder\scripts\AirU%20(github)\AirU\Ozone\O3Scoping\O3_2018-06-12-13-30_C\S12_18-06-12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hi\Google%20Drive\AirU%20Folder\scripts\AirU%20(github)\AirU\Ozone\O3Scoping\O3_2018-05-23-12-57_nofan\18-05-23-S1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hi\Google%20Drive\AirU%20Folder\scripts\AirU%20(github)\AirU\Ozone\O3Scoping\O3_2018-06-08-14-36_nofan1000ppb\S12-18-06-08-run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hi\Google%20Drive\AirU%20Folder\scripts\AirU%20(github)\AirU\Ozone\O3Scoping\O3_2018-06-11-10-10_Cnofan\12_18-06-1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hi\Google%20Drive\AirU%20Folder\scripts\AirU%20(github)\AirU\Ozone\O3Scoping\O3_2018-06-11-13-20_nofan\12_2_18-06-1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hi\Google%20Drive\AirU%20Folder\scripts\AirU%20(github)\AirU\Ozone\O3Scoping\O3_2018-06-04-14-32_C\18-06-04%20trimmed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hi\Google%20Drive\AirU%20Folder\scripts\AirU%20(github)\AirU\Ozone\O3Scoping\O3_2018-06-11-10-10_Cnofan\12_18-06-11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65521616483466"/>
          <c:y val="0.2287979746081949"/>
          <c:w val="0.83478032567049343"/>
          <c:h val="0.64809665067218725"/>
        </c:manualLayout>
      </c:layout>
      <c:scatterChart>
        <c:scatterStyle val="lineMarker"/>
        <c:varyColors val="0"/>
        <c:ser>
          <c:idx val="0"/>
          <c:order val="0"/>
          <c:tx>
            <c:strRef>
              <c:f>'18-06-04 trimmed'!$I$1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'18-06-04 trimmed'!$H$2:$H$2110</c:f>
              <c:numCache>
                <c:formatCode>General</c:formatCode>
                <c:ptCount val="210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</c:numCache>
            </c:numRef>
          </c:xVal>
          <c:yVal>
            <c:numRef>
              <c:f>'18-06-04 trimmed'!$I$2:$I$2110</c:f>
              <c:numCache>
                <c:formatCode>General</c:formatCode>
                <c:ptCount val="2109"/>
                <c:pt idx="0">
                  <c:v>2047</c:v>
                </c:pt>
                <c:pt idx="1">
                  <c:v>2047</c:v>
                </c:pt>
                <c:pt idx="2">
                  <c:v>2047</c:v>
                </c:pt>
                <c:pt idx="3">
                  <c:v>2047</c:v>
                </c:pt>
                <c:pt idx="4">
                  <c:v>2047</c:v>
                </c:pt>
                <c:pt idx="5">
                  <c:v>2047</c:v>
                </c:pt>
                <c:pt idx="6">
                  <c:v>2034</c:v>
                </c:pt>
                <c:pt idx="7">
                  <c:v>1973</c:v>
                </c:pt>
                <c:pt idx="8">
                  <c:v>1927</c:v>
                </c:pt>
                <c:pt idx="9">
                  <c:v>1890</c:v>
                </c:pt>
                <c:pt idx="10">
                  <c:v>1862</c:v>
                </c:pt>
                <c:pt idx="11">
                  <c:v>1838</c:v>
                </c:pt>
                <c:pt idx="12">
                  <c:v>1818</c:v>
                </c:pt>
                <c:pt idx="13">
                  <c:v>1801</c:v>
                </c:pt>
                <c:pt idx="14">
                  <c:v>1787</c:v>
                </c:pt>
                <c:pt idx="15">
                  <c:v>1775</c:v>
                </c:pt>
                <c:pt idx="16">
                  <c:v>1764</c:v>
                </c:pt>
                <c:pt idx="17">
                  <c:v>1755</c:v>
                </c:pt>
                <c:pt idx="18">
                  <c:v>1747</c:v>
                </c:pt>
                <c:pt idx="19">
                  <c:v>1740</c:v>
                </c:pt>
                <c:pt idx="20">
                  <c:v>1734</c:v>
                </c:pt>
                <c:pt idx="21">
                  <c:v>1728</c:v>
                </c:pt>
                <c:pt idx="22">
                  <c:v>1723</c:v>
                </c:pt>
                <c:pt idx="23">
                  <c:v>1718</c:v>
                </c:pt>
                <c:pt idx="24">
                  <c:v>1714</c:v>
                </c:pt>
                <c:pt idx="25">
                  <c:v>1711</c:v>
                </c:pt>
                <c:pt idx="26">
                  <c:v>1707</c:v>
                </c:pt>
                <c:pt idx="27">
                  <c:v>1704</c:v>
                </c:pt>
                <c:pt idx="28">
                  <c:v>1702</c:v>
                </c:pt>
                <c:pt idx="29">
                  <c:v>1699</c:v>
                </c:pt>
                <c:pt idx="30">
                  <c:v>1697</c:v>
                </c:pt>
                <c:pt idx="31">
                  <c:v>1695</c:v>
                </c:pt>
                <c:pt idx="32">
                  <c:v>1693</c:v>
                </c:pt>
                <c:pt idx="33">
                  <c:v>1690</c:v>
                </c:pt>
                <c:pt idx="34">
                  <c:v>1688</c:v>
                </c:pt>
                <c:pt idx="35">
                  <c:v>1686</c:v>
                </c:pt>
                <c:pt idx="36">
                  <c:v>1685</c:v>
                </c:pt>
                <c:pt idx="37">
                  <c:v>1683</c:v>
                </c:pt>
                <c:pt idx="38">
                  <c:v>1682</c:v>
                </c:pt>
                <c:pt idx="39">
                  <c:v>1682</c:v>
                </c:pt>
                <c:pt idx="40">
                  <c:v>1680</c:v>
                </c:pt>
                <c:pt idx="41">
                  <c:v>1679</c:v>
                </c:pt>
                <c:pt idx="42">
                  <c:v>1678</c:v>
                </c:pt>
                <c:pt idx="43">
                  <c:v>1677</c:v>
                </c:pt>
                <c:pt idx="44">
                  <c:v>1676</c:v>
                </c:pt>
                <c:pt idx="45">
                  <c:v>1675</c:v>
                </c:pt>
                <c:pt idx="46">
                  <c:v>1675</c:v>
                </c:pt>
                <c:pt idx="47">
                  <c:v>1674</c:v>
                </c:pt>
                <c:pt idx="48">
                  <c:v>1673</c:v>
                </c:pt>
                <c:pt idx="49">
                  <c:v>1672</c:v>
                </c:pt>
                <c:pt idx="50">
                  <c:v>1671</c:v>
                </c:pt>
                <c:pt idx="51">
                  <c:v>1671</c:v>
                </c:pt>
                <c:pt idx="52">
                  <c:v>1670</c:v>
                </c:pt>
                <c:pt idx="53">
                  <c:v>1670</c:v>
                </c:pt>
                <c:pt idx="54">
                  <c:v>1669</c:v>
                </c:pt>
                <c:pt idx="55">
                  <c:v>1669</c:v>
                </c:pt>
                <c:pt idx="56">
                  <c:v>1668</c:v>
                </c:pt>
                <c:pt idx="57">
                  <c:v>1668</c:v>
                </c:pt>
                <c:pt idx="58">
                  <c:v>1667</c:v>
                </c:pt>
                <c:pt idx="59">
                  <c:v>1667</c:v>
                </c:pt>
                <c:pt idx="60">
                  <c:v>1667</c:v>
                </c:pt>
                <c:pt idx="61">
                  <c:v>1666</c:v>
                </c:pt>
                <c:pt idx="62">
                  <c:v>1666</c:v>
                </c:pt>
                <c:pt idx="63">
                  <c:v>1666</c:v>
                </c:pt>
                <c:pt idx="64">
                  <c:v>1665</c:v>
                </c:pt>
                <c:pt idx="65">
                  <c:v>1665</c:v>
                </c:pt>
                <c:pt idx="66">
                  <c:v>1664</c:v>
                </c:pt>
                <c:pt idx="67">
                  <c:v>1665</c:v>
                </c:pt>
                <c:pt idx="68">
                  <c:v>1665</c:v>
                </c:pt>
                <c:pt idx="69">
                  <c:v>1664</c:v>
                </c:pt>
                <c:pt idx="70">
                  <c:v>1663</c:v>
                </c:pt>
                <c:pt idx="71">
                  <c:v>1663</c:v>
                </c:pt>
                <c:pt idx="72">
                  <c:v>1663</c:v>
                </c:pt>
                <c:pt idx="73">
                  <c:v>1663</c:v>
                </c:pt>
                <c:pt idx="74">
                  <c:v>1663</c:v>
                </c:pt>
                <c:pt idx="75">
                  <c:v>1663</c:v>
                </c:pt>
                <c:pt idx="76">
                  <c:v>1662</c:v>
                </c:pt>
                <c:pt idx="77">
                  <c:v>1662</c:v>
                </c:pt>
                <c:pt idx="78">
                  <c:v>1662</c:v>
                </c:pt>
                <c:pt idx="79">
                  <c:v>1662</c:v>
                </c:pt>
                <c:pt idx="80">
                  <c:v>1662</c:v>
                </c:pt>
                <c:pt idx="81">
                  <c:v>1662</c:v>
                </c:pt>
                <c:pt idx="82">
                  <c:v>1662</c:v>
                </c:pt>
                <c:pt idx="83">
                  <c:v>1661</c:v>
                </c:pt>
                <c:pt idx="84">
                  <c:v>1662</c:v>
                </c:pt>
                <c:pt idx="85">
                  <c:v>1662</c:v>
                </c:pt>
                <c:pt idx="86">
                  <c:v>1661</c:v>
                </c:pt>
                <c:pt idx="87">
                  <c:v>1662</c:v>
                </c:pt>
                <c:pt idx="88">
                  <c:v>1662</c:v>
                </c:pt>
                <c:pt idx="89">
                  <c:v>1662</c:v>
                </c:pt>
                <c:pt idx="90">
                  <c:v>1662</c:v>
                </c:pt>
                <c:pt idx="91">
                  <c:v>1661</c:v>
                </c:pt>
                <c:pt idx="92">
                  <c:v>1662</c:v>
                </c:pt>
                <c:pt idx="93">
                  <c:v>1662</c:v>
                </c:pt>
                <c:pt idx="94">
                  <c:v>1662</c:v>
                </c:pt>
                <c:pt idx="95">
                  <c:v>1662</c:v>
                </c:pt>
                <c:pt idx="96">
                  <c:v>1662</c:v>
                </c:pt>
                <c:pt idx="97">
                  <c:v>1662</c:v>
                </c:pt>
                <c:pt idx="98">
                  <c:v>1662</c:v>
                </c:pt>
                <c:pt idx="99">
                  <c:v>1661</c:v>
                </c:pt>
                <c:pt idx="100">
                  <c:v>1662</c:v>
                </c:pt>
                <c:pt idx="101">
                  <c:v>1661</c:v>
                </c:pt>
                <c:pt idx="102">
                  <c:v>1662</c:v>
                </c:pt>
                <c:pt idx="103">
                  <c:v>1662</c:v>
                </c:pt>
                <c:pt idx="104">
                  <c:v>1662</c:v>
                </c:pt>
                <c:pt idx="105">
                  <c:v>1662</c:v>
                </c:pt>
                <c:pt idx="106">
                  <c:v>1662</c:v>
                </c:pt>
                <c:pt idx="107">
                  <c:v>1660</c:v>
                </c:pt>
                <c:pt idx="108">
                  <c:v>1661</c:v>
                </c:pt>
                <c:pt idx="109">
                  <c:v>1660</c:v>
                </c:pt>
                <c:pt idx="110">
                  <c:v>1661</c:v>
                </c:pt>
                <c:pt idx="111">
                  <c:v>1660</c:v>
                </c:pt>
                <c:pt idx="112">
                  <c:v>1660</c:v>
                </c:pt>
                <c:pt idx="113">
                  <c:v>1661</c:v>
                </c:pt>
                <c:pt idx="114">
                  <c:v>1660</c:v>
                </c:pt>
                <c:pt idx="115">
                  <c:v>1660</c:v>
                </c:pt>
                <c:pt idx="116">
                  <c:v>1660</c:v>
                </c:pt>
                <c:pt idx="117">
                  <c:v>1660</c:v>
                </c:pt>
                <c:pt idx="118">
                  <c:v>1660</c:v>
                </c:pt>
                <c:pt idx="119">
                  <c:v>1660</c:v>
                </c:pt>
                <c:pt idx="120">
                  <c:v>1660</c:v>
                </c:pt>
                <c:pt idx="121">
                  <c:v>1660</c:v>
                </c:pt>
                <c:pt idx="122">
                  <c:v>1660</c:v>
                </c:pt>
                <c:pt idx="123">
                  <c:v>1660</c:v>
                </c:pt>
                <c:pt idx="124">
                  <c:v>1661</c:v>
                </c:pt>
                <c:pt idx="125">
                  <c:v>1661</c:v>
                </c:pt>
                <c:pt idx="126">
                  <c:v>1661</c:v>
                </c:pt>
                <c:pt idx="127">
                  <c:v>1661</c:v>
                </c:pt>
                <c:pt idx="128">
                  <c:v>1661</c:v>
                </c:pt>
                <c:pt idx="129">
                  <c:v>1661</c:v>
                </c:pt>
                <c:pt idx="130">
                  <c:v>1662</c:v>
                </c:pt>
                <c:pt idx="131">
                  <c:v>1662</c:v>
                </c:pt>
                <c:pt idx="132">
                  <c:v>1662</c:v>
                </c:pt>
                <c:pt idx="133">
                  <c:v>1662</c:v>
                </c:pt>
                <c:pt idx="134">
                  <c:v>1662</c:v>
                </c:pt>
                <c:pt idx="135">
                  <c:v>1662</c:v>
                </c:pt>
                <c:pt idx="136">
                  <c:v>1662</c:v>
                </c:pt>
                <c:pt idx="137">
                  <c:v>1662</c:v>
                </c:pt>
                <c:pt idx="138">
                  <c:v>1662</c:v>
                </c:pt>
                <c:pt idx="139">
                  <c:v>1662</c:v>
                </c:pt>
                <c:pt idx="140">
                  <c:v>1662</c:v>
                </c:pt>
                <c:pt idx="141">
                  <c:v>1662</c:v>
                </c:pt>
                <c:pt idx="142">
                  <c:v>1662</c:v>
                </c:pt>
                <c:pt idx="143">
                  <c:v>1663</c:v>
                </c:pt>
                <c:pt idx="144">
                  <c:v>1662</c:v>
                </c:pt>
                <c:pt idx="145">
                  <c:v>1662</c:v>
                </c:pt>
                <c:pt idx="146">
                  <c:v>1663</c:v>
                </c:pt>
                <c:pt idx="147">
                  <c:v>1663</c:v>
                </c:pt>
                <c:pt idx="148">
                  <c:v>1662</c:v>
                </c:pt>
                <c:pt idx="149">
                  <c:v>1661</c:v>
                </c:pt>
                <c:pt idx="150">
                  <c:v>1661</c:v>
                </c:pt>
                <c:pt idx="151">
                  <c:v>1662</c:v>
                </c:pt>
                <c:pt idx="152">
                  <c:v>1662</c:v>
                </c:pt>
                <c:pt idx="153">
                  <c:v>1662</c:v>
                </c:pt>
                <c:pt idx="154">
                  <c:v>1662</c:v>
                </c:pt>
                <c:pt idx="155">
                  <c:v>1662</c:v>
                </c:pt>
                <c:pt idx="156">
                  <c:v>1662</c:v>
                </c:pt>
                <c:pt idx="157">
                  <c:v>1662</c:v>
                </c:pt>
                <c:pt idx="158">
                  <c:v>1662</c:v>
                </c:pt>
                <c:pt idx="159">
                  <c:v>1662</c:v>
                </c:pt>
                <c:pt idx="160">
                  <c:v>1662</c:v>
                </c:pt>
                <c:pt idx="161">
                  <c:v>1662</c:v>
                </c:pt>
                <c:pt idx="162">
                  <c:v>1662</c:v>
                </c:pt>
                <c:pt idx="163">
                  <c:v>1662</c:v>
                </c:pt>
                <c:pt idx="164">
                  <c:v>1662</c:v>
                </c:pt>
                <c:pt idx="165">
                  <c:v>1663</c:v>
                </c:pt>
                <c:pt idx="166">
                  <c:v>1663</c:v>
                </c:pt>
                <c:pt idx="167">
                  <c:v>1664</c:v>
                </c:pt>
                <c:pt idx="168">
                  <c:v>1664</c:v>
                </c:pt>
                <c:pt idx="169">
                  <c:v>1664</c:v>
                </c:pt>
                <c:pt idx="170">
                  <c:v>1664</c:v>
                </c:pt>
                <c:pt idx="171">
                  <c:v>1664</c:v>
                </c:pt>
                <c:pt idx="172">
                  <c:v>1664</c:v>
                </c:pt>
                <c:pt idx="173">
                  <c:v>1664</c:v>
                </c:pt>
                <c:pt idx="174">
                  <c:v>1665</c:v>
                </c:pt>
                <c:pt idx="175">
                  <c:v>1665</c:v>
                </c:pt>
                <c:pt idx="176">
                  <c:v>1665</c:v>
                </c:pt>
                <c:pt idx="177">
                  <c:v>1665</c:v>
                </c:pt>
                <c:pt idx="178">
                  <c:v>1665</c:v>
                </c:pt>
                <c:pt idx="179">
                  <c:v>1665</c:v>
                </c:pt>
                <c:pt idx="180">
                  <c:v>89</c:v>
                </c:pt>
                <c:pt idx="181">
                  <c:v>1665</c:v>
                </c:pt>
                <c:pt idx="182">
                  <c:v>1665</c:v>
                </c:pt>
                <c:pt idx="183">
                  <c:v>1665</c:v>
                </c:pt>
                <c:pt idx="184">
                  <c:v>1665</c:v>
                </c:pt>
                <c:pt idx="185">
                  <c:v>1665</c:v>
                </c:pt>
                <c:pt idx="186">
                  <c:v>1666</c:v>
                </c:pt>
                <c:pt idx="187">
                  <c:v>1666</c:v>
                </c:pt>
                <c:pt idx="188">
                  <c:v>1666</c:v>
                </c:pt>
                <c:pt idx="189">
                  <c:v>1666</c:v>
                </c:pt>
                <c:pt idx="190">
                  <c:v>1666</c:v>
                </c:pt>
                <c:pt idx="191">
                  <c:v>1666</c:v>
                </c:pt>
                <c:pt idx="192">
                  <c:v>1667</c:v>
                </c:pt>
                <c:pt idx="193">
                  <c:v>1667</c:v>
                </c:pt>
                <c:pt idx="194">
                  <c:v>1668</c:v>
                </c:pt>
                <c:pt idx="195">
                  <c:v>1668</c:v>
                </c:pt>
                <c:pt idx="196">
                  <c:v>1670</c:v>
                </c:pt>
                <c:pt idx="197">
                  <c:v>1670</c:v>
                </c:pt>
                <c:pt idx="198">
                  <c:v>1669</c:v>
                </c:pt>
                <c:pt idx="199">
                  <c:v>1669</c:v>
                </c:pt>
                <c:pt idx="200">
                  <c:v>1669</c:v>
                </c:pt>
                <c:pt idx="201">
                  <c:v>1670</c:v>
                </c:pt>
                <c:pt idx="202">
                  <c:v>5</c:v>
                </c:pt>
                <c:pt idx="203">
                  <c:v>1670</c:v>
                </c:pt>
                <c:pt idx="204">
                  <c:v>1670</c:v>
                </c:pt>
                <c:pt idx="205">
                  <c:v>1670</c:v>
                </c:pt>
                <c:pt idx="206">
                  <c:v>1670</c:v>
                </c:pt>
                <c:pt idx="207">
                  <c:v>1671</c:v>
                </c:pt>
                <c:pt idx="208">
                  <c:v>1671</c:v>
                </c:pt>
                <c:pt idx="209">
                  <c:v>1671</c:v>
                </c:pt>
                <c:pt idx="210">
                  <c:v>1671</c:v>
                </c:pt>
                <c:pt idx="211">
                  <c:v>1670</c:v>
                </c:pt>
                <c:pt idx="212">
                  <c:v>1671</c:v>
                </c:pt>
                <c:pt idx="213">
                  <c:v>1671</c:v>
                </c:pt>
                <c:pt idx="214">
                  <c:v>1671</c:v>
                </c:pt>
                <c:pt idx="215">
                  <c:v>1671</c:v>
                </c:pt>
                <c:pt idx="216">
                  <c:v>1671</c:v>
                </c:pt>
                <c:pt idx="217">
                  <c:v>1671</c:v>
                </c:pt>
                <c:pt idx="218">
                  <c:v>1672</c:v>
                </c:pt>
                <c:pt idx="219">
                  <c:v>1672</c:v>
                </c:pt>
                <c:pt idx="220">
                  <c:v>1672</c:v>
                </c:pt>
                <c:pt idx="221">
                  <c:v>1672</c:v>
                </c:pt>
                <c:pt idx="222">
                  <c:v>1672</c:v>
                </c:pt>
                <c:pt idx="223">
                  <c:v>1673</c:v>
                </c:pt>
                <c:pt idx="224">
                  <c:v>1673</c:v>
                </c:pt>
                <c:pt idx="225">
                  <c:v>1673</c:v>
                </c:pt>
                <c:pt idx="226">
                  <c:v>1673</c:v>
                </c:pt>
                <c:pt idx="227">
                  <c:v>1674</c:v>
                </c:pt>
                <c:pt idx="228">
                  <c:v>1673</c:v>
                </c:pt>
                <c:pt idx="229">
                  <c:v>1673</c:v>
                </c:pt>
                <c:pt idx="230">
                  <c:v>1674</c:v>
                </c:pt>
                <c:pt idx="231">
                  <c:v>1674</c:v>
                </c:pt>
                <c:pt idx="232">
                  <c:v>1674</c:v>
                </c:pt>
                <c:pt idx="233">
                  <c:v>1675</c:v>
                </c:pt>
                <c:pt idx="234">
                  <c:v>1675</c:v>
                </c:pt>
                <c:pt idx="235">
                  <c:v>1676</c:v>
                </c:pt>
                <c:pt idx="236">
                  <c:v>1676</c:v>
                </c:pt>
                <c:pt idx="237">
                  <c:v>1676</c:v>
                </c:pt>
                <c:pt idx="238">
                  <c:v>1676</c:v>
                </c:pt>
                <c:pt idx="239">
                  <c:v>1676</c:v>
                </c:pt>
                <c:pt idx="240">
                  <c:v>1676</c:v>
                </c:pt>
                <c:pt idx="241">
                  <c:v>1676</c:v>
                </c:pt>
                <c:pt idx="242">
                  <c:v>1676</c:v>
                </c:pt>
                <c:pt idx="243">
                  <c:v>1676</c:v>
                </c:pt>
                <c:pt idx="244">
                  <c:v>1676</c:v>
                </c:pt>
                <c:pt idx="245">
                  <c:v>1676</c:v>
                </c:pt>
                <c:pt idx="246">
                  <c:v>1676</c:v>
                </c:pt>
                <c:pt idx="247">
                  <c:v>1676</c:v>
                </c:pt>
                <c:pt idx="248">
                  <c:v>1676</c:v>
                </c:pt>
                <c:pt idx="249">
                  <c:v>1677</c:v>
                </c:pt>
                <c:pt idx="250">
                  <c:v>1677</c:v>
                </c:pt>
                <c:pt idx="251">
                  <c:v>1677</c:v>
                </c:pt>
                <c:pt idx="252">
                  <c:v>1677</c:v>
                </c:pt>
                <c:pt idx="253">
                  <c:v>1677</c:v>
                </c:pt>
                <c:pt idx="254">
                  <c:v>1678</c:v>
                </c:pt>
                <c:pt idx="255">
                  <c:v>1678</c:v>
                </c:pt>
                <c:pt idx="256">
                  <c:v>1678</c:v>
                </c:pt>
                <c:pt idx="257">
                  <c:v>1678</c:v>
                </c:pt>
                <c:pt idx="258">
                  <c:v>1678</c:v>
                </c:pt>
                <c:pt idx="259">
                  <c:v>1678</c:v>
                </c:pt>
                <c:pt idx="260">
                  <c:v>1679</c:v>
                </c:pt>
                <c:pt idx="261">
                  <c:v>1679</c:v>
                </c:pt>
                <c:pt idx="262">
                  <c:v>1679</c:v>
                </c:pt>
                <c:pt idx="263">
                  <c:v>1679</c:v>
                </c:pt>
                <c:pt idx="264">
                  <c:v>1679</c:v>
                </c:pt>
                <c:pt idx="265">
                  <c:v>1679</c:v>
                </c:pt>
                <c:pt idx="266">
                  <c:v>1679</c:v>
                </c:pt>
                <c:pt idx="267">
                  <c:v>1679</c:v>
                </c:pt>
                <c:pt idx="268">
                  <c:v>1679</c:v>
                </c:pt>
                <c:pt idx="269">
                  <c:v>1678</c:v>
                </c:pt>
                <c:pt idx="270">
                  <c:v>1679</c:v>
                </c:pt>
                <c:pt idx="271">
                  <c:v>1679</c:v>
                </c:pt>
                <c:pt idx="272">
                  <c:v>1679</c:v>
                </c:pt>
                <c:pt idx="273">
                  <c:v>1679</c:v>
                </c:pt>
                <c:pt idx="274">
                  <c:v>1679</c:v>
                </c:pt>
                <c:pt idx="275">
                  <c:v>1679</c:v>
                </c:pt>
                <c:pt idx="276">
                  <c:v>1680</c:v>
                </c:pt>
                <c:pt idx="277">
                  <c:v>1679</c:v>
                </c:pt>
                <c:pt idx="278">
                  <c:v>1680</c:v>
                </c:pt>
                <c:pt idx="279">
                  <c:v>1680</c:v>
                </c:pt>
                <c:pt idx="280">
                  <c:v>1680</c:v>
                </c:pt>
                <c:pt idx="281">
                  <c:v>1680</c:v>
                </c:pt>
                <c:pt idx="282">
                  <c:v>1680</c:v>
                </c:pt>
                <c:pt idx="283">
                  <c:v>1681</c:v>
                </c:pt>
                <c:pt idx="284">
                  <c:v>1681</c:v>
                </c:pt>
                <c:pt idx="285">
                  <c:v>1681</c:v>
                </c:pt>
                <c:pt idx="286">
                  <c:v>1680</c:v>
                </c:pt>
                <c:pt idx="287">
                  <c:v>1681</c:v>
                </c:pt>
                <c:pt idx="288">
                  <c:v>1680</c:v>
                </c:pt>
                <c:pt idx="289">
                  <c:v>1681</c:v>
                </c:pt>
                <c:pt idx="290">
                  <c:v>1680</c:v>
                </c:pt>
                <c:pt idx="291">
                  <c:v>1681</c:v>
                </c:pt>
                <c:pt idx="292">
                  <c:v>1681</c:v>
                </c:pt>
                <c:pt idx="293">
                  <c:v>1681</c:v>
                </c:pt>
                <c:pt idx="294">
                  <c:v>1682</c:v>
                </c:pt>
                <c:pt idx="295">
                  <c:v>1681</c:v>
                </c:pt>
                <c:pt idx="296">
                  <c:v>1681</c:v>
                </c:pt>
                <c:pt idx="297">
                  <c:v>1681</c:v>
                </c:pt>
                <c:pt idx="298">
                  <c:v>1681</c:v>
                </c:pt>
                <c:pt idx="299">
                  <c:v>1681</c:v>
                </c:pt>
                <c:pt idx="300">
                  <c:v>1681</c:v>
                </c:pt>
                <c:pt idx="301">
                  <c:v>1682</c:v>
                </c:pt>
                <c:pt idx="302">
                  <c:v>1682</c:v>
                </c:pt>
                <c:pt idx="303">
                  <c:v>1682</c:v>
                </c:pt>
                <c:pt idx="304">
                  <c:v>1682</c:v>
                </c:pt>
                <c:pt idx="305">
                  <c:v>1682</c:v>
                </c:pt>
                <c:pt idx="306">
                  <c:v>1681</c:v>
                </c:pt>
                <c:pt idx="307">
                  <c:v>1681</c:v>
                </c:pt>
                <c:pt idx="308">
                  <c:v>1681</c:v>
                </c:pt>
                <c:pt idx="309">
                  <c:v>1681</c:v>
                </c:pt>
                <c:pt idx="310">
                  <c:v>1681</c:v>
                </c:pt>
                <c:pt idx="311">
                  <c:v>1681</c:v>
                </c:pt>
                <c:pt idx="312">
                  <c:v>1682</c:v>
                </c:pt>
                <c:pt idx="313">
                  <c:v>1682</c:v>
                </c:pt>
                <c:pt idx="314">
                  <c:v>1682</c:v>
                </c:pt>
                <c:pt idx="315">
                  <c:v>1682</c:v>
                </c:pt>
                <c:pt idx="316">
                  <c:v>1682</c:v>
                </c:pt>
                <c:pt idx="317">
                  <c:v>1682</c:v>
                </c:pt>
                <c:pt idx="318">
                  <c:v>1682</c:v>
                </c:pt>
                <c:pt idx="319">
                  <c:v>1683</c:v>
                </c:pt>
                <c:pt idx="320">
                  <c:v>1683</c:v>
                </c:pt>
                <c:pt idx="321">
                  <c:v>1683</c:v>
                </c:pt>
                <c:pt idx="322">
                  <c:v>1683</c:v>
                </c:pt>
                <c:pt idx="323">
                  <c:v>1682</c:v>
                </c:pt>
                <c:pt idx="324">
                  <c:v>1682</c:v>
                </c:pt>
                <c:pt idx="325">
                  <c:v>1682</c:v>
                </c:pt>
                <c:pt idx="326">
                  <c:v>1682</c:v>
                </c:pt>
                <c:pt idx="327">
                  <c:v>1682</c:v>
                </c:pt>
                <c:pt idx="328">
                  <c:v>1682</c:v>
                </c:pt>
                <c:pt idx="329">
                  <c:v>1683</c:v>
                </c:pt>
                <c:pt idx="330">
                  <c:v>1682</c:v>
                </c:pt>
                <c:pt idx="331">
                  <c:v>1682</c:v>
                </c:pt>
                <c:pt idx="332">
                  <c:v>1683</c:v>
                </c:pt>
                <c:pt idx="333">
                  <c:v>1684</c:v>
                </c:pt>
                <c:pt idx="334">
                  <c:v>1684</c:v>
                </c:pt>
                <c:pt idx="335">
                  <c:v>1684</c:v>
                </c:pt>
                <c:pt idx="336">
                  <c:v>1684</c:v>
                </c:pt>
                <c:pt idx="337">
                  <c:v>1684</c:v>
                </c:pt>
                <c:pt idx="338">
                  <c:v>1684</c:v>
                </c:pt>
                <c:pt idx="339">
                  <c:v>1684</c:v>
                </c:pt>
                <c:pt idx="340">
                  <c:v>1684</c:v>
                </c:pt>
                <c:pt idx="341">
                  <c:v>1684</c:v>
                </c:pt>
                <c:pt idx="342">
                  <c:v>1684</c:v>
                </c:pt>
                <c:pt idx="343">
                  <c:v>1683</c:v>
                </c:pt>
                <c:pt idx="344">
                  <c:v>1683</c:v>
                </c:pt>
                <c:pt idx="345">
                  <c:v>1682</c:v>
                </c:pt>
                <c:pt idx="346">
                  <c:v>1682</c:v>
                </c:pt>
                <c:pt idx="347">
                  <c:v>1682</c:v>
                </c:pt>
                <c:pt idx="348">
                  <c:v>1682</c:v>
                </c:pt>
                <c:pt idx="349">
                  <c:v>1682</c:v>
                </c:pt>
                <c:pt idx="350">
                  <c:v>1682</c:v>
                </c:pt>
                <c:pt idx="351">
                  <c:v>1683</c:v>
                </c:pt>
                <c:pt idx="352">
                  <c:v>1681</c:v>
                </c:pt>
                <c:pt idx="353">
                  <c:v>1668</c:v>
                </c:pt>
                <c:pt idx="354">
                  <c:v>1657</c:v>
                </c:pt>
                <c:pt idx="355">
                  <c:v>1650</c:v>
                </c:pt>
                <c:pt idx="356">
                  <c:v>1645</c:v>
                </c:pt>
                <c:pt idx="357">
                  <c:v>1641</c:v>
                </c:pt>
                <c:pt idx="358">
                  <c:v>1637</c:v>
                </c:pt>
                <c:pt idx="359">
                  <c:v>1635</c:v>
                </c:pt>
                <c:pt idx="360">
                  <c:v>1630</c:v>
                </c:pt>
                <c:pt idx="361">
                  <c:v>1622</c:v>
                </c:pt>
                <c:pt idx="362">
                  <c:v>1613</c:v>
                </c:pt>
                <c:pt idx="363">
                  <c:v>1601</c:v>
                </c:pt>
                <c:pt idx="364">
                  <c:v>1587</c:v>
                </c:pt>
                <c:pt idx="365">
                  <c:v>1571</c:v>
                </c:pt>
                <c:pt idx="366">
                  <c:v>1555</c:v>
                </c:pt>
                <c:pt idx="367">
                  <c:v>1539</c:v>
                </c:pt>
                <c:pt idx="368">
                  <c:v>1525</c:v>
                </c:pt>
                <c:pt idx="369">
                  <c:v>1513</c:v>
                </c:pt>
                <c:pt idx="370">
                  <c:v>1500</c:v>
                </c:pt>
                <c:pt idx="371">
                  <c:v>1486</c:v>
                </c:pt>
                <c:pt idx="372">
                  <c:v>1474</c:v>
                </c:pt>
                <c:pt idx="373">
                  <c:v>1463</c:v>
                </c:pt>
                <c:pt idx="374">
                  <c:v>1450</c:v>
                </c:pt>
                <c:pt idx="375">
                  <c:v>1438</c:v>
                </c:pt>
                <c:pt idx="376">
                  <c:v>1427</c:v>
                </c:pt>
                <c:pt idx="377">
                  <c:v>1416</c:v>
                </c:pt>
                <c:pt idx="378">
                  <c:v>1406</c:v>
                </c:pt>
                <c:pt idx="379">
                  <c:v>1395</c:v>
                </c:pt>
                <c:pt idx="380">
                  <c:v>1386</c:v>
                </c:pt>
                <c:pt idx="381">
                  <c:v>1375</c:v>
                </c:pt>
                <c:pt idx="382">
                  <c:v>1366</c:v>
                </c:pt>
                <c:pt idx="383">
                  <c:v>1358</c:v>
                </c:pt>
                <c:pt idx="384">
                  <c:v>1350</c:v>
                </c:pt>
                <c:pt idx="385">
                  <c:v>1342</c:v>
                </c:pt>
                <c:pt idx="386">
                  <c:v>1334</c:v>
                </c:pt>
                <c:pt idx="387">
                  <c:v>1327</c:v>
                </c:pt>
                <c:pt idx="388">
                  <c:v>1320</c:v>
                </c:pt>
                <c:pt idx="389">
                  <c:v>1313</c:v>
                </c:pt>
                <c:pt idx="390">
                  <c:v>1307</c:v>
                </c:pt>
                <c:pt idx="391">
                  <c:v>1297</c:v>
                </c:pt>
                <c:pt idx="392">
                  <c:v>1290</c:v>
                </c:pt>
                <c:pt idx="393">
                  <c:v>1284</c:v>
                </c:pt>
                <c:pt idx="394">
                  <c:v>1278</c:v>
                </c:pt>
                <c:pt idx="395">
                  <c:v>1272</c:v>
                </c:pt>
                <c:pt idx="396">
                  <c:v>1265</c:v>
                </c:pt>
                <c:pt idx="397">
                  <c:v>1259</c:v>
                </c:pt>
                <c:pt idx="398">
                  <c:v>1252</c:v>
                </c:pt>
                <c:pt idx="399">
                  <c:v>1247</c:v>
                </c:pt>
                <c:pt idx="400">
                  <c:v>1242</c:v>
                </c:pt>
                <c:pt idx="401">
                  <c:v>1236</c:v>
                </c:pt>
                <c:pt idx="402">
                  <c:v>1232</c:v>
                </c:pt>
                <c:pt idx="403">
                  <c:v>1227</c:v>
                </c:pt>
                <c:pt idx="404">
                  <c:v>1222</c:v>
                </c:pt>
                <c:pt idx="405">
                  <c:v>1216</c:v>
                </c:pt>
                <c:pt idx="406">
                  <c:v>1211</c:v>
                </c:pt>
                <c:pt idx="407">
                  <c:v>1208</c:v>
                </c:pt>
                <c:pt idx="408">
                  <c:v>1204</c:v>
                </c:pt>
                <c:pt idx="409">
                  <c:v>1201</c:v>
                </c:pt>
                <c:pt idx="410">
                  <c:v>1196</c:v>
                </c:pt>
                <c:pt idx="411">
                  <c:v>1193</c:v>
                </c:pt>
                <c:pt idx="412">
                  <c:v>1190</c:v>
                </c:pt>
                <c:pt idx="413">
                  <c:v>1187</c:v>
                </c:pt>
                <c:pt idx="414">
                  <c:v>1184</c:v>
                </c:pt>
                <c:pt idx="415">
                  <c:v>1181</c:v>
                </c:pt>
                <c:pt idx="416">
                  <c:v>1176</c:v>
                </c:pt>
                <c:pt idx="417">
                  <c:v>1174</c:v>
                </c:pt>
                <c:pt idx="418">
                  <c:v>1169</c:v>
                </c:pt>
                <c:pt idx="419">
                  <c:v>1166</c:v>
                </c:pt>
                <c:pt idx="420">
                  <c:v>1164</c:v>
                </c:pt>
                <c:pt idx="421">
                  <c:v>1161</c:v>
                </c:pt>
                <c:pt idx="422">
                  <c:v>1158</c:v>
                </c:pt>
                <c:pt idx="423">
                  <c:v>1155</c:v>
                </c:pt>
                <c:pt idx="424">
                  <c:v>1154</c:v>
                </c:pt>
                <c:pt idx="425">
                  <c:v>1153</c:v>
                </c:pt>
                <c:pt idx="426">
                  <c:v>1151</c:v>
                </c:pt>
                <c:pt idx="427">
                  <c:v>1149</c:v>
                </c:pt>
                <c:pt idx="428">
                  <c:v>1147</c:v>
                </c:pt>
                <c:pt idx="429">
                  <c:v>1143</c:v>
                </c:pt>
                <c:pt idx="430">
                  <c:v>1138</c:v>
                </c:pt>
                <c:pt idx="431">
                  <c:v>1137</c:v>
                </c:pt>
                <c:pt idx="432">
                  <c:v>1137</c:v>
                </c:pt>
                <c:pt idx="433">
                  <c:v>1134</c:v>
                </c:pt>
                <c:pt idx="434">
                  <c:v>1132</c:v>
                </c:pt>
                <c:pt idx="435">
                  <c:v>1130</c:v>
                </c:pt>
                <c:pt idx="436">
                  <c:v>1128</c:v>
                </c:pt>
                <c:pt idx="437">
                  <c:v>1127</c:v>
                </c:pt>
                <c:pt idx="438">
                  <c:v>1126</c:v>
                </c:pt>
                <c:pt idx="439">
                  <c:v>1125</c:v>
                </c:pt>
                <c:pt idx="440">
                  <c:v>1122</c:v>
                </c:pt>
                <c:pt idx="441">
                  <c:v>1122</c:v>
                </c:pt>
                <c:pt idx="442">
                  <c:v>1120</c:v>
                </c:pt>
                <c:pt idx="443">
                  <c:v>1118</c:v>
                </c:pt>
                <c:pt idx="444">
                  <c:v>1116</c:v>
                </c:pt>
                <c:pt idx="445">
                  <c:v>1114</c:v>
                </c:pt>
                <c:pt idx="446">
                  <c:v>1113</c:v>
                </c:pt>
                <c:pt idx="447">
                  <c:v>1111</c:v>
                </c:pt>
                <c:pt idx="448">
                  <c:v>1110</c:v>
                </c:pt>
                <c:pt idx="449">
                  <c:v>1108</c:v>
                </c:pt>
                <c:pt idx="450">
                  <c:v>4095</c:v>
                </c:pt>
                <c:pt idx="451">
                  <c:v>1108</c:v>
                </c:pt>
                <c:pt idx="452">
                  <c:v>1107</c:v>
                </c:pt>
                <c:pt idx="453">
                  <c:v>1106</c:v>
                </c:pt>
                <c:pt idx="454">
                  <c:v>1104</c:v>
                </c:pt>
                <c:pt idx="455">
                  <c:v>1103</c:v>
                </c:pt>
                <c:pt idx="456">
                  <c:v>1103</c:v>
                </c:pt>
                <c:pt idx="457">
                  <c:v>1102</c:v>
                </c:pt>
                <c:pt idx="458">
                  <c:v>1101</c:v>
                </c:pt>
                <c:pt idx="459">
                  <c:v>1101</c:v>
                </c:pt>
                <c:pt idx="460">
                  <c:v>1099</c:v>
                </c:pt>
                <c:pt idx="461">
                  <c:v>1098</c:v>
                </c:pt>
                <c:pt idx="462">
                  <c:v>1097</c:v>
                </c:pt>
                <c:pt idx="463">
                  <c:v>1096</c:v>
                </c:pt>
                <c:pt idx="464">
                  <c:v>1094</c:v>
                </c:pt>
                <c:pt idx="465">
                  <c:v>1094</c:v>
                </c:pt>
                <c:pt idx="466">
                  <c:v>1093</c:v>
                </c:pt>
                <c:pt idx="467">
                  <c:v>1093</c:v>
                </c:pt>
                <c:pt idx="468">
                  <c:v>1093</c:v>
                </c:pt>
                <c:pt idx="469">
                  <c:v>1091</c:v>
                </c:pt>
                <c:pt idx="470">
                  <c:v>1091</c:v>
                </c:pt>
                <c:pt idx="471">
                  <c:v>1090</c:v>
                </c:pt>
                <c:pt idx="472">
                  <c:v>1090</c:v>
                </c:pt>
                <c:pt idx="473">
                  <c:v>1090</c:v>
                </c:pt>
                <c:pt idx="474">
                  <c:v>1088</c:v>
                </c:pt>
                <c:pt idx="475">
                  <c:v>1087</c:v>
                </c:pt>
                <c:pt idx="476">
                  <c:v>1085</c:v>
                </c:pt>
                <c:pt idx="477">
                  <c:v>1084</c:v>
                </c:pt>
                <c:pt idx="478">
                  <c:v>1084</c:v>
                </c:pt>
                <c:pt idx="479">
                  <c:v>1083</c:v>
                </c:pt>
                <c:pt idx="480">
                  <c:v>1082</c:v>
                </c:pt>
                <c:pt idx="481">
                  <c:v>1081</c:v>
                </c:pt>
                <c:pt idx="482">
                  <c:v>1081</c:v>
                </c:pt>
                <c:pt idx="483">
                  <c:v>1081</c:v>
                </c:pt>
                <c:pt idx="484">
                  <c:v>1083</c:v>
                </c:pt>
                <c:pt idx="485">
                  <c:v>1083</c:v>
                </c:pt>
                <c:pt idx="486">
                  <c:v>1082</c:v>
                </c:pt>
                <c:pt idx="487">
                  <c:v>1082</c:v>
                </c:pt>
                <c:pt idx="488">
                  <c:v>1081</c:v>
                </c:pt>
                <c:pt idx="489">
                  <c:v>1079</c:v>
                </c:pt>
                <c:pt idx="490">
                  <c:v>1077</c:v>
                </c:pt>
                <c:pt idx="491">
                  <c:v>1078</c:v>
                </c:pt>
                <c:pt idx="492">
                  <c:v>1078</c:v>
                </c:pt>
                <c:pt idx="493">
                  <c:v>1079</c:v>
                </c:pt>
                <c:pt idx="494">
                  <c:v>1078</c:v>
                </c:pt>
                <c:pt idx="495">
                  <c:v>1076</c:v>
                </c:pt>
                <c:pt idx="496">
                  <c:v>1077</c:v>
                </c:pt>
                <c:pt idx="497">
                  <c:v>1079</c:v>
                </c:pt>
                <c:pt idx="498">
                  <c:v>1078</c:v>
                </c:pt>
                <c:pt idx="499">
                  <c:v>1080</c:v>
                </c:pt>
                <c:pt idx="500">
                  <c:v>1079</c:v>
                </c:pt>
                <c:pt idx="501">
                  <c:v>1078</c:v>
                </c:pt>
                <c:pt idx="502">
                  <c:v>1078</c:v>
                </c:pt>
                <c:pt idx="503">
                  <c:v>1076</c:v>
                </c:pt>
                <c:pt idx="504">
                  <c:v>1076</c:v>
                </c:pt>
                <c:pt idx="505">
                  <c:v>1075</c:v>
                </c:pt>
                <c:pt idx="506">
                  <c:v>1076</c:v>
                </c:pt>
                <c:pt idx="507">
                  <c:v>1075</c:v>
                </c:pt>
                <c:pt idx="508">
                  <c:v>1075</c:v>
                </c:pt>
                <c:pt idx="509">
                  <c:v>1075</c:v>
                </c:pt>
                <c:pt idx="510">
                  <c:v>1076</c:v>
                </c:pt>
                <c:pt idx="511">
                  <c:v>1076</c:v>
                </c:pt>
                <c:pt idx="512">
                  <c:v>1075</c:v>
                </c:pt>
                <c:pt idx="513">
                  <c:v>1074</c:v>
                </c:pt>
                <c:pt idx="514">
                  <c:v>1074</c:v>
                </c:pt>
                <c:pt idx="515">
                  <c:v>1072</c:v>
                </c:pt>
                <c:pt idx="516">
                  <c:v>1071</c:v>
                </c:pt>
                <c:pt idx="517">
                  <c:v>1072</c:v>
                </c:pt>
                <c:pt idx="518">
                  <c:v>1073</c:v>
                </c:pt>
                <c:pt idx="519">
                  <c:v>1074</c:v>
                </c:pt>
                <c:pt idx="520">
                  <c:v>1074</c:v>
                </c:pt>
                <c:pt idx="521">
                  <c:v>1073</c:v>
                </c:pt>
                <c:pt idx="522">
                  <c:v>1071</c:v>
                </c:pt>
                <c:pt idx="523">
                  <c:v>1070</c:v>
                </c:pt>
                <c:pt idx="524">
                  <c:v>1069</c:v>
                </c:pt>
                <c:pt idx="525">
                  <c:v>1069</c:v>
                </c:pt>
                <c:pt idx="526">
                  <c:v>1071</c:v>
                </c:pt>
                <c:pt idx="527">
                  <c:v>1072</c:v>
                </c:pt>
                <c:pt idx="528">
                  <c:v>1071</c:v>
                </c:pt>
                <c:pt idx="529">
                  <c:v>1072</c:v>
                </c:pt>
                <c:pt idx="530">
                  <c:v>1072</c:v>
                </c:pt>
                <c:pt idx="531">
                  <c:v>1071</c:v>
                </c:pt>
                <c:pt idx="532">
                  <c:v>1072</c:v>
                </c:pt>
                <c:pt idx="533">
                  <c:v>1071</c:v>
                </c:pt>
                <c:pt idx="534">
                  <c:v>1070</c:v>
                </c:pt>
                <c:pt idx="535">
                  <c:v>1068</c:v>
                </c:pt>
                <c:pt idx="536">
                  <c:v>1068</c:v>
                </c:pt>
                <c:pt idx="537">
                  <c:v>1069</c:v>
                </c:pt>
                <c:pt idx="538">
                  <c:v>1069</c:v>
                </c:pt>
                <c:pt idx="539">
                  <c:v>1067</c:v>
                </c:pt>
                <c:pt idx="540">
                  <c:v>1068</c:v>
                </c:pt>
                <c:pt idx="541">
                  <c:v>1067</c:v>
                </c:pt>
                <c:pt idx="542">
                  <c:v>1067</c:v>
                </c:pt>
                <c:pt idx="543">
                  <c:v>1068</c:v>
                </c:pt>
                <c:pt idx="544">
                  <c:v>1070</c:v>
                </c:pt>
                <c:pt idx="545">
                  <c:v>1069</c:v>
                </c:pt>
                <c:pt idx="546">
                  <c:v>1069</c:v>
                </c:pt>
                <c:pt idx="547">
                  <c:v>1069</c:v>
                </c:pt>
                <c:pt idx="548">
                  <c:v>1067</c:v>
                </c:pt>
                <c:pt idx="549">
                  <c:v>1068</c:v>
                </c:pt>
                <c:pt idx="550">
                  <c:v>1067</c:v>
                </c:pt>
                <c:pt idx="551">
                  <c:v>1068</c:v>
                </c:pt>
                <c:pt idx="552">
                  <c:v>1068</c:v>
                </c:pt>
                <c:pt idx="553">
                  <c:v>1066</c:v>
                </c:pt>
                <c:pt idx="554">
                  <c:v>1065</c:v>
                </c:pt>
                <c:pt idx="555">
                  <c:v>1066</c:v>
                </c:pt>
                <c:pt idx="556">
                  <c:v>1067</c:v>
                </c:pt>
                <c:pt idx="557">
                  <c:v>1066</c:v>
                </c:pt>
                <c:pt idx="558">
                  <c:v>1066</c:v>
                </c:pt>
                <c:pt idx="559">
                  <c:v>1064</c:v>
                </c:pt>
                <c:pt idx="560">
                  <c:v>1065</c:v>
                </c:pt>
                <c:pt idx="561">
                  <c:v>1065</c:v>
                </c:pt>
                <c:pt idx="562">
                  <c:v>1064</c:v>
                </c:pt>
                <c:pt idx="563">
                  <c:v>1065</c:v>
                </c:pt>
                <c:pt idx="564">
                  <c:v>1066</c:v>
                </c:pt>
                <c:pt idx="565">
                  <c:v>1064</c:v>
                </c:pt>
                <c:pt idx="566">
                  <c:v>1065</c:v>
                </c:pt>
                <c:pt idx="567">
                  <c:v>1066</c:v>
                </c:pt>
                <c:pt idx="568">
                  <c:v>1066</c:v>
                </c:pt>
                <c:pt idx="569">
                  <c:v>1067</c:v>
                </c:pt>
                <c:pt idx="570">
                  <c:v>1066</c:v>
                </c:pt>
                <c:pt idx="571">
                  <c:v>1066</c:v>
                </c:pt>
                <c:pt idx="572">
                  <c:v>1066</c:v>
                </c:pt>
                <c:pt idx="573">
                  <c:v>1067</c:v>
                </c:pt>
                <c:pt idx="574">
                  <c:v>1066</c:v>
                </c:pt>
                <c:pt idx="575">
                  <c:v>1065</c:v>
                </c:pt>
                <c:pt idx="576">
                  <c:v>1065</c:v>
                </c:pt>
                <c:pt idx="577">
                  <c:v>1066</c:v>
                </c:pt>
                <c:pt idx="578">
                  <c:v>1066</c:v>
                </c:pt>
                <c:pt idx="579">
                  <c:v>1067</c:v>
                </c:pt>
                <c:pt idx="580">
                  <c:v>1068</c:v>
                </c:pt>
                <c:pt idx="581">
                  <c:v>1069</c:v>
                </c:pt>
                <c:pt idx="582">
                  <c:v>1068</c:v>
                </c:pt>
                <c:pt idx="583">
                  <c:v>1067</c:v>
                </c:pt>
                <c:pt idx="584">
                  <c:v>1066</c:v>
                </c:pt>
                <c:pt idx="585">
                  <c:v>1066</c:v>
                </c:pt>
                <c:pt idx="586">
                  <c:v>1066</c:v>
                </c:pt>
                <c:pt idx="587">
                  <c:v>1065</c:v>
                </c:pt>
                <c:pt idx="588">
                  <c:v>1066</c:v>
                </c:pt>
                <c:pt idx="589">
                  <c:v>1067</c:v>
                </c:pt>
                <c:pt idx="590">
                  <c:v>1068</c:v>
                </c:pt>
                <c:pt idx="591">
                  <c:v>1068</c:v>
                </c:pt>
                <c:pt idx="592">
                  <c:v>1069</c:v>
                </c:pt>
                <c:pt idx="593">
                  <c:v>1068</c:v>
                </c:pt>
                <c:pt idx="594">
                  <c:v>1069</c:v>
                </c:pt>
                <c:pt idx="595">
                  <c:v>1069</c:v>
                </c:pt>
                <c:pt idx="596">
                  <c:v>1069</c:v>
                </c:pt>
                <c:pt idx="597">
                  <c:v>1068</c:v>
                </c:pt>
                <c:pt idx="598">
                  <c:v>1068</c:v>
                </c:pt>
                <c:pt idx="599">
                  <c:v>1067</c:v>
                </c:pt>
                <c:pt idx="600">
                  <c:v>1067</c:v>
                </c:pt>
                <c:pt idx="601">
                  <c:v>1067</c:v>
                </c:pt>
                <c:pt idx="602">
                  <c:v>1067</c:v>
                </c:pt>
                <c:pt idx="603">
                  <c:v>1067</c:v>
                </c:pt>
                <c:pt idx="604">
                  <c:v>1069</c:v>
                </c:pt>
                <c:pt idx="605">
                  <c:v>1069</c:v>
                </c:pt>
                <c:pt idx="606">
                  <c:v>1067</c:v>
                </c:pt>
                <c:pt idx="607">
                  <c:v>1066</c:v>
                </c:pt>
                <c:pt idx="608">
                  <c:v>1066</c:v>
                </c:pt>
                <c:pt idx="609">
                  <c:v>1066</c:v>
                </c:pt>
                <c:pt idx="610">
                  <c:v>1067</c:v>
                </c:pt>
                <c:pt idx="611">
                  <c:v>1066</c:v>
                </c:pt>
                <c:pt idx="612">
                  <c:v>1068</c:v>
                </c:pt>
                <c:pt idx="613">
                  <c:v>1069</c:v>
                </c:pt>
                <c:pt idx="614">
                  <c:v>1069</c:v>
                </c:pt>
                <c:pt idx="615">
                  <c:v>1069</c:v>
                </c:pt>
                <c:pt idx="616">
                  <c:v>1068</c:v>
                </c:pt>
                <c:pt idx="617">
                  <c:v>1068</c:v>
                </c:pt>
                <c:pt idx="618">
                  <c:v>1069</c:v>
                </c:pt>
                <c:pt idx="619">
                  <c:v>1067</c:v>
                </c:pt>
                <c:pt idx="620">
                  <c:v>1067</c:v>
                </c:pt>
                <c:pt idx="621">
                  <c:v>1067</c:v>
                </c:pt>
                <c:pt idx="622">
                  <c:v>1069</c:v>
                </c:pt>
                <c:pt idx="623">
                  <c:v>1070</c:v>
                </c:pt>
                <c:pt idx="624">
                  <c:v>1070</c:v>
                </c:pt>
                <c:pt idx="625">
                  <c:v>1069</c:v>
                </c:pt>
                <c:pt idx="626">
                  <c:v>1067</c:v>
                </c:pt>
                <c:pt idx="627">
                  <c:v>1069</c:v>
                </c:pt>
                <c:pt idx="628">
                  <c:v>1070</c:v>
                </c:pt>
                <c:pt idx="629">
                  <c:v>1071</c:v>
                </c:pt>
                <c:pt idx="630">
                  <c:v>1070</c:v>
                </c:pt>
                <c:pt idx="631">
                  <c:v>1069</c:v>
                </c:pt>
                <c:pt idx="632">
                  <c:v>1068</c:v>
                </c:pt>
                <c:pt idx="633">
                  <c:v>1067</c:v>
                </c:pt>
                <c:pt idx="634">
                  <c:v>1067</c:v>
                </c:pt>
                <c:pt idx="635">
                  <c:v>1068</c:v>
                </c:pt>
                <c:pt idx="636">
                  <c:v>1067</c:v>
                </c:pt>
                <c:pt idx="637">
                  <c:v>1066</c:v>
                </c:pt>
                <c:pt idx="638">
                  <c:v>1067</c:v>
                </c:pt>
                <c:pt idx="639">
                  <c:v>1066</c:v>
                </c:pt>
                <c:pt idx="640">
                  <c:v>1067</c:v>
                </c:pt>
                <c:pt idx="641">
                  <c:v>1069</c:v>
                </c:pt>
                <c:pt idx="642">
                  <c:v>1068</c:v>
                </c:pt>
                <c:pt idx="643">
                  <c:v>1068</c:v>
                </c:pt>
                <c:pt idx="644">
                  <c:v>1067</c:v>
                </c:pt>
                <c:pt idx="645">
                  <c:v>1068</c:v>
                </c:pt>
                <c:pt idx="646">
                  <c:v>1068</c:v>
                </c:pt>
                <c:pt idx="647">
                  <c:v>1067</c:v>
                </c:pt>
                <c:pt idx="648">
                  <c:v>1066</c:v>
                </c:pt>
                <c:pt idx="649">
                  <c:v>1065</c:v>
                </c:pt>
                <c:pt idx="650">
                  <c:v>1066</c:v>
                </c:pt>
                <c:pt idx="651">
                  <c:v>1067</c:v>
                </c:pt>
                <c:pt idx="652">
                  <c:v>1066</c:v>
                </c:pt>
                <c:pt idx="653">
                  <c:v>1065</c:v>
                </c:pt>
                <c:pt idx="654">
                  <c:v>1065</c:v>
                </c:pt>
                <c:pt idx="655">
                  <c:v>1068</c:v>
                </c:pt>
                <c:pt idx="656">
                  <c:v>1068</c:v>
                </c:pt>
                <c:pt idx="657">
                  <c:v>1069</c:v>
                </c:pt>
                <c:pt idx="658">
                  <c:v>1069</c:v>
                </c:pt>
                <c:pt idx="659">
                  <c:v>1068</c:v>
                </c:pt>
                <c:pt idx="660">
                  <c:v>1070</c:v>
                </c:pt>
                <c:pt idx="661">
                  <c:v>1068</c:v>
                </c:pt>
                <c:pt idx="662">
                  <c:v>1066</c:v>
                </c:pt>
                <c:pt idx="663">
                  <c:v>1066</c:v>
                </c:pt>
                <c:pt idx="664">
                  <c:v>1066</c:v>
                </c:pt>
                <c:pt idx="665">
                  <c:v>1065</c:v>
                </c:pt>
                <c:pt idx="666">
                  <c:v>1068</c:v>
                </c:pt>
                <c:pt idx="667">
                  <c:v>1068</c:v>
                </c:pt>
                <c:pt idx="668">
                  <c:v>1067</c:v>
                </c:pt>
                <c:pt idx="669">
                  <c:v>1068</c:v>
                </c:pt>
                <c:pt idx="670">
                  <c:v>1069</c:v>
                </c:pt>
                <c:pt idx="671">
                  <c:v>1068</c:v>
                </c:pt>
                <c:pt idx="672">
                  <c:v>1068</c:v>
                </c:pt>
                <c:pt idx="673">
                  <c:v>1066</c:v>
                </c:pt>
                <c:pt idx="674">
                  <c:v>1066</c:v>
                </c:pt>
                <c:pt idx="675">
                  <c:v>1066</c:v>
                </c:pt>
                <c:pt idx="676">
                  <c:v>1065</c:v>
                </c:pt>
                <c:pt idx="677">
                  <c:v>1065</c:v>
                </c:pt>
                <c:pt idx="678">
                  <c:v>1065</c:v>
                </c:pt>
                <c:pt idx="679">
                  <c:v>1064</c:v>
                </c:pt>
                <c:pt idx="680">
                  <c:v>1064</c:v>
                </c:pt>
                <c:pt idx="681">
                  <c:v>1065</c:v>
                </c:pt>
                <c:pt idx="682">
                  <c:v>1065</c:v>
                </c:pt>
                <c:pt idx="683">
                  <c:v>1065</c:v>
                </c:pt>
                <c:pt idx="684">
                  <c:v>1066</c:v>
                </c:pt>
                <c:pt idx="685">
                  <c:v>1065</c:v>
                </c:pt>
                <c:pt idx="686">
                  <c:v>1066</c:v>
                </c:pt>
                <c:pt idx="687">
                  <c:v>1065</c:v>
                </c:pt>
                <c:pt idx="688">
                  <c:v>1065</c:v>
                </c:pt>
                <c:pt idx="689">
                  <c:v>1066</c:v>
                </c:pt>
                <c:pt idx="690">
                  <c:v>1065</c:v>
                </c:pt>
                <c:pt idx="691">
                  <c:v>1064</c:v>
                </c:pt>
                <c:pt idx="692">
                  <c:v>1063</c:v>
                </c:pt>
                <c:pt idx="693">
                  <c:v>1064</c:v>
                </c:pt>
                <c:pt idx="694">
                  <c:v>1062</c:v>
                </c:pt>
                <c:pt idx="695">
                  <c:v>1063</c:v>
                </c:pt>
                <c:pt idx="696">
                  <c:v>1063</c:v>
                </c:pt>
                <c:pt idx="697">
                  <c:v>1062</c:v>
                </c:pt>
                <c:pt idx="698">
                  <c:v>1062</c:v>
                </c:pt>
                <c:pt idx="699">
                  <c:v>1063</c:v>
                </c:pt>
                <c:pt idx="700">
                  <c:v>1062</c:v>
                </c:pt>
                <c:pt idx="701">
                  <c:v>1063</c:v>
                </c:pt>
                <c:pt idx="702">
                  <c:v>1064</c:v>
                </c:pt>
                <c:pt idx="703">
                  <c:v>1063</c:v>
                </c:pt>
                <c:pt idx="704">
                  <c:v>1064</c:v>
                </c:pt>
                <c:pt idx="705">
                  <c:v>1065</c:v>
                </c:pt>
                <c:pt idx="706">
                  <c:v>1064</c:v>
                </c:pt>
                <c:pt idx="707">
                  <c:v>1065</c:v>
                </c:pt>
                <c:pt idx="708">
                  <c:v>1069</c:v>
                </c:pt>
                <c:pt idx="709">
                  <c:v>1081</c:v>
                </c:pt>
                <c:pt idx="710">
                  <c:v>1096</c:v>
                </c:pt>
                <c:pt idx="711">
                  <c:v>1113</c:v>
                </c:pt>
                <c:pt idx="712">
                  <c:v>1132</c:v>
                </c:pt>
                <c:pt idx="713">
                  <c:v>1150</c:v>
                </c:pt>
                <c:pt idx="714">
                  <c:v>1168</c:v>
                </c:pt>
                <c:pt idx="715">
                  <c:v>1185</c:v>
                </c:pt>
                <c:pt idx="716">
                  <c:v>1201</c:v>
                </c:pt>
                <c:pt idx="717">
                  <c:v>1218</c:v>
                </c:pt>
                <c:pt idx="718">
                  <c:v>1233</c:v>
                </c:pt>
                <c:pt idx="719">
                  <c:v>1248</c:v>
                </c:pt>
                <c:pt idx="720">
                  <c:v>1263</c:v>
                </c:pt>
                <c:pt idx="721">
                  <c:v>1277</c:v>
                </c:pt>
                <c:pt idx="722">
                  <c:v>1290</c:v>
                </c:pt>
                <c:pt idx="723">
                  <c:v>1303</c:v>
                </c:pt>
                <c:pt idx="724">
                  <c:v>1315</c:v>
                </c:pt>
                <c:pt idx="725">
                  <c:v>1327</c:v>
                </c:pt>
                <c:pt idx="726">
                  <c:v>1338</c:v>
                </c:pt>
                <c:pt idx="727">
                  <c:v>1348</c:v>
                </c:pt>
                <c:pt idx="728">
                  <c:v>1358</c:v>
                </c:pt>
                <c:pt idx="729">
                  <c:v>1368</c:v>
                </c:pt>
                <c:pt idx="730">
                  <c:v>1376</c:v>
                </c:pt>
                <c:pt idx="731">
                  <c:v>1385</c:v>
                </c:pt>
                <c:pt idx="732">
                  <c:v>1394</c:v>
                </c:pt>
                <c:pt idx="733">
                  <c:v>1402</c:v>
                </c:pt>
                <c:pt idx="734">
                  <c:v>1410</c:v>
                </c:pt>
                <c:pt idx="735">
                  <c:v>1417</c:v>
                </c:pt>
                <c:pt idx="736">
                  <c:v>1425</c:v>
                </c:pt>
                <c:pt idx="737">
                  <c:v>1432</c:v>
                </c:pt>
                <c:pt idx="738">
                  <c:v>1439</c:v>
                </c:pt>
                <c:pt idx="739">
                  <c:v>1445</c:v>
                </c:pt>
                <c:pt idx="740">
                  <c:v>1451</c:v>
                </c:pt>
                <c:pt idx="741">
                  <c:v>1456</c:v>
                </c:pt>
                <c:pt idx="742">
                  <c:v>1462</c:v>
                </c:pt>
                <c:pt idx="743">
                  <c:v>1468</c:v>
                </c:pt>
                <c:pt idx="744">
                  <c:v>1473</c:v>
                </c:pt>
                <c:pt idx="745">
                  <c:v>1478</c:v>
                </c:pt>
                <c:pt idx="746">
                  <c:v>1482</c:v>
                </c:pt>
                <c:pt idx="747">
                  <c:v>1487</c:v>
                </c:pt>
                <c:pt idx="748">
                  <c:v>1491</c:v>
                </c:pt>
                <c:pt idx="749">
                  <c:v>1495</c:v>
                </c:pt>
                <c:pt idx="750">
                  <c:v>1500</c:v>
                </c:pt>
                <c:pt idx="751">
                  <c:v>1503</c:v>
                </c:pt>
                <c:pt idx="752">
                  <c:v>1507</c:v>
                </c:pt>
                <c:pt idx="753">
                  <c:v>1510</c:v>
                </c:pt>
                <c:pt idx="754">
                  <c:v>1513</c:v>
                </c:pt>
                <c:pt idx="755">
                  <c:v>1516</c:v>
                </c:pt>
                <c:pt idx="756">
                  <c:v>1520</c:v>
                </c:pt>
                <c:pt idx="757">
                  <c:v>1522</c:v>
                </c:pt>
                <c:pt idx="758">
                  <c:v>1525</c:v>
                </c:pt>
                <c:pt idx="759">
                  <c:v>1527</c:v>
                </c:pt>
                <c:pt idx="760">
                  <c:v>1530</c:v>
                </c:pt>
                <c:pt idx="761">
                  <c:v>1533</c:v>
                </c:pt>
                <c:pt idx="762">
                  <c:v>1535</c:v>
                </c:pt>
                <c:pt idx="763">
                  <c:v>1538</c:v>
                </c:pt>
                <c:pt idx="764">
                  <c:v>1541</c:v>
                </c:pt>
                <c:pt idx="765">
                  <c:v>1544</c:v>
                </c:pt>
                <c:pt idx="766">
                  <c:v>1546</c:v>
                </c:pt>
                <c:pt idx="767">
                  <c:v>1547</c:v>
                </c:pt>
                <c:pt idx="768">
                  <c:v>1549</c:v>
                </c:pt>
                <c:pt idx="769">
                  <c:v>1551</c:v>
                </c:pt>
                <c:pt idx="770">
                  <c:v>1553</c:v>
                </c:pt>
                <c:pt idx="771">
                  <c:v>1554</c:v>
                </c:pt>
                <c:pt idx="772">
                  <c:v>1555</c:v>
                </c:pt>
                <c:pt idx="773">
                  <c:v>1557</c:v>
                </c:pt>
                <c:pt idx="774">
                  <c:v>1558</c:v>
                </c:pt>
                <c:pt idx="775">
                  <c:v>1559</c:v>
                </c:pt>
                <c:pt idx="776">
                  <c:v>1561</c:v>
                </c:pt>
                <c:pt idx="777">
                  <c:v>1562</c:v>
                </c:pt>
                <c:pt idx="778">
                  <c:v>1563</c:v>
                </c:pt>
                <c:pt idx="779">
                  <c:v>1565</c:v>
                </c:pt>
                <c:pt idx="780">
                  <c:v>1566</c:v>
                </c:pt>
                <c:pt idx="781">
                  <c:v>1566</c:v>
                </c:pt>
                <c:pt idx="782">
                  <c:v>1568</c:v>
                </c:pt>
                <c:pt idx="783">
                  <c:v>1569</c:v>
                </c:pt>
                <c:pt idx="784">
                  <c:v>1570</c:v>
                </c:pt>
                <c:pt idx="785">
                  <c:v>1571</c:v>
                </c:pt>
                <c:pt idx="786">
                  <c:v>1572</c:v>
                </c:pt>
                <c:pt idx="787">
                  <c:v>1572</c:v>
                </c:pt>
                <c:pt idx="788">
                  <c:v>1573</c:v>
                </c:pt>
                <c:pt idx="789">
                  <c:v>1574</c:v>
                </c:pt>
                <c:pt idx="790">
                  <c:v>1575</c:v>
                </c:pt>
                <c:pt idx="791">
                  <c:v>1575</c:v>
                </c:pt>
                <c:pt idx="792">
                  <c:v>1576</c:v>
                </c:pt>
                <c:pt idx="793">
                  <c:v>1576</c:v>
                </c:pt>
                <c:pt idx="794">
                  <c:v>1577</c:v>
                </c:pt>
                <c:pt idx="795">
                  <c:v>1578</c:v>
                </c:pt>
                <c:pt idx="796">
                  <c:v>1578</c:v>
                </c:pt>
                <c:pt idx="797">
                  <c:v>1578</c:v>
                </c:pt>
                <c:pt idx="798">
                  <c:v>1579</c:v>
                </c:pt>
                <c:pt idx="799">
                  <c:v>1579</c:v>
                </c:pt>
                <c:pt idx="800">
                  <c:v>1580</c:v>
                </c:pt>
                <c:pt idx="801">
                  <c:v>1580</c:v>
                </c:pt>
                <c:pt idx="802">
                  <c:v>1580</c:v>
                </c:pt>
                <c:pt idx="803">
                  <c:v>1581</c:v>
                </c:pt>
                <c:pt idx="804">
                  <c:v>1581</c:v>
                </c:pt>
                <c:pt idx="805">
                  <c:v>1581</c:v>
                </c:pt>
                <c:pt idx="806">
                  <c:v>1581</c:v>
                </c:pt>
                <c:pt idx="807">
                  <c:v>1582</c:v>
                </c:pt>
                <c:pt idx="808">
                  <c:v>1582</c:v>
                </c:pt>
                <c:pt idx="809">
                  <c:v>1582</c:v>
                </c:pt>
                <c:pt idx="810">
                  <c:v>1583</c:v>
                </c:pt>
                <c:pt idx="811">
                  <c:v>1583</c:v>
                </c:pt>
                <c:pt idx="812">
                  <c:v>1583</c:v>
                </c:pt>
                <c:pt idx="813">
                  <c:v>1584</c:v>
                </c:pt>
                <c:pt idx="814">
                  <c:v>1584</c:v>
                </c:pt>
                <c:pt idx="815">
                  <c:v>1584</c:v>
                </c:pt>
                <c:pt idx="816">
                  <c:v>1584</c:v>
                </c:pt>
                <c:pt idx="817">
                  <c:v>1584</c:v>
                </c:pt>
                <c:pt idx="818">
                  <c:v>1584</c:v>
                </c:pt>
                <c:pt idx="819">
                  <c:v>1584</c:v>
                </c:pt>
                <c:pt idx="820">
                  <c:v>1585</c:v>
                </c:pt>
                <c:pt idx="821">
                  <c:v>1585</c:v>
                </c:pt>
                <c:pt idx="822">
                  <c:v>1585</c:v>
                </c:pt>
                <c:pt idx="823">
                  <c:v>1585</c:v>
                </c:pt>
                <c:pt idx="824">
                  <c:v>1585</c:v>
                </c:pt>
                <c:pt idx="825">
                  <c:v>1585</c:v>
                </c:pt>
                <c:pt idx="826">
                  <c:v>1585</c:v>
                </c:pt>
                <c:pt idx="827">
                  <c:v>1585</c:v>
                </c:pt>
                <c:pt idx="828">
                  <c:v>1585</c:v>
                </c:pt>
                <c:pt idx="829">
                  <c:v>1585</c:v>
                </c:pt>
                <c:pt idx="830">
                  <c:v>1585</c:v>
                </c:pt>
                <c:pt idx="831">
                  <c:v>1585</c:v>
                </c:pt>
                <c:pt idx="832">
                  <c:v>1585</c:v>
                </c:pt>
                <c:pt idx="833">
                  <c:v>1585</c:v>
                </c:pt>
                <c:pt idx="834">
                  <c:v>1586</c:v>
                </c:pt>
                <c:pt idx="835">
                  <c:v>1585</c:v>
                </c:pt>
                <c:pt idx="836">
                  <c:v>1586</c:v>
                </c:pt>
                <c:pt idx="837">
                  <c:v>1585</c:v>
                </c:pt>
                <c:pt idx="838">
                  <c:v>1585</c:v>
                </c:pt>
                <c:pt idx="839">
                  <c:v>1585</c:v>
                </c:pt>
                <c:pt idx="840">
                  <c:v>1585</c:v>
                </c:pt>
                <c:pt idx="841">
                  <c:v>1585</c:v>
                </c:pt>
                <c:pt idx="842">
                  <c:v>1585</c:v>
                </c:pt>
                <c:pt idx="843">
                  <c:v>1586</c:v>
                </c:pt>
                <c:pt idx="844">
                  <c:v>1586</c:v>
                </c:pt>
                <c:pt idx="845">
                  <c:v>1585</c:v>
                </c:pt>
                <c:pt idx="846">
                  <c:v>1586</c:v>
                </c:pt>
                <c:pt idx="847">
                  <c:v>1586</c:v>
                </c:pt>
                <c:pt idx="848">
                  <c:v>1585</c:v>
                </c:pt>
                <c:pt idx="849">
                  <c:v>1585</c:v>
                </c:pt>
                <c:pt idx="850">
                  <c:v>1585</c:v>
                </c:pt>
                <c:pt idx="851">
                  <c:v>1585</c:v>
                </c:pt>
                <c:pt idx="852">
                  <c:v>1585</c:v>
                </c:pt>
                <c:pt idx="853">
                  <c:v>1585</c:v>
                </c:pt>
                <c:pt idx="854">
                  <c:v>1585</c:v>
                </c:pt>
                <c:pt idx="855">
                  <c:v>1585</c:v>
                </c:pt>
                <c:pt idx="856">
                  <c:v>1585</c:v>
                </c:pt>
                <c:pt idx="857">
                  <c:v>1585</c:v>
                </c:pt>
                <c:pt idx="858">
                  <c:v>1585</c:v>
                </c:pt>
                <c:pt idx="859">
                  <c:v>1585</c:v>
                </c:pt>
                <c:pt idx="860">
                  <c:v>1585</c:v>
                </c:pt>
                <c:pt idx="861">
                  <c:v>1585</c:v>
                </c:pt>
                <c:pt idx="862">
                  <c:v>1584</c:v>
                </c:pt>
                <c:pt idx="863">
                  <c:v>1585</c:v>
                </c:pt>
                <c:pt idx="864">
                  <c:v>1585</c:v>
                </c:pt>
                <c:pt idx="865">
                  <c:v>1585</c:v>
                </c:pt>
                <c:pt idx="866">
                  <c:v>1585</c:v>
                </c:pt>
                <c:pt idx="867">
                  <c:v>1585</c:v>
                </c:pt>
                <c:pt idx="868">
                  <c:v>1585</c:v>
                </c:pt>
                <c:pt idx="869">
                  <c:v>1585</c:v>
                </c:pt>
                <c:pt idx="870">
                  <c:v>1585</c:v>
                </c:pt>
                <c:pt idx="871">
                  <c:v>1585</c:v>
                </c:pt>
                <c:pt idx="872">
                  <c:v>1585</c:v>
                </c:pt>
                <c:pt idx="873">
                  <c:v>1584</c:v>
                </c:pt>
                <c:pt idx="874">
                  <c:v>1585</c:v>
                </c:pt>
                <c:pt idx="875">
                  <c:v>1584</c:v>
                </c:pt>
                <c:pt idx="876">
                  <c:v>1584</c:v>
                </c:pt>
                <c:pt idx="877">
                  <c:v>1583</c:v>
                </c:pt>
                <c:pt idx="878">
                  <c:v>1583</c:v>
                </c:pt>
                <c:pt idx="879">
                  <c:v>1583</c:v>
                </c:pt>
                <c:pt idx="880">
                  <c:v>1584</c:v>
                </c:pt>
                <c:pt idx="881">
                  <c:v>1584</c:v>
                </c:pt>
                <c:pt idx="882">
                  <c:v>1584</c:v>
                </c:pt>
                <c:pt idx="883">
                  <c:v>1583</c:v>
                </c:pt>
                <c:pt idx="884">
                  <c:v>1583</c:v>
                </c:pt>
                <c:pt idx="885">
                  <c:v>1583</c:v>
                </c:pt>
                <c:pt idx="886">
                  <c:v>1583</c:v>
                </c:pt>
                <c:pt idx="887">
                  <c:v>1583</c:v>
                </c:pt>
                <c:pt idx="888">
                  <c:v>1583</c:v>
                </c:pt>
                <c:pt idx="889">
                  <c:v>1583</c:v>
                </c:pt>
                <c:pt idx="890">
                  <c:v>1583</c:v>
                </c:pt>
                <c:pt idx="891">
                  <c:v>1583</c:v>
                </c:pt>
                <c:pt idx="892">
                  <c:v>1583</c:v>
                </c:pt>
                <c:pt idx="893">
                  <c:v>1582</c:v>
                </c:pt>
                <c:pt idx="894">
                  <c:v>1582</c:v>
                </c:pt>
                <c:pt idx="895">
                  <c:v>1583</c:v>
                </c:pt>
                <c:pt idx="896">
                  <c:v>1583</c:v>
                </c:pt>
                <c:pt idx="897">
                  <c:v>1582</c:v>
                </c:pt>
                <c:pt idx="898">
                  <c:v>1582</c:v>
                </c:pt>
                <c:pt idx="899">
                  <c:v>1582</c:v>
                </c:pt>
                <c:pt idx="900">
                  <c:v>1582</c:v>
                </c:pt>
                <c:pt idx="901">
                  <c:v>1582</c:v>
                </c:pt>
                <c:pt idx="902">
                  <c:v>1581</c:v>
                </c:pt>
                <c:pt idx="903">
                  <c:v>1581</c:v>
                </c:pt>
                <c:pt idx="904">
                  <c:v>1581</c:v>
                </c:pt>
                <c:pt idx="905">
                  <c:v>1582</c:v>
                </c:pt>
                <c:pt idx="906">
                  <c:v>1582</c:v>
                </c:pt>
                <c:pt idx="907">
                  <c:v>1582</c:v>
                </c:pt>
                <c:pt idx="908">
                  <c:v>1581</c:v>
                </c:pt>
                <c:pt idx="909">
                  <c:v>1581</c:v>
                </c:pt>
                <c:pt idx="910">
                  <c:v>1581</c:v>
                </c:pt>
                <c:pt idx="911">
                  <c:v>1581</c:v>
                </c:pt>
                <c:pt idx="912">
                  <c:v>1581</c:v>
                </c:pt>
                <c:pt idx="913">
                  <c:v>1580</c:v>
                </c:pt>
                <c:pt idx="914">
                  <c:v>1580</c:v>
                </c:pt>
                <c:pt idx="915">
                  <c:v>1579</c:v>
                </c:pt>
                <c:pt idx="916">
                  <c:v>1579</c:v>
                </c:pt>
                <c:pt idx="917">
                  <c:v>1579</c:v>
                </c:pt>
                <c:pt idx="918">
                  <c:v>1579</c:v>
                </c:pt>
                <c:pt idx="919">
                  <c:v>1579</c:v>
                </c:pt>
                <c:pt idx="920">
                  <c:v>1579</c:v>
                </c:pt>
                <c:pt idx="921">
                  <c:v>1579</c:v>
                </c:pt>
                <c:pt idx="922">
                  <c:v>1579</c:v>
                </c:pt>
                <c:pt idx="923">
                  <c:v>1579</c:v>
                </c:pt>
                <c:pt idx="924">
                  <c:v>1579</c:v>
                </c:pt>
                <c:pt idx="925">
                  <c:v>1579</c:v>
                </c:pt>
                <c:pt idx="926">
                  <c:v>1578</c:v>
                </c:pt>
                <c:pt idx="927">
                  <c:v>1578</c:v>
                </c:pt>
                <c:pt idx="928">
                  <c:v>1578</c:v>
                </c:pt>
                <c:pt idx="929">
                  <c:v>1578</c:v>
                </c:pt>
                <c:pt idx="930">
                  <c:v>1578</c:v>
                </c:pt>
                <c:pt idx="931">
                  <c:v>1578</c:v>
                </c:pt>
                <c:pt idx="932">
                  <c:v>1578</c:v>
                </c:pt>
                <c:pt idx="933">
                  <c:v>1578</c:v>
                </c:pt>
                <c:pt idx="934">
                  <c:v>1578</c:v>
                </c:pt>
                <c:pt idx="935">
                  <c:v>1577</c:v>
                </c:pt>
                <c:pt idx="936">
                  <c:v>1577</c:v>
                </c:pt>
                <c:pt idx="937">
                  <c:v>1577</c:v>
                </c:pt>
                <c:pt idx="938">
                  <c:v>1577</c:v>
                </c:pt>
                <c:pt idx="939">
                  <c:v>1577</c:v>
                </c:pt>
                <c:pt idx="940">
                  <c:v>1577</c:v>
                </c:pt>
                <c:pt idx="941">
                  <c:v>1577</c:v>
                </c:pt>
                <c:pt idx="942">
                  <c:v>1576</c:v>
                </c:pt>
                <c:pt idx="943">
                  <c:v>1575</c:v>
                </c:pt>
                <c:pt idx="944">
                  <c:v>1569</c:v>
                </c:pt>
                <c:pt idx="945">
                  <c:v>1561</c:v>
                </c:pt>
                <c:pt idx="946">
                  <c:v>1549</c:v>
                </c:pt>
                <c:pt idx="947">
                  <c:v>1535</c:v>
                </c:pt>
                <c:pt idx="948">
                  <c:v>1519</c:v>
                </c:pt>
                <c:pt idx="949">
                  <c:v>1505</c:v>
                </c:pt>
                <c:pt idx="950">
                  <c:v>1490</c:v>
                </c:pt>
                <c:pt idx="951">
                  <c:v>1476</c:v>
                </c:pt>
                <c:pt idx="952">
                  <c:v>1461</c:v>
                </c:pt>
                <c:pt idx="953">
                  <c:v>1447</c:v>
                </c:pt>
                <c:pt idx="954">
                  <c:v>1436</c:v>
                </c:pt>
                <c:pt idx="955">
                  <c:v>1424</c:v>
                </c:pt>
                <c:pt idx="956">
                  <c:v>1412</c:v>
                </c:pt>
                <c:pt idx="957">
                  <c:v>1400</c:v>
                </c:pt>
                <c:pt idx="958">
                  <c:v>1389</c:v>
                </c:pt>
                <c:pt idx="959">
                  <c:v>1378</c:v>
                </c:pt>
                <c:pt idx="960">
                  <c:v>1368</c:v>
                </c:pt>
                <c:pt idx="961">
                  <c:v>1357</c:v>
                </c:pt>
                <c:pt idx="962">
                  <c:v>1348</c:v>
                </c:pt>
                <c:pt idx="963">
                  <c:v>1337</c:v>
                </c:pt>
                <c:pt idx="964">
                  <c:v>1328</c:v>
                </c:pt>
                <c:pt idx="965">
                  <c:v>1318</c:v>
                </c:pt>
                <c:pt idx="966">
                  <c:v>1308</c:v>
                </c:pt>
                <c:pt idx="967">
                  <c:v>1299</c:v>
                </c:pt>
                <c:pt idx="968">
                  <c:v>1289</c:v>
                </c:pt>
                <c:pt idx="969">
                  <c:v>1281</c:v>
                </c:pt>
                <c:pt idx="970">
                  <c:v>1272</c:v>
                </c:pt>
                <c:pt idx="971">
                  <c:v>1265</c:v>
                </c:pt>
                <c:pt idx="972">
                  <c:v>1259</c:v>
                </c:pt>
                <c:pt idx="973">
                  <c:v>1252</c:v>
                </c:pt>
                <c:pt idx="974">
                  <c:v>1245</c:v>
                </c:pt>
                <c:pt idx="975">
                  <c:v>1238</c:v>
                </c:pt>
                <c:pt idx="976">
                  <c:v>1232</c:v>
                </c:pt>
                <c:pt idx="977">
                  <c:v>1226</c:v>
                </c:pt>
                <c:pt idx="978">
                  <c:v>1220</c:v>
                </c:pt>
                <c:pt idx="979">
                  <c:v>1214</c:v>
                </c:pt>
                <c:pt idx="980">
                  <c:v>1208</c:v>
                </c:pt>
                <c:pt idx="981">
                  <c:v>1203</c:v>
                </c:pt>
                <c:pt idx="982">
                  <c:v>1198</c:v>
                </c:pt>
                <c:pt idx="983">
                  <c:v>1192</c:v>
                </c:pt>
                <c:pt idx="984">
                  <c:v>1187</c:v>
                </c:pt>
                <c:pt idx="985">
                  <c:v>1182</c:v>
                </c:pt>
                <c:pt idx="986">
                  <c:v>1178</c:v>
                </c:pt>
                <c:pt idx="987">
                  <c:v>1173</c:v>
                </c:pt>
                <c:pt idx="988">
                  <c:v>1168</c:v>
                </c:pt>
                <c:pt idx="989">
                  <c:v>1164</c:v>
                </c:pt>
                <c:pt idx="990">
                  <c:v>1161</c:v>
                </c:pt>
                <c:pt idx="991">
                  <c:v>1157</c:v>
                </c:pt>
                <c:pt idx="992">
                  <c:v>1153</c:v>
                </c:pt>
                <c:pt idx="993">
                  <c:v>1150</c:v>
                </c:pt>
                <c:pt idx="994">
                  <c:v>1146</c:v>
                </c:pt>
                <c:pt idx="995">
                  <c:v>1141</c:v>
                </c:pt>
                <c:pt idx="996">
                  <c:v>1138</c:v>
                </c:pt>
                <c:pt idx="997">
                  <c:v>1135</c:v>
                </c:pt>
                <c:pt idx="998">
                  <c:v>1131</c:v>
                </c:pt>
                <c:pt idx="999">
                  <c:v>1128</c:v>
                </c:pt>
                <c:pt idx="1000">
                  <c:v>1125</c:v>
                </c:pt>
                <c:pt idx="1001">
                  <c:v>1121</c:v>
                </c:pt>
                <c:pt idx="1002">
                  <c:v>1119</c:v>
                </c:pt>
                <c:pt idx="1003">
                  <c:v>1117</c:v>
                </c:pt>
                <c:pt idx="1004">
                  <c:v>1115</c:v>
                </c:pt>
                <c:pt idx="1005">
                  <c:v>1113</c:v>
                </c:pt>
                <c:pt idx="1006">
                  <c:v>1109</c:v>
                </c:pt>
                <c:pt idx="1007">
                  <c:v>1105</c:v>
                </c:pt>
                <c:pt idx="1008">
                  <c:v>1105</c:v>
                </c:pt>
                <c:pt idx="1009">
                  <c:v>1102</c:v>
                </c:pt>
                <c:pt idx="1010">
                  <c:v>1099</c:v>
                </c:pt>
                <c:pt idx="1011">
                  <c:v>1096</c:v>
                </c:pt>
                <c:pt idx="1012">
                  <c:v>1094</c:v>
                </c:pt>
                <c:pt idx="1013">
                  <c:v>1092</c:v>
                </c:pt>
                <c:pt idx="1014">
                  <c:v>1090</c:v>
                </c:pt>
                <c:pt idx="1015">
                  <c:v>1088</c:v>
                </c:pt>
                <c:pt idx="1016">
                  <c:v>1086</c:v>
                </c:pt>
                <c:pt idx="1017">
                  <c:v>1083</c:v>
                </c:pt>
                <c:pt idx="1018">
                  <c:v>1081</c:v>
                </c:pt>
                <c:pt idx="1019">
                  <c:v>1078</c:v>
                </c:pt>
                <c:pt idx="1020">
                  <c:v>1077</c:v>
                </c:pt>
                <c:pt idx="1021">
                  <c:v>1074</c:v>
                </c:pt>
                <c:pt idx="1022">
                  <c:v>1073</c:v>
                </c:pt>
                <c:pt idx="1023">
                  <c:v>1073</c:v>
                </c:pt>
                <c:pt idx="1024">
                  <c:v>1073</c:v>
                </c:pt>
                <c:pt idx="1025">
                  <c:v>1071</c:v>
                </c:pt>
                <c:pt idx="1026">
                  <c:v>1070</c:v>
                </c:pt>
                <c:pt idx="1027">
                  <c:v>1067</c:v>
                </c:pt>
                <c:pt idx="1028">
                  <c:v>1065</c:v>
                </c:pt>
                <c:pt idx="1029">
                  <c:v>1064</c:v>
                </c:pt>
                <c:pt idx="1030">
                  <c:v>1063</c:v>
                </c:pt>
                <c:pt idx="1031">
                  <c:v>1061</c:v>
                </c:pt>
                <c:pt idx="1032">
                  <c:v>1058</c:v>
                </c:pt>
                <c:pt idx="1033">
                  <c:v>1056</c:v>
                </c:pt>
                <c:pt idx="1034">
                  <c:v>1056</c:v>
                </c:pt>
                <c:pt idx="1035">
                  <c:v>1055</c:v>
                </c:pt>
                <c:pt idx="1036">
                  <c:v>1054</c:v>
                </c:pt>
                <c:pt idx="1037">
                  <c:v>1052</c:v>
                </c:pt>
                <c:pt idx="1038">
                  <c:v>1052</c:v>
                </c:pt>
                <c:pt idx="1039">
                  <c:v>1051</c:v>
                </c:pt>
                <c:pt idx="1040">
                  <c:v>1048</c:v>
                </c:pt>
                <c:pt idx="1041">
                  <c:v>1046</c:v>
                </c:pt>
                <c:pt idx="1042">
                  <c:v>1047</c:v>
                </c:pt>
                <c:pt idx="1043">
                  <c:v>1046</c:v>
                </c:pt>
                <c:pt idx="1044">
                  <c:v>1046</c:v>
                </c:pt>
                <c:pt idx="1045">
                  <c:v>1045</c:v>
                </c:pt>
                <c:pt idx="1046">
                  <c:v>1045</c:v>
                </c:pt>
                <c:pt idx="1047">
                  <c:v>1044</c:v>
                </c:pt>
                <c:pt idx="1048">
                  <c:v>1044</c:v>
                </c:pt>
                <c:pt idx="1049">
                  <c:v>1044</c:v>
                </c:pt>
                <c:pt idx="1050">
                  <c:v>1042</c:v>
                </c:pt>
                <c:pt idx="1051">
                  <c:v>1041</c:v>
                </c:pt>
                <c:pt idx="1052">
                  <c:v>1040</c:v>
                </c:pt>
                <c:pt idx="1053">
                  <c:v>1039</c:v>
                </c:pt>
                <c:pt idx="1054">
                  <c:v>1038</c:v>
                </c:pt>
                <c:pt idx="1055">
                  <c:v>1039</c:v>
                </c:pt>
                <c:pt idx="1056">
                  <c:v>1039</c:v>
                </c:pt>
                <c:pt idx="1057">
                  <c:v>1037</c:v>
                </c:pt>
                <c:pt idx="1058">
                  <c:v>1036</c:v>
                </c:pt>
                <c:pt idx="1059">
                  <c:v>1035</c:v>
                </c:pt>
                <c:pt idx="1060">
                  <c:v>1035</c:v>
                </c:pt>
                <c:pt idx="1061">
                  <c:v>1036</c:v>
                </c:pt>
                <c:pt idx="1062">
                  <c:v>1032</c:v>
                </c:pt>
                <c:pt idx="1063">
                  <c:v>1030</c:v>
                </c:pt>
                <c:pt idx="1064">
                  <c:v>1032</c:v>
                </c:pt>
                <c:pt idx="1065">
                  <c:v>1030</c:v>
                </c:pt>
                <c:pt idx="1066">
                  <c:v>1030</c:v>
                </c:pt>
                <c:pt idx="1067">
                  <c:v>1029</c:v>
                </c:pt>
                <c:pt idx="1068">
                  <c:v>1029</c:v>
                </c:pt>
                <c:pt idx="1069">
                  <c:v>1028</c:v>
                </c:pt>
                <c:pt idx="1070">
                  <c:v>1027</c:v>
                </c:pt>
                <c:pt idx="1071">
                  <c:v>1028</c:v>
                </c:pt>
                <c:pt idx="1072">
                  <c:v>1029</c:v>
                </c:pt>
                <c:pt idx="1073">
                  <c:v>1028</c:v>
                </c:pt>
                <c:pt idx="1074">
                  <c:v>1027</c:v>
                </c:pt>
                <c:pt idx="1075">
                  <c:v>1028</c:v>
                </c:pt>
                <c:pt idx="1076">
                  <c:v>1027</c:v>
                </c:pt>
                <c:pt idx="1077">
                  <c:v>1029</c:v>
                </c:pt>
                <c:pt idx="1078">
                  <c:v>1028</c:v>
                </c:pt>
                <c:pt idx="1079">
                  <c:v>1027</c:v>
                </c:pt>
                <c:pt idx="1080">
                  <c:v>1026</c:v>
                </c:pt>
                <c:pt idx="1081">
                  <c:v>1025</c:v>
                </c:pt>
                <c:pt idx="1082">
                  <c:v>1025</c:v>
                </c:pt>
                <c:pt idx="1083">
                  <c:v>1023</c:v>
                </c:pt>
                <c:pt idx="1084">
                  <c:v>1023</c:v>
                </c:pt>
                <c:pt idx="1085">
                  <c:v>1022</c:v>
                </c:pt>
                <c:pt idx="1086">
                  <c:v>1023</c:v>
                </c:pt>
                <c:pt idx="1087">
                  <c:v>1024</c:v>
                </c:pt>
                <c:pt idx="1088">
                  <c:v>1024</c:v>
                </c:pt>
                <c:pt idx="1089">
                  <c:v>1024</c:v>
                </c:pt>
                <c:pt idx="1090">
                  <c:v>1024</c:v>
                </c:pt>
                <c:pt idx="1091">
                  <c:v>1021</c:v>
                </c:pt>
                <c:pt idx="1092">
                  <c:v>1021</c:v>
                </c:pt>
                <c:pt idx="1093">
                  <c:v>1019</c:v>
                </c:pt>
                <c:pt idx="1094">
                  <c:v>1019</c:v>
                </c:pt>
                <c:pt idx="1095">
                  <c:v>1019</c:v>
                </c:pt>
                <c:pt idx="1096">
                  <c:v>1019</c:v>
                </c:pt>
                <c:pt idx="1097">
                  <c:v>1017</c:v>
                </c:pt>
                <c:pt idx="1098">
                  <c:v>1017</c:v>
                </c:pt>
                <c:pt idx="1099">
                  <c:v>1018</c:v>
                </c:pt>
                <c:pt idx="1100">
                  <c:v>1018</c:v>
                </c:pt>
                <c:pt idx="1101">
                  <c:v>1017</c:v>
                </c:pt>
                <c:pt idx="1102">
                  <c:v>1018</c:v>
                </c:pt>
                <c:pt idx="1103">
                  <c:v>1018</c:v>
                </c:pt>
                <c:pt idx="1104">
                  <c:v>1018</c:v>
                </c:pt>
                <c:pt idx="1105">
                  <c:v>1017</c:v>
                </c:pt>
                <c:pt idx="1106">
                  <c:v>1019</c:v>
                </c:pt>
                <c:pt idx="1107">
                  <c:v>1019</c:v>
                </c:pt>
                <c:pt idx="1108">
                  <c:v>1018</c:v>
                </c:pt>
                <c:pt idx="1109">
                  <c:v>1017</c:v>
                </c:pt>
                <c:pt idx="1110">
                  <c:v>1016</c:v>
                </c:pt>
                <c:pt idx="1111">
                  <c:v>1015</c:v>
                </c:pt>
                <c:pt idx="1112">
                  <c:v>1013</c:v>
                </c:pt>
                <c:pt idx="1113">
                  <c:v>1014</c:v>
                </c:pt>
                <c:pt idx="1114">
                  <c:v>1013</c:v>
                </c:pt>
                <c:pt idx="1115">
                  <c:v>1012</c:v>
                </c:pt>
                <c:pt idx="1116">
                  <c:v>1012</c:v>
                </c:pt>
                <c:pt idx="1117">
                  <c:v>1013</c:v>
                </c:pt>
                <c:pt idx="1118">
                  <c:v>1012</c:v>
                </c:pt>
                <c:pt idx="1119">
                  <c:v>1011</c:v>
                </c:pt>
                <c:pt idx="1120">
                  <c:v>1012</c:v>
                </c:pt>
                <c:pt idx="1121">
                  <c:v>1010</c:v>
                </c:pt>
                <c:pt idx="1122">
                  <c:v>1009</c:v>
                </c:pt>
                <c:pt idx="1123">
                  <c:v>1009</c:v>
                </c:pt>
                <c:pt idx="1124">
                  <c:v>1010</c:v>
                </c:pt>
                <c:pt idx="1125">
                  <c:v>1010</c:v>
                </c:pt>
                <c:pt idx="1126">
                  <c:v>1009</c:v>
                </c:pt>
                <c:pt idx="1127">
                  <c:v>1008</c:v>
                </c:pt>
                <c:pt idx="1128">
                  <c:v>1007</c:v>
                </c:pt>
                <c:pt idx="1129">
                  <c:v>1009</c:v>
                </c:pt>
                <c:pt idx="1130">
                  <c:v>1010</c:v>
                </c:pt>
                <c:pt idx="1131">
                  <c:v>1010</c:v>
                </c:pt>
                <c:pt idx="1132">
                  <c:v>1009</c:v>
                </c:pt>
                <c:pt idx="1133">
                  <c:v>1009</c:v>
                </c:pt>
                <c:pt idx="1134">
                  <c:v>1009</c:v>
                </c:pt>
                <c:pt idx="1135">
                  <c:v>1010</c:v>
                </c:pt>
                <c:pt idx="1136">
                  <c:v>1009</c:v>
                </c:pt>
                <c:pt idx="1137">
                  <c:v>1009</c:v>
                </c:pt>
                <c:pt idx="1138">
                  <c:v>1009</c:v>
                </c:pt>
                <c:pt idx="1139">
                  <c:v>1010</c:v>
                </c:pt>
                <c:pt idx="1140">
                  <c:v>1011</c:v>
                </c:pt>
                <c:pt idx="1141">
                  <c:v>1010</c:v>
                </c:pt>
                <c:pt idx="1142">
                  <c:v>1010</c:v>
                </c:pt>
                <c:pt idx="1143">
                  <c:v>1009</c:v>
                </c:pt>
                <c:pt idx="1144">
                  <c:v>1011</c:v>
                </c:pt>
                <c:pt idx="1145">
                  <c:v>1012</c:v>
                </c:pt>
                <c:pt idx="1146">
                  <c:v>1013</c:v>
                </c:pt>
                <c:pt idx="1147">
                  <c:v>1012</c:v>
                </c:pt>
                <c:pt idx="1148">
                  <c:v>1013</c:v>
                </c:pt>
                <c:pt idx="1149">
                  <c:v>1013</c:v>
                </c:pt>
                <c:pt idx="1150">
                  <c:v>1012</c:v>
                </c:pt>
                <c:pt idx="1151">
                  <c:v>1012</c:v>
                </c:pt>
                <c:pt idx="1152">
                  <c:v>1011</c:v>
                </c:pt>
                <c:pt idx="1153">
                  <c:v>1009</c:v>
                </c:pt>
                <c:pt idx="1154">
                  <c:v>1007</c:v>
                </c:pt>
                <c:pt idx="1155">
                  <c:v>1007</c:v>
                </c:pt>
                <c:pt idx="1156">
                  <c:v>1009</c:v>
                </c:pt>
                <c:pt idx="1157">
                  <c:v>1007</c:v>
                </c:pt>
                <c:pt idx="1158">
                  <c:v>1010</c:v>
                </c:pt>
                <c:pt idx="1159">
                  <c:v>1010</c:v>
                </c:pt>
                <c:pt idx="1160">
                  <c:v>1008</c:v>
                </c:pt>
                <c:pt idx="1161">
                  <c:v>1009</c:v>
                </c:pt>
                <c:pt idx="1162">
                  <c:v>1009</c:v>
                </c:pt>
                <c:pt idx="1163">
                  <c:v>1009</c:v>
                </c:pt>
                <c:pt idx="1164">
                  <c:v>1008</c:v>
                </c:pt>
                <c:pt idx="1165">
                  <c:v>1008</c:v>
                </c:pt>
                <c:pt idx="1166">
                  <c:v>1007</c:v>
                </c:pt>
                <c:pt idx="1167">
                  <c:v>1009</c:v>
                </c:pt>
                <c:pt idx="1168">
                  <c:v>1009</c:v>
                </c:pt>
                <c:pt idx="1169">
                  <c:v>1009</c:v>
                </c:pt>
                <c:pt idx="1170">
                  <c:v>1008</c:v>
                </c:pt>
                <c:pt idx="1171">
                  <c:v>1007</c:v>
                </c:pt>
                <c:pt idx="1172">
                  <c:v>1008</c:v>
                </c:pt>
                <c:pt idx="1173">
                  <c:v>1006</c:v>
                </c:pt>
                <c:pt idx="1174">
                  <c:v>1007</c:v>
                </c:pt>
                <c:pt idx="1175">
                  <c:v>1006</c:v>
                </c:pt>
                <c:pt idx="1176">
                  <c:v>1005</c:v>
                </c:pt>
                <c:pt idx="1177">
                  <c:v>1005</c:v>
                </c:pt>
                <c:pt idx="1178">
                  <c:v>1006</c:v>
                </c:pt>
                <c:pt idx="1179">
                  <c:v>1007</c:v>
                </c:pt>
                <c:pt idx="1180">
                  <c:v>1008</c:v>
                </c:pt>
                <c:pt idx="1181">
                  <c:v>1009</c:v>
                </c:pt>
                <c:pt idx="1182">
                  <c:v>1008</c:v>
                </c:pt>
                <c:pt idx="1183">
                  <c:v>1007</c:v>
                </c:pt>
                <c:pt idx="1184">
                  <c:v>1005</c:v>
                </c:pt>
                <c:pt idx="1185">
                  <c:v>1006</c:v>
                </c:pt>
                <c:pt idx="1186">
                  <c:v>1006</c:v>
                </c:pt>
                <c:pt idx="1187">
                  <c:v>1006</c:v>
                </c:pt>
                <c:pt idx="1188">
                  <c:v>1007</c:v>
                </c:pt>
                <c:pt idx="1189">
                  <c:v>1007</c:v>
                </c:pt>
                <c:pt idx="1190">
                  <c:v>1009</c:v>
                </c:pt>
                <c:pt idx="1191">
                  <c:v>1008</c:v>
                </c:pt>
                <c:pt idx="1192">
                  <c:v>4095</c:v>
                </c:pt>
                <c:pt idx="1193">
                  <c:v>1007</c:v>
                </c:pt>
                <c:pt idx="1194">
                  <c:v>1007</c:v>
                </c:pt>
                <c:pt idx="1195">
                  <c:v>1007</c:v>
                </c:pt>
                <c:pt idx="1196">
                  <c:v>1007</c:v>
                </c:pt>
                <c:pt idx="1197">
                  <c:v>1006</c:v>
                </c:pt>
                <c:pt idx="1198">
                  <c:v>1006</c:v>
                </c:pt>
                <c:pt idx="1199">
                  <c:v>1007</c:v>
                </c:pt>
                <c:pt idx="1200">
                  <c:v>1007</c:v>
                </c:pt>
                <c:pt idx="1201">
                  <c:v>1008</c:v>
                </c:pt>
                <c:pt idx="1202">
                  <c:v>1009</c:v>
                </c:pt>
                <c:pt idx="1203">
                  <c:v>1007</c:v>
                </c:pt>
                <c:pt idx="1204">
                  <c:v>1006</c:v>
                </c:pt>
                <c:pt idx="1205">
                  <c:v>1006</c:v>
                </c:pt>
                <c:pt idx="1206">
                  <c:v>1006</c:v>
                </c:pt>
                <c:pt idx="1207">
                  <c:v>1006</c:v>
                </c:pt>
                <c:pt idx="1208">
                  <c:v>1006</c:v>
                </c:pt>
                <c:pt idx="1209">
                  <c:v>1006</c:v>
                </c:pt>
                <c:pt idx="1210">
                  <c:v>1005</c:v>
                </c:pt>
                <c:pt idx="1211">
                  <c:v>1005</c:v>
                </c:pt>
                <c:pt idx="1212">
                  <c:v>1005</c:v>
                </c:pt>
                <c:pt idx="1213">
                  <c:v>1006</c:v>
                </c:pt>
                <c:pt idx="1214">
                  <c:v>1006</c:v>
                </c:pt>
                <c:pt idx="1215">
                  <c:v>1006</c:v>
                </c:pt>
                <c:pt idx="1216">
                  <c:v>1004</c:v>
                </c:pt>
                <c:pt idx="1217">
                  <c:v>1005</c:v>
                </c:pt>
                <c:pt idx="1218">
                  <c:v>1006</c:v>
                </c:pt>
                <c:pt idx="1219">
                  <c:v>1006</c:v>
                </c:pt>
                <c:pt idx="1220">
                  <c:v>1006</c:v>
                </c:pt>
                <c:pt idx="1221">
                  <c:v>1004</c:v>
                </c:pt>
                <c:pt idx="1222">
                  <c:v>1004</c:v>
                </c:pt>
                <c:pt idx="1223">
                  <c:v>1003</c:v>
                </c:pt>
                <c:pt idx="1224">
                  <c:v>1004</c:v>
                </c:pt>
                <c:pt idx="1225">
                  <c:v>1003</c:v>
                </c:pt>
                <c:pt idx="1226">
                  <c:v>1003</c:v>
                </c:pt>
                <c:pt idx="1227">
                  <c:v>1003</c:v>
                </c:pt>
                <c:pt idx="1228">
                  <c:v>1002</c:v>
                </c:pt>
                <c:pt idx="1229">
                  <c:v>1002</c:v>
                </c:pt>
                <c:pt idx="1230">
                  <c:v>1003</c:v>
                </c:pt>
                <c:pt idx="1231">
                  <c:v>1002</c:v>
                </c:pt>
                <c:pt idx="1232">
                  <c:v>1002</c:v>
                </c:pt>
                <c:pt idx="1233">
                  <c:v>1001</c:v>
                </c:pt>
                <c:pt idx="1234">
                  <c:v>1003</c:v>
                </c:pt>
                <c:pt idx="1235">
                  <c:v>1004</c:v>
                </c:pt>
                <c:pt idx="1236">
                  <c:v>1003</c:v>
                </c:pt>
                <c:pt idx="1237">
                  <c:v>1002</c:v>
                </c:pt>
                <c:pt idx="1238">
                  <c:v>1002</c:v>
                </c:pt>
                <c:pt idx="1239">
                  <c:v>1002</c:v>
                </c:pt>
                <c:pt idx="1240">
                  <c:v>1001</c:v>
                </c:pt>
                <c:pt idx="1241">
                  <c:v>1001</c:v>
                </c:pt>
                <c:pt idx="1242">
                  <c:v>1001</c:v>
                </c:pt>
                <c:pt idx="1243">
                  <c:v>1001</c:v>
                </c:pt>
                <c:pt idx="1244">
                  <c:v>1001</c:v>
                </c:pt>
                <c:pt idx="1245">
                  <c:v>999</c:v>
                </c:pt>
                <c:pt idx="1246">
                  <c:v>1000</c:v>
                </c:pt>
                <c:pt idx="1247">
                  <c:v>1002</c:v>
                </c:pt>
                <c:pt idx="1248">
                  <c:v>1002</c:v>
                </c:pt>
                <c:pt idx="1249">
                  <c:v>1002</c:v>
                </c:pt>
                <c:pt idx="1250">
                  <c:v>1002</c:v>
                </c:pt>
                <c:pt idx="1251">
                  <c:v>1002</c:v>
                </c:pt>
                <c:pt idx="1252">
                  <c:v>1003</c:v>
                </c:pt>
                <c:pt idx="1253">
                  <c:v>1003</c:v>
                </c:pt>
                <c:pt idx="1254">
                  <c:v>1002</c:v>
                </c:pt>
                <c:pt idx="1255">
                  <c:v>1002</c:v>
                </c:pt>
                <c:pt idx="1256">
                  <c:v>1001</c:v>
                </c:pt>
                <c:pt idx="1257">
                  <c:v>1000</c:v>
                </c:pt>
                <c:pt idx="1258">
                  <c:v>1000</c:v>
                </c:pt>
                <c:pt idx="1259">
                  <c:v>999</c:v>
                </c:pt>
                <c:pt idx="1260">
                  <c:v>1000</c:v>
                </c:pt>
                <c:pt idx="1261">
                  <c:v>999</c:v>
                </c:pt>
                <c:pt idx="1262">
                  <c:v>999</c:v>
                </c:pt>
                <c:pt idx="1263">
                  <c:v>998</c:v>
                </c:pt>
                <c:pt idx="1264">
                  <c:v>998</c:v>
                </c:pt>
                <c:pt idx="1265">
                  <c:v>998</c:v>
                </c:pt>
                <c:pt idx="1266">
                  <c:v>999</c:v>
                </c:pt>
                <c:pt idx="1267">
                  <c:v>999</c:v>
                </c:pt>
                <c:pt idx="1268">
                  <c:v>999</c:v>
                </c:pt>
                <c:pt idx="1269">
                  <c:v>999</c:v>
                </c:pt>
                <c:pt idx="1270">
                  <c:v>999</c:v>
                </c:pt>
                <c:pt idx="1271">
                  <c:v>999</c:v>
                </c:pt>
                <c:pt idx="1272">
                  <c:v>1000</c:v>
                </c:pt>
                <c:pt idx="1273">
                  <c:v>1000</c:v>
                </c:pt>
                <c:pt idx="1274">
                  <c:v>997</c:v>
                </c:pt>
                <c:pt idx="1275">
                  <c:v>996</c:v>
                </c:pt>
                <c:pt idx="1276">
                  <c:v>5</c:v>
                </c:pt>
                <c:pt idx="1277">
                  <c:v>998</c:v>
                </c:pt>
                <c:pt idx="1278">
                  <c:v>997</c:v>
                </c:pt>
                <c:pt idx="1279">
                  <c:v>996</c:v>
                </c:pt>
                <c:pt idx="1280">
                  <c:v>996</c:v>
                </c:pt>
                <c:pt idx="1281">
                  <c:v>996</c:v>
                </c:pt>
                <c:pt idx="1282">
                  <c:v>996</c:v>
                </c:pt>
                <c:pt idx="1283">
                  <c:v>997</c:v>
                </c:pt>
                <c:pt idx="1284">
                  <c:v>996</c:v>
                </c:pt>
                <c:pt idx="1285">
                  <c:v>996</c:v>
                </c:pt>
                <c:pt idx="1286">
                  <c:v>996</c:v>
                </c:pt>
                <c:pt idx="1287">
                  <c:v>996</c:v>
                </c:pt>
                <c:pt idx="1288">
                  <c:v>995</c:v>
                </c:pt>
                <c:pt idx="1289">
                  <c:v>992</c:v>
                </c:pt>
                <c:pt idx="1290">
                  <c:v>992</c:v>
                </c:pt>
                <c:pt idx="1291">
                  <c:v>996</c:v>
                </c:pt>
                <c:pt idx="1292">
                  <c:v>1006</c:v>
                </c:pt>
                <c:pt idx="1293">
                  <c:v>1020</c:v>
                </c:pt>
                <c:pt idx="1294">
                  <c:v>1038</c:v>
                </c:pt>
                <c:pt idx="1295">
                  <c:v>1057</c:v>
                </c:pt>
                <c:pt idx="1296">
                  <c:v>1076</c:v>
                </c:pt>
                <c:pt idx="1297">
                  <c:v>1096</c:v>
                </c:pt>
                <c:pt idx="1298">
                  <c:v>1114</c:v>
                </c:pt>
                <c:pt idx="1299">
                  <c:v>1132</c:v>
                </c:pt>
                <c:pt idx="1300">
                  <c:v>1151</c:v>
                </c:pt>
                <c:pt idx="1301">
                  <c:v>1166</c:v>
                </c:pt>
                <c:pt idx="1302">
                  <c:v>1182</c:v>
                </c:pt>
                <c:pt idx="1303">
                  <c:v>1198</c:v>
                </c:pt>
                <c:pt idx="1304">
                  <c:v>1212</c:v>
                </c:pt>
                <c:pt idx="1305">
                  <c:v>1228</c:v>
                </c:pt>
                <c:pt idx="1306">
                  <c:v>1241</c:v>
                </c:pt>
                <c:pt idx="1307">
                  <c:v>1253</c:v>
                </c:pt>
                <c:pt idx="1308">
                  <c:v>1266</c:v>
                </c:pt>
                <c:pt idx="1309">
                  <c:v>1278</c:v>
                </c:pt>
                <c:pt idx="1310">
                  <c:v>1290</c:v>
                </c:pt>
                <c:pt idx="1311">
                  <c:v>1302</c:v>
                </c:pt>
                <c:pt idx="1312">
                  <c:v>1313</c:v>
                </c:pt>
                <c:pt idx="1313">
                  <c:v>1323</c:v>
                </c:pt>
                <c:pt idx="1314">
                  <c:v>6</c:v>
                </c:pt>
                <c:pt idx="1315">
                  <c:v>1342</c:v>
                </c:pt>
                <c:pt idx="1316">
                  <c:v>1352</c:v>
                </c:pt>
                <c:pt idx="1317">
                  <c:v>1362</c:v>
                </c:pt>
                <c:pt idx="1318">
                  <c:v>1369</c:v>
                </c:pt>
                <c:pt idx="1319">
                  <c:v>1378</c:v>
                </c:pt>
                <c:pt idx="1320">
                  <c:v>1385</c:v>
                </c:pt>
                <c:pt idx="1321">
                  <c:v>1392</c:v>
                </c:pt>
                <c:pt idx="1322">
                  <c:v>1399</c:v>
                </c:pt>
                <c:pt idx="1323">
                  <c:v>1406</c:v>
                </c:pt>
                <c:pt idx="1324">
                  <c:v>1412</c:v>
                </c:pt>
                <c:pt idx="1325">
                  <c:v>1419</c:v>
                </c:pt>
                <c:pt idx="1326">
                  <c:v>1425</c:v>
                </c:pt>
                <c:pt idx="1327">
                  <c:v>1431</c:v>
                </c:pt>
                <c:pt idx="1328">
                  <c:v>1436</c:v>
                </c:pt>
                <c:pt idx="1329">
                  <c:v>1442</c:v>
                </c:pt>
                <c:pt idx="1330">
                  <c:v>1447</c:v>
                </c:pt>
                <c:pt idx="1331">
                  <c:v>1452</c:v>
                </c:pt>
                <c:pt idx="1332">
                  <c:v>1457</c:v>
                </c:pt>
                <c:pt idx="1333">
                  <c:v>1461</c:v>
                </c:pt>
                <c:pt idx="1334">
                  <c:v>1465</c:v>
                </c:pt>
                <c:pt idx="1335">
                  <c:v>1470</c:v>
                </c:pt>
                <c:pt idx="1336">
                  <c:v>1474</c:v>
                </c:pt>
                <c:pt idx="1337">
                  <c:v>1478</c:v>
                </c:pt>
                <c:pt idx="1338">
                  <c:v>1481</c:v>
                </c:pt>
                <c:pt idx="1339">
                  <c:v>1485</c:v>
                </c:pt>
                <c:pt idx="1340">
                  <c:v>1489</c:v>
                </c:pt>
                <c:pt idx="1341">
                  <c:v>1492</c:v>
                </c:pt>
                <c:pt idx="1342">
                  <c:v>1495</c:v>
                </c:pt>
                <c:pt idx="1343">
                  <c:v>6</c:v>
                </c:pt>
                <c:pt idx="1344">
                  <c:v>1501</c:v>
                </c:pt>
                <c:pt idx="1345">
                  <c:v>1504</c:v>
                </c:pt>
                <c:pt idx="1346">
                  <c:v>1506</c:v>
                </c:pt>
                <c:pt idx="1347">
                  <c:v>1508</c:v>
                </c:pt>
                <c:pt idx="1348">
                  <c:v>1511</c:v>
                </c:pt>
                <c:pt idx="1349">
                  <c:v>1514</c:v>
                </c:pt>
                <c:pt idx="1350">
                  <c:v>1518</c:v>
                </c:pt>
                <c:pt idx="1351">
                  <c:v>1520</c:v>
                </c:pt>
                <c:pt idx="1352">
                  <c:v>1523</c:v>
                </c:pt>
                <c:pt idx="1353">
                  <c:v>1525</c:v>
                </c:pt>
                <c:pt idx="1354">
                  <c:v>1527</c:v>
                </c:pt>
                <c:pt idx="1355">
                  <c:v>1529</c:v>
                </c:pt>
                <c:pt idx="1356">
                  <c:v>1531</c:v>
                </c:pt>
                <c:pt idx="1357">
                  <c:v>1532</c:v>
                </c:pt>
                <c:pt idx="1358">
                  <c:v>1534</c:v>
                </c:pt>
                <c:pt idx="1359">
                  <c:v>1536</c:v>
                </c:pt>
                <c:pt idx="1360">
                  <c:v>1537</c:v>
                </c:pt>
                <c:pt idx="1361">
                  <c:v>1539</c:v>
                </c:pt>
                <c:pt idx="1362">
                  <c:v>1540</c:v>
                </c:pt>
                <c:pt idx="1363">
                  <c:v>1541</c:v>
                </c:pt>
                <c:pt idx="1364">
                  <c:v>1543</c:v>
                </c:pt>
                <c:pt idx="1365">
                  <c:v>1544</c:v>
                </c:pt>
                <c:pt idx="1366">
                  <c:v>1546</c:v>
                </c:pt>
                <c:pt idx="1367">
                  <c:v>1546</c:v>
                </c:pt>
                <c:pt idx="1368">
                  <c:v>1548</c:v>
                </c:pt>
                <c:pt idx="1369">
                  <c:v>1549</c:v>
                </c:pt>
                <c:pt idx="1370">
                  <c:v>1550</c:v>
                </c:pt>
                <c:pt idx="1371">
                  <c:v>1550</c:v>
                </c:pt>
                <c:pt idx="1372">
                  <c:v>1551</c:v>
                </c:pt>
                <c:pt idx="1373">
                  <c:v>1552</c:v>
                </c:pt>
                <c:pt idx="1374">
                  <c:v>1553</c:v>
                </c:pt>
                <c:pt idx="1375">
                  <c:v>1554</c:v>
                </c:pt>
                <c:pt idx="1376">
                  <c:v>1555</c:v>
                </c:pt>
                <c:pt idx="1377">
                  <c:v>1556</c:v>
                </c:pt>
                <c:pt idx="1378">
                  <c:v>1556</c:v>
                </c:pt>
                <c:pt idx="1379">
                  <c:v>1120</c:v>
                </c:pt>
                <c:pt idx="1380">
                  <c:v>1558</c:v>
                </c:pt>
                <c:pt idx="1381">
                  <c:v>1559</c:v>
                </c:pt>
                <c:pt idx="1382">
                  <c:v>1559</c:v>
                </c:pt>
                <c:pt idx="1383">
                  <c:v>1560</c:v>
                </c:pt>
                <c:pt idx="1384">
                  <c:v>1560</c:v>
                </c:pt>
                <c:pt idx="1385">
                  <c:v>1560</c:v>
                </c:pt>
                <c:pt idx="1386">
                  <c:v>1561</c:v>
                </c:pt>
                <c:pt idx="1387">
                  <c:v>1562</c:v>
                </c:pt>
                <c:pt idx="1388">
                  <c:v>1562</c:v>
                </c:pt>
                <c:pt idx="1389">
                  <c:v>1562</c:v>
                </c:pt>
                <c:pt idx="1390">
                  <c:v>1563</c:v>
                </c:pt>
                <c:pt idx="1391">
                  <c:v>1563</c:v>
                </c:pt>
                <c:pt idx="1392">
                  <c:v>1564</c:v>
                </c:pt>
                <c:pt idx="1393">
                  <c:v>1564</c:v>
                </c:pt>
                <c:pt idx="1394">
                  <c:v>1564</c:v>
                </c:pt>
                <c:pt idx="1395">
                  <c:v>1564</c:v>
                </c:pt>
                <c:pt idx="1396">
                  <c:v>1564</c:v>
                </c:pt>
                <c:pt idx="1397">
                  <c:v>1565</c:v>
                </c:pt>
                <c:pt idx="1398">
                  <c:v>1565</c:v>
                </c:pt>
                <c:pt idx="1399">
                  <c:v>1566</c:v>
                </c:pt>
                <c:pt idx="1400">
                  <c:v>1565</c:v>
                </c:pt>
                <c:pt idx="1401">
                  <c:v>1565</c:v>
                </c:pt>
                <c:pt idx="1402">
                  <c:v>1120</c:v>
                </c:pt>
                <c:pt idx="1403">
                  <c:v>1566</c:v>
                </c:pt>
                <c:pt idx="1404">
                  <c:v>1566</c:v>
                </c:pt>
                <c:pt idx="1405">
                  <c:v>1566</c:v>
                </c:pt>
                <c:pt idx="1406">
                  <c:v>1567</c:v>
                </c:pt>
                <c:pt idx="1407">
                  <c:v>1567</c:v>
                </c:pt>
                <c:pt idx="1408">
                  <c:v>1567</c:v>
                </c:pt>
                <c:pt idx="1409">
                  <c:v>1567</c:v>
                </c:pt>
                <c:pt idx="1410">
                  <c:v>1567</c:v>
                </c:pt>
                <c:pt idx="1411">
                  <c:v>1567</c:v>
                </c:pt>
                <c:pt idx="1412">
                  <c:v>1568</c:v>
                </c:pt>
                <c:pt idx="1413">
                  <c:v>1568</c:v>
                </c:pt>
                <c:pt idx="1414">
                  <c:v>1568</c:v>
                </c:pt>
                <c:pt idx="1415">
                  <c:v>1568</c:v>
                </c:pt>
                <c:pt idx="1416">
                  <c:v>1568</c:v>
                </c:pt>
                <c:pt idx="1417">
                  <c:v>1568</c:v>
                </c:pt>
                <c:pt idx="1418">
                  <c:v>1567</c:v>
                </c:pt>
                <c:pt idx="1419">
                  <c:v>1568</c:v>
                </c:pt>
                <c:pt idx="1420">
                  <c:v>1568</c:v>
                </c:pt>
                <c:pt idx="1421">
                  <c:v>1568</c:v>
                </c:pt>
                <c:pt idx="1422">
                  <c:v>1568</c:v>
                </c:pt>
                <c:pt idx="1423">
                  <c:v>1568</c:v>
                </c:pt>
                <c:pt idx="1424">
                  <c:v>1568</c:v>
                </c:pt>
                <c:pt idx="1425">
                  <c:v>1567</c:v>
                </c:pt>
                <c:pt idx="1426">
                  <c:v>1567</c:v>
                </c:pt>
                <c:pt idx="1427">
                  <c:v>1568</c:v>
                </c:pt>
                <c:pt idx="1428">
                  <c:v>1568</c:v>
                </c:pt>
                <c:pt idx="1429">
                  <c:v>1568</c:v>
                </c:pt>
                <c:pt idx="1430">
                  <c:v>1569</c:v>
                </c:pt>
                <c:pt idx="1431">
                  <c:v>1569</c:v>
                </c:pt>
                <c:pt idx="1432">
                  <c:v>1569</c:v>
                </c:pt>
                <c:pt idx="1433">
                  <c:v>1569</c:v>
                </c:pt>
                <c:pt idx="1434">
                  <c:v>1569</c:v>
                </c:pt>
                <c:pt idx="1435">
                  <c:v>1569</c:v>
                </c:pt>
                <c:pt idx="1436">
                  <c:v>1569</c:v>
                </c:pt>
                <c:pt idx="1437">
                  <c:v>1569</c:v>
                </c:pt>
                <c:pt idx="1438">
                  <c:v>1569</c:v>
                </c:pt>
                <c:pt idx="1439">
                  <c:v>1569</c:v>
                </c:pt>
                <c:pt idx="1440">
                  <c:v>1569</c:v>
                </c:pt>
                <c:pt idx="1441">
                  <c:v>1568</c:v>
                </c:pt>
                <c:pt idx="1442">
                  <c:v>1568</c:v>
                </c:pt>
                <c:pt idx="1443">
                  <c:v>1568</c:v>
                </c:pt>
                <c:pt idx="1444">
                  <c:v>1569</c:v>
                </c:pt>
                <c:pt idx="1445">
                  <c:v>1568</c:v>
                </c:pt>
                <c:pt idx="1446">
                  <c:v>1568</c:v>
                </c:pt>
                <c:pt idx="1447">
                  <c:v>1568</c:v>
                </c:pt>
                <c:pt idx="1448">
                  <c:v>1568</c:v>
                </c:pt>
                <c:pt idx="1449">
                  <c:v>1568</c:v>
                </c:pt>
                <c:pt idx="1450">
                  <c:v>1568</c:v>
                </c:pt>
                <c:pt idx="1451">
                  <c:v>1568</c:v>
                </c:pt>
                <c:pt idx="1452">
                  <c:v>1568</c:v>
                </c:pt>
                <c:pt idx="1453">
                  <c:v>1568</c:v>
                </c:pt>
                <c:pt idx="1454">
                  <c:v>1568</c:v>
                </c:pt>
                <c:pt idx="1455">
                  <c:v>1568</c:v>
                </c:pt>
                <c:pt idx="1456">
                  <c:v>1568</c:v>
                </c:pt>
                <c:pt idx="1457">
                  <c:v>1568</c:v>
                </c:pt>
                <c:pt idx="1458">
                  <c:v>1568</c:v>
                </c:pt>
                <c:pt idx="1459">
                  <c:v>1568</c:v>
                </c:pt>
                <c:pt idx="1460">
                  <c:v>1568</c:v>
                </c:pt>
                <c:pt idx="1461">
                  <c:v>1568</c:v>
                </c:pt>
                <c:pt idx="1462">
                  <c:v>1567</c:v>
                </c:pt>
                <c:pt idx="1463">
                  <c:v>1568</c:v>
                </c:pt>
                <c:pt idx="1464">
                  <c:v>1567</c:v>
                </c:pt>
                <c:pt idx="1465">
                  <c:v>1568</c:v>
                </c:pt>
                <c:pt idx="1466">
                  <c:v>1567</c:v>
                </c:pt>
                <c:pt idx="1467">
                  <c:v>1567</c:v>
                </c:pt>
                <c:pt idx="1468">
                  <c:v>1567</c:v>
                </c:pt>
                <c:pt idx="1469">
                  <c:v>1567</c:v>
                </c:pt>
                <c:pt idx="1470">
                  <c:v>1567</c:v>
                </c:pt>
                <c:pt idx="1471">
                  <c:v>1567</c:v>
                </c:pt>
                <c:pt idx="1472">
                  <c:v>1566</c:v>
                </c:pt>
                <c:pt idx="1473">
                  <c:v>1566</c:v>
                </c:pt>
                <c:pt idx="1474">
                  <c:v>1567</c:v>
                </c:pt>
                <c:pt idx="1475">
                  <c:v>1566</c:v>
                </c:pt>
                <c:pt idx="1476">
                  <c:v>1566</c:v>
                </c:pt>
                <c:pt idx="1477">
                  <c:v>1566</c:v>
                </c:pt>
                <c:pt idx="1478">
                  <c:v>1567</c:v>
                </c:pt>
                <c:pt idx="1479">
                  <c:v>1566</c:v>
                </c:pt>
                <c:pt idx="1480">
                  <c:v>1566</c:v>
                </c:pt>
                <c:pt idx="1481">
                  <c:v>1566</c:v>
                </c:pt>
                <c:pt idx="1482">
                  <c:v>1566</c:v>
                </c:pt>
                <c:pt idx="1483">
                  <c:v>1566</c:v>
                </c:pt>
                <c:pt idx="1484">
                  <c:v>1566</c:v>
                </c:pt>
                <c:pt idx="1485">
                  <c:v>1566</c:v>
                </c:pt>
                <c:pt idx="1486">
                  <c:v>1566</c:v>
                </c:pt>
                <c:pt idx="1487">
                  <c:v>1566</c:v>
                </c:pt>
                <c:pt idx="1488">
                  <c:v>1566</c:v>
                </c:pt>
                <c:pt idx="1489">
                  <c:v>1566</c:v>
                </c:pt>
                <c:pt idx="1490">
                  <c:v>1565</c:v>
                </c:pt>
                <c:pt idx="1491">
                  <c:v>1565</c:v>
                </c:pt>
                <c:pt idx="1492">
                  <c:v>1565</c:v>
                </c:pt>
                <c:pt idx="1493">
                  <c:v>1566</c:v>
                </c:pt>
                <c:pt idx="1494">
                  <c:v>1566</c:v>
                </c:pt>
                <c:pt idx="1495">
                  <c:v>1565</c:v>
                </c:pt>
                <c:pt idx="1496">
                  <c:v>1565</c:v>
                </c:pt>
                <c:pt idx="1497">
                  <c:v>1565</c:v>
                </c:pt>
                <c:pt idx="1498">
                  <c:v>1565</c:v>
                </c:pt>
                <c:pt idx="1499">
                  <c:v>1565</c:v>
                </c:pt>
                <c:pt idx="1500">
                  <c:v>1565</c:v>
                </c:pt>
                <c:pt idx="1501">
                  <c:v>1565</c:v>
                </c:pt>
                <c:pt idx="1502">
                  <c:v>1564</c:v>
                </c:pt>
                <c:pt idx="1503">
                  <c:v>1563</c:v>
                </c:pt>
                <c:pt idx="1504">
                  <c:v>1563</c:v>
                </c:pt>
                <c:pt idx="1505">
                  <c:v>1563</c:v>
                </c:pt>
                <c:pt idx="1506">
                  <c:v>1563</c:v>
                </c:pt>
                <c:pt idx="1507">
                  <c:v>1563</c:v>
                </c:pt>
                <c:pt idx="1508">
                  <c:v>1563</c:v>
                </c:pt>
                <c:pt idx="1509">
                  <c:v>1562</c:v>
                </c:pt>
                <c:pt idx="1510">
                  <c:v>1562</c:v>
                </c:pt>
                <c:pt idx="1511">
                  <c:v>1561</c:v>
                </c:pt>
                <c:pt idx="1512">
                  <c:v>1561</c:v>
                </c:pt>
                <c:pt idx="1513">
                  <c:v>1561</c:v>
                </c:pt>
                <c:pt idx="1514">
                  <c:v>1562</c:v>
                </c:pt>
                <c:pt idx="1515">
                  <c:v>1561</c:v>
                </c:pt>
                <c:pt idx="1516">
                  <c:v>1561</c:v>
                </c:pt>
                <c:pt idx="1517">
                  <c:v>1561</c:v>
                </c:pt>
                <c:pt idx="1518">
                  <c:v>1561</c:v>
                </c:pt>
                <c:pt idx="1519">
                  <c:v>1561</c:v>
                </c:pt>
                <c:pt idx="1520">
                  <c:v>1561</c:v>
                </c:pt>
                <c:pt idx="1521">
                  <c:v>1562</c:v>
                </c:pt>
                <c:pt idx="1522">
                  <c:v>1561</c:v>
                </c:pt>
                <c:pt idx="1523">
                  <c:v>1560</c:v>
                </c:pt>
                <c:pt idx="1524">
                  <c:v>1560</c:v>
                </c:pt>
                <c:pt idx="1525">
                  <c:v>1560</c:v>
                </c:pt>
                <c:pt idx="1526">
                  <c:v>1560</c:v>
                </c:pt>
                <c:pt idx="1527">
                  <c:v>1557</c:v>
                </c:pt>
                <c:pt idx="1528">
                  <c:v>1551</c:v>
                </c:pt>
                <c:pt idx="1529">
                  <c:v>4095</c:v>
                </c:pt>
                <c:pt idx="1530">
                  <c:v>1529</c:v>
                </c:pt>
                <c:pt idx="1531">
                  <c:v>1515</c:v>
                </c:pt>
                <c:pt idx="1532">
                  <c:v>1498</c:v>
                </c:pt>
                <c:pt idx="1533">
                  <c:v>1481</c:v>
                </c:pt>
                <c:pt idx="1534">
                  <c:v>1466</c:v>
                </c:pt>
                <c:pt idx="1535">
                  <c:v>1451</c:v>
                </c:pt>
                <c:pt idx="1536">
                  <c:v>1437</c:v>
                </c:pt>
                <c:pt idx="1537">
                  <c:v>1423</c:v>
                </c:pt>
                <c:pt idx="1538">
                  <c:v>1409</c:v>
                </c:pt>
                <c:pt idx="1539">
                  <c:v>1397</c:v>
                </c:pt>
                <c:pt idx="1540">
                  <c:v>1384</c:v>
                </c:pt>
                <c:pt idx="1541">
                  <c:v>1372</c:v>
                </c:pt>
                <c:pt idx="1542">
                  <c:v>1360</c:v>
                </c:pt>
                <c:pt idx="1543">
                  <c:v>1348</c:v>
                </c:pt>
                <c:pt idx="1544">
                  <c:v>1337</c:v>
                </c:pt>
                <c:pt idx="1545">
                  <c:v>1327</c:v>
                </c:pt>
                <c:pt idx="1546">
                  <c:v>1315</c:v>
                </c:pt>
                <c:pt idx="1547">
                  <c:v>1304</c:v>
                </c:pt>
                <c:pt idx="1548">
                  <c:v>1295</c:v>
                </c:pt>
                <c:pt idx="1549">
                  <c:v>1286</c:v>
                </c:pt>
                <c:pt idx="1550">
                  <c:v>1275</c:v>
                </c:pt>
                <c:pt idx="1551">
                  <c:v>1265</c:v>
                </c:pt>
                <c:pt idx="1552">
                  <c:v>1257</c:v>
                </c:pt>
                <c:pt idx="1553">
                  <c:v>1248</c:v>
                </c:pt>
                <c:pt idx="1554">
                  <c:v>1239</c:v>
                </c:pt>
                <c:pt idx="1555">
                  <c:v>1231</c:v>
                </c:pt>
                <c:pt idx="1556">
                  <c:v>1223</c:v>
                </c:pt>
                <c:pt idx="1557">
                  <c:v>1216</c:v>
                </c:pt>
                <c:pt idx="1558">
                  <c:v>1208</c:v>
                </c:pt>
                <c:pt idx="1559">
                  <c:v>1201</c:v>
                </c:pt>
                <c:pt idx="1560">
                  <c:v>1194</c:v>
                </c:pt>
                <c:pt idx="1561">
                  <c:v>1186</c:v>
                </c:pt>
                <c:pt idx="1562">
                  <c:v>1179</c:v>
                </c:pt>
                <c:pt idx="1563">
                  <c:v>1172</c:v>
                </c:pt>
                <c:pt idx="1564">
                  <c:v>1165</c:v>
                </c:pt>
                <c:pt idx="1565">
                  <c:v>1157</c:v>
                </c:pt>
                <c:pt idx="1566">
                  <c:v>1152</c:v>
                </c:pt>
                <c:pt idx="1567">
                  <c:v>1147</c:v>
                </c:pt>
                <c:pt idx="1568">
                  <c:v>1141</c:v>
                </c:pt>
                <c:pt idx="1569">
                  <c:v>1136</c:v>
                </c:pt>
                <c:pt idx="1570">
                  <c:v>1129</c:v>
                </c:pt>
                <c:pt idx="1571">
                  <c:v>1124</c:v>
                </c:pt>
                <c:pt idx="1572">
                  <c:v>1118</c:v>
                </c:pt>
                <c:pt idx="1573">
                  <c:v>1112</c:v>
                </c:pt>
                <c:pt idx="1574">
                  <c:v>1107</c:v>
                </c:pt>
                <c:pt idx="1575">
                  <c:v>1103</c:v>
                </c:pt>
                <c:pt idx="1576">
                  <c:v>1099</c:v>
                </c:pt>
                <c:pt idx="1577">
                  <c:v>1094</c:v>
                </c:pt>
                <c:pt idx="1578">
                  <c:v>1090</c:v>
                </c:pt>
                <c:pt idx="1579">
                  <c:v>1088</c:v>
                </c:pt>
                <c:pt idx="1580">
                  <c:v>1083</c:v>
                </c:pt>
                <c:pt idx="1581">
                  <c:v>1079</c:v>
                </c:pt>
                <c:pt idx="1582">
                  <c:v>1076</c:v>
                </c:pt>
                <c:pt idx="1583">
                  <c:v>1072</c:v>
                </c:pt>
                <c:pt idx="1584">
                  <c:v>1068</c:v>
                </c:pt>
                <c:pt idx="1585">
                  <c:v>1064</c:v>
                </c:pt>
                <c:pt idx="1586">
                  <c:v>1062</c:v>
                </c:pt>
                <c:pt idx="1587">
                  <c:v>1059</c:v>
                </c:pt>
                <c:pt idx="1588">
                  <c:v>1056</c:v>
                </c:pt>
                <c:pt idx="1589">
                  <c:v>1053</c:v>
                </c:pt>
                <c:pt idx="1590">
                  <c:v>1049</c:v>
                </c:pt>
                <c:pt idx="1591">
                  <c:v>1046</c:v>
                </c:pt>
                <c:pt idx="1592">
                  <c:v>1043</c:v>
                </c:pt>
                <c:pt idx="1593">
                  <c:v>1039</c:v>
                </c:pt>
                <c:pt idx="1594">
                  <c:v>1037</c:v>
                </c:pt>
                <c:pt idx="1595">
                  <c:v>1034</c:v>
                </c:pt>
                <c:pt idx="1596">
                  <c:v>1032</c:v>
                </c:pt>
                <c:pt idx="1597">
                  <c:v>1031</c:v>
                </c:pt>
                <c:pt idx="1598">
                  <c:v>1029</c:v>
                </c:pt>
                <c:pt idx="1599">
                  <c:v>1026</c:v>
                </c:pt>
                <c:pt idx="1600">
                  <c:v>1023</c:v>
                </c:pt>
                <c:pt idx="1601">
                  <c:v>1020</c:v>
                </c:pt>
                <c:pt idx="1602">
                  <c:v>1018</c:v>
                </c:pt>
                <c:pt idx="1603">
                  <c:v>1016</c:v>
                </c:pt>
                <c:pt idx="1604">
                  <c:v>1015</c:v>
                </c:pt>
                <c:pt idx="1605">
                  <c:v>1013</c:v>
                </c:pt>
                <c:pt idx="1606">
                  <c:v>1011</c:v>
                </c:pt>
                <c:pt idx="1607">
                  <c:v>1009</c:v>
                </c:pt>
                <c:pt idx="1608">
                  <c:v>1007</c:v>
                </c:pt>
                <c:pt idx="1609">
                  <c:v>1004</c:v>
                </c:pt>
                <c:pt idx="1610">
                  <c:v>1004</c:v>
                </c:pt>
                <c:pt idx="1611">
                  <c:v>1003</c:v>
                </c:pt>
                <c:pt idx="1612">
                  <c:v>1000</c:v>
                </c:pt>
                <c:pt idx="1613">
                  <c:v>999</c:v>
                </c:pt>
                <c:pt idx="1614">
                  <c:v>997</c:v>
                </c:pt>
                <c:pt idx="1615">
                  <c:v>996</c:v>
                </c:pt>
                <c:pt idx="1616">
                  <c:v>995</c:v>
                </c:pt>
                <c:pt idx="1617">
                  <c:v>993</c:v>
                </c:pt>
                <c:pt idx="1618">
                  <c:v>990</c:v>
                </c:pt>
                <c:pt idx="1619">
                  <c:v>988</c:v>
                </c:pt>
                <c:pt idx="1620">
                  <c:v>986</c:v>
                </c:pt>
                <c:pt idx="1621">
                  <c:v>986</c:v>
                </c:pt>
                <c:pt idx="1622">
                  <c:v>984</c:v>
                </c:pt>
                <c:pt idx="1623">
                  <c:v>983</c:v>
                </c:pt>
                <c:pt idx="1624">
                  <c:v>983</c:v>
                </c:pt>
                <c:pt idx="1625">
                  <c:v>982</c:v>
                </c:pt>
                <c:pt idx="1626">
                  <c:v>1120</c:v>
                </c:pt>
                <c:pt idx="1627">
                  <c:v>978</c:v>
                </c:pt>
                <c:pt idx="1628">
                  <c:v>977</c:v>
                </c:pt>
                <c:pt idx="1629">
                  <c:v>976</c:v>
                </c:pt>
                <c:pt idx="1630">
                  <c:v>976</c:v>
                </c:pt>
                <c:pt idx="1631">
                  <c:v>977</c:v>
                </c:pt>
                <c:pt idx="1632">
                  <c:v>977</c:v>
                </c:pt>
                <c:pt idx="1633">
                  <c:v>975</c:v>
                </c:pt>
                <c:pt idx="1634">
                  <c:v>976</c:v>
                </c:pt>
                <c:pt idx="1635">
                  <c:v>975</c:v>
                </c:pt>
                <c:pt idx="1636">
                  <c:v>974</c:v>
                </c:pt>
                <c:pt idx="1637">
                  <c:v>974</c:v>
                </c:pt>
                <c:pt idx="1638">
                  <c:v>972</c:v>
                </c:pt>
                <c:pt idx="1639">
                  <c:v>971</c:v>
                </c:pt>
                <c:pt idx="1640">
                  <c:v>971</c:v>
                </c:pt>
                <c:pt idx="1641">
                  <c:v>970</c:v>
                </c:pt>
                <c:pt idx="1642">
                  <c:v>969</c:v>
                </c:pt>
                <c:pt idx="1643">
                  <c:v>968</c:v>
                </c:pt>
                <c:pt idx="1644">
                  <c:v>968</c:v>
                </c:pt>
                <c:pt idx="1645">
                  <c:v>966</c:v>
                </c:pt>
                <c:pt idx="1646">
                  <c:v>964</c:v>
                </c:pt>
                <c:pt idx="1647">
                  <c:v>964</c:v>
                </c:pt>
                <c:pt idx="1648">
                  <c:v>963</c:v>
                </c:pt>
                <c:pt idx="1649">
                  <c:v>963</c:v>
                </c:pt>
                <c:pt idx="1650">
                  <c:v>962</c:v>
                </c:pt>
                <c:pt idx="1651">
                  <c:v>962</c:v>
                </c:pt>
                <c:pt idx="1652">
                  <c:v>960</c:v>
                </c:pt>
                <c:pt idx="1653">
                  <c:v>961</c:v>
                </c:pt>
                <c:pt idx="1654">
                  <c:v>959</c:v>
                </c:pt>
                <c:pt idx="1655">
                  <c:v>958</c:v>
                </c:pt>
                <c:pt idx="1656">
                  <c:v>957</c:v>
                </c:pt>
                <c:pt idx="1657">
                  <c:v>957</c:v>
                </c:pt>
                <c:pt idx="1658">
                  <c:v>955</c:v>
                </c:pt>
                <c:pt idx="1659">
                  <c:v>955</c:v>
                </c:pt>
                <c:pt idx="1660">
                  <c:v>955</c:v>
                </c:pt>
                <c:pt idx="1661">
                  <c:v>955</c:v>
                </c:pt>
                <c:pt idx="1662">
                  <c:v>955</c:v>
                </c:pt>
                <c:pt idx="1663">
                  <c:v>954</c:v>
                </c:pt>
                <c:pt idx="1664">
                  <c:v>955</c:v>
                </c:pt>
                <c:pt idx="1665">
                  <c:v>954</c:v>
                </c:pt>
                <c:pt idx="1666">
                  <c:v>953</c:v>
                </c:pt>
                <c:pt idx="1667">
                  <c:v>952</c:v>
                </c:pt>
                <c:pt idx="1668">
                  <c:v>954</c:v>
                </c:pt>
                <c:pt idx="1669">
                  <c:v>952</c:v>
                </c:pt>
                <c:pt idx="1670">
                  <c:v>951</c:v>
                </c:pt>
                <c:pt idx="1671">
                  <c:v>952</c:v>
                </c:pt>
                <c:pt idx="1672">
                  <c:v>952</c:v>
                </c:pt>
                <c:pt idx="1673">
                  <c:v>952</c:v>
                </c:pt>
                <c:pt idx="1674">
                  <c:v>950</c:v>
                </c:pt>
                <c:pt idx="1675">
                  <c:v>949</c:v>
                </c:pt>
                <c:pt idx="1676">
                  <c:v>947</c:v>
                </c:pt>
                <c:pt idx="1677">
                  <c:v>946</c:v>
                </c:pt>
                <c:pt idx="1678">
                  <c:v>946</c:v>
                </c:pt>
                <c:pt idx="1679">
                  <c:v>945</c:v>
                </c:pt>
                <c:pt idx="1680">
                  <c:v>944</c:v>
                </c:pt>
                <c:pt idx="1681">
                  <c:v>945</c:v>
                </c:pt>
                <c:pt idx="1682">
                  <c:v>945</c:v>
                </c:pt>
                <c:pt idx="1683">
                  <c:v>945</c:v>
                </c:pt>
                <c:pt idx="1684">
                  <c:v>944</c:v>
                </c:pt>
                <c:pt idx="1685">
                  <c:v>945</c:v>
                </c:pt>
                <c:pt idx="1686">
                  <c:v>944</c:v>
                </c:pt>
                <c:pt idx="1687">
                  <c:v>943</c:v>
                </c:pt>
                <c:pt idx="1688">
                  <c:v>943</c:v>
                </c:pt>
                <c:pt idx="1689">
                  <c:v>943</c:v>
                </c:pt>
                <c:pt idx="1690">
                  <c:v>944</c:v>
                </c:pt>
                <c:pt idx="1691">
                  <c:v>943</c:v>
                </c:pt>
                <c:pt idx="1692">
                  <c:v>942</c:v>
                </c:pt>
                <c:pt idx="1693">
                  <c:v>941</c:v>
                </c:pt>
                <c:pt idx="1694">
                  <c:v>942</c:v>
                </c:pt>
                <c:pt idx="1695">
                  <c:v>942</c:v>
                </c:pt>
                <c:pt idx="1696">
                  <c:v>942</c:v>
                </c:pt>
                <c:pt idx="1697">
                  <c:v>943</c:v>
                </c:pt>
                <c:pt idx="1698">
                  <c:v>943</c:v>
                </c:pt>
                <c:pt idx="1699">
                  <c:v>943</c:v>
                </c:pt>
                <c:pt idx="1700">
                  <c:v>942</c:v>
                </c:pt>
                <c:pt idx="1701">
                  <c:v>943</c:v>
                </c:pt>
                <c:pt idx="1702">
                  <c:v>942</c:v>
                </c:pt>
                <c:pt idx="1703">
                  <c:v>941</c:v>
                </c:pt>
                <c:pt idx="1704">
                  <c:v>939</c:v>
                </c:pt>
                <c:pt idx="1705">
                  <c:v>939</c:v>
                </c:pt>
                <c:pt idx="1706">
                  <c:v>940</c:v>
                </c:pt>
                <c:pt idx="1707">
                  <c:v>941</c:v>
                </c:pt>
                <c:pt idx="1708">
                  <c:v>941</c:v>
                </c:pt>
                <c:pt idx="1709">
                  <c:v>938</c:v>
                </c:pt>
                <c:pt idx="1710">
                  <c:v>938</c:v>
                </c:pt>
                <c:pt idx="1711">
                  <c:v>936</c:v>
                </c:pt>
                <c:pt idx="1712">
                  <c:v>935</c:v>
                </c:pt>
                <c:pt idx="1713">
                  <c:v>935</c:v>
                </c:pt>
                <c:pt idx="1714">
                  <c:v>936</c:v>
                </c:pt>
                <c:pt idx="1715">
                  <c:v>935</c:v>
                </c:pt>
                <c:pt idx="1716">
                  <c:v>936</c:v>
                </c:pt>
                <c:pt idx="1717">
                  <c:v>934</c:v>
                </c:pt>
                <c:pt idx="1718">
                  <c:v>934</c:v>
                </c:pt>
                <c:pt idx="1719">
                  <c:v>935</c:v>
                </c:pt>
                <c:pt idx="1720">
                  <c:v>935</c:v>
                </c:pt>
                <c:pt idx="1721">
                  <c:v>934</c:v>
                </c:pt>
                <c:pt idx="1722">
                  <c:v>934</c:v>
                </c:pt>
                <c:pt idx="1723">
                  <c:v>933</c:v>
                </c:pt>
                <c:pt idx="1724">
                  <c:v>933</c:v>
                </c:pt>
                <c:pt idx="1725">
                  <c:v>933</c:v>
                </c:pt>
                <c:pt idx="1726">
                  <c:v>933</c:v>
                </c:pt>
                <c:pt idx="1727">
                  <c:v>934</c:v>
                </c:pt>
                <c:pt idx="1728">
                  <c:v>934</c:v>
                </c:pt>
                <c:pt idx="1729">
                  <c:v>933</c:v>
                </c:pt>
                <c:pt idx="1730">
                  <c:v>933</c:v>
                </c:pt>
                <c:pt idx="1731">
                  <c:v>933</c:v>
                </c:pt>
                <c:pt idx="1732">
                  <c:v>933</c:v>
                </c:pt>
                <c:pt idx="1733">
                  <c:v>934</c:v>
                </c:pt>
                <c:pt idx="1734">
                  <c:v>933</c:v>
                </c:pt>
                <c:pt idx="1735">
                  <c:v>932</c:v>
                </c:pt>
                <c:pt idx="1736">
                  <c:v>931</c:v>
                </c:pt>
                <c:pt idx="1737">
                  <c:v>931</c:v>
                </c:pt>
                <c:pt idx="1738">
                  <c:v>931</c:v>
                </c:pt>
                <c:pt idx="1739">
                  <c:v>931</c:v>
                </c:pt>
                <c:pt idx="1740">
                  <c:v>931</c:v>
                </c:pt>
                <c:pt idx="1741">
                  <c:v>931</c:v>
                </c:pt>
                <c:pt idx="1742">
                  <c:v>931</c:v>
                </c:pt>
                <c:pt idx="1743">
                  <c:v>931</c:v>
                </c:pt>
                <c:pt idx="1744">
                  <c:v>932</c:v>
                </c:pt>
                <c:pt idx="1745">
                  <c:v>933</c:v>
                </c:pt>
                <c:pt idx="1746">
                  <c:v>933</c:v>
                </c:pt>
                <c:pt idx="1747">
                  <c:v>931</c:v>
                </c:pt>
                <c:pt idx="1748">
                  <c:v>931</c:v>
                </c:pt>
                <c:pt idx="1749">
                  <c:v>931</c:v>
                </c:pt>
                <c:pt idx="1750">
                  <c:v>931</c:v>
                </c:pt>
                <c:pt idx="1751">
                  <c:v>932</c:v>
                </c:pt>
                <c:pt idx="1752">
                  <c:v>931</c:v>
                </c:pt>
                <c:pt idx="1753">
                  <c:v>931</c:v>
                </c:pt>
                <c:pt idx="1754">
                  <c:v>930</c:v>
                </c:pt>
                <c:pt idx="1755">
                  <c:v>931</c:v>
                </c:pt>
                <c:pt idx="1756">
                  <c:v>929</c:v>
                </c:pt>
                <c:pt idx="1757">
                  <c:v>930</c:v>
                </c:pt>
                <c:pt idx="1758">
                  <c:v>929</c:v>
                </c:pt>
                <c:pt idx="1759">
                  <c:v>929</c:v>
                </c:pt>
                <c:pt idx="1760">
                  <c:v>930</c:v>
                </c:pt>
                <c:pt idx="1761">
                  <c:v>929</c:v>
                </c:pt>
                <c:pt idx="1762">
                  <c:v>929</c:v>
                </c:pt>
                <c:pt idx="1763">
                  <c:v>928</c:v>
                </c:pt>
                <c:pt idx="1764">
                  <c:v>928</c:v>
                </c:pt>
                <c:pt idx="1765">
                  <c:v>928</c:v>
                </c:pt>
                <c:pt idx="1766">
                  <c:v>928</c:v>
                </c:pt>
                <c:pt idx="1767">
                  <c:v>929</c:v>
                </c:pt>
                <c:pt idx="1768">
                  <c:v>929</c:v>
                </c:pt>
                <c:pt idx="1769">
                  <c:v>929</c:v>
                </c:pt>
                <c:pt idx="1770">
                  <c:v>928</c:v>
                </c:pt>
                <c:pt idx="1771">
                  <c:v>928</c:v>
                </c:pt>
                <c:pt idx="1772">
                  <c:v>928</c:v>
                </c:pt>
                <c:pt idx="1773">
                  <c:v>926</c:v>
                </c:pt>
                <c:pt idx="1774">
                  <c:v>925</c:v>
                </c:pt>
                <c:pt idx="1775">
                  <c:v>924</c:v>
                </c:pt>
                <c:pt idx="1776">
                  <c:v>922</c:v>
                </c:pt>
                <c:pt idx="1777">
                  <c:v>921</c:v>
                </c:pt>
                <c:pt idx="1778">
                  <c:v>922</c:v>
                </c:pt>
                <c:pt idx="1779">
                  <c:v>924</c:v>
                </c:pt>
                <c:pt idx="1780">
                  <c:v>924</c:v>
                </c:pt>
                <c:pt idx="1781">
                  <c:v>924</c:v>
                </c:pt>
                <c:pt idx="1782">
                  <c:v>924</c:v>
                </c:pt>
                <c:pt idx="1783">
                  <c:v>925</c:v>
                </c:pt>
                <c:pt idx="1784">
                  <c:v>924</c:v>
                </c:pt>
                <c:pt idx="1785">
                  <c:v>924</c:v>
                </c:pt>
                <c:pt idx="1786">
                  <c:v>923</c:v>
                </c:pt>
                <c:pt idx="1787">
                  <c:v>922</c:v>
                </c:pt>
                <c:pt idx="1788">
                  <c:v>922</c:v>
                </c:pt>
                <c:pt idx="1789">
                  <c:v>923</c:v>
                </c:pt>
                <c:pt idx="1790">
                  <c:v>923</c:v>
                </c:pt>
                <c:pt idx="1791">
                  <c:v>924</c:v>
                </c:pt>
                <c:pt idx="1792">
                  <c:v>924</c:v>
                </c:pt>
                <c:pt idx="1793">
                  <c:v>924</c:v>
                </c:pt>
                <c:pt idx="1794">
                  <c:v>923</c:v>
                </c:pt>
                <c:pt idx="1795">
                  <c:v>923</c:v>
                </c:pt>
                <c:pt idx="1796">
                  <c:v>922</c:v>
                </c:pt>
                <c:pt idx="1797">
                  <c:v>920</c:v>
                </c:pt>
                <c:pt idx="1798">
                  <c:v>921</c:v>
                </c:pt>
                <c:pt idx="1799">
                  <c:v>920</c:v>
                </c:pt>
                <c:pt idx="1800">
                  <c:v>921</c:v>
                </c:pt>
                <c:pt idx="1801">
                  <c:v>921</c:v>
                </c:pt>
                <c:pt idx="1802">
                  <c:v>921</c:v>
                </c:pt>
                <c:pt idx="1803">
                  <c:v>922</c:v>
                </c:pt>
                <c:pt idx="1804">
                  <c:v>922</c:v>
                </c:pt>
                <c:pt idx="1805">
                  <c:v>920</c:v>
                </c:pt>
                <c:pt idx="1806">
                  <c:v>920</c:v>
                </c:pt>
                <c:pt idx="1807">
                  <c:v>922</c:v>
                </c:pt>
                <c:pt idx="1808">
                  <c:v>922</c:v>
                </c:pt>
                <c:pt idx="1809">
                  <c:v>921</c:v>
                </c:pt>
                <c:pt idx="1810">
                  <c:v>920</c:v>
                </c:pt>
                <c:pt idx="1811">
                  <c:v>921</c:v>
                </c:pt>
                <c:pt idx="1812">
                  <c:v>919</c:v>
                </c:pt>
                <c:pt idx="1813">
                  <c:v>919</c:v>
                </c:pt>
                <c:pt idx="1814">
                  <c:v>919</c:v>
                </c:pt>
                <c:pt idx="1815">
                  <c:v>918</c:v>
                </c:pt>
                <c:pt idx="1816">
                  <c:v>919</c:v>
                </c:pt>
                <c:pt idx="1817">
                  <c:v>918</c:v>
                </c:pt>
                <c:pt idx="1818">
                  <c:v>916</c:v>
                </c:pt>
                <c:pt idx="1819">
                  <c:v>918</c:v>
                </c:pt>
                <c:pt idx="1820">
                  <c:v>918</c:v>
                </c:pt>
                <c:pt idx="1821">
                  <c:v>919</c:v>
                </c:pt>
                <c:pt idx="1822">
                  <c:v>920</c:v>
                </c:pt>
                <c:pt idx="1823">
                  <c:v>919</c:v>
                </c:pt>
                <c:pt idx="1824">
                  <c:v>918</c:v>
                </c:pt>
                <c:pt idx="1825">
                  <c:v>918</c:v>
                </c:pt>
                <c:pt idx="1826">
                  <c:v>917</c:v>
                </c:pt>
                <c:pt idx="1827">
                  <c:v>917</c:v>
                </c:pt>
                <c:pt idx="1828">
                  <c:v>918</c:v>
                </c:pt>
                <c:pt idx="1829">
                  <c:v>918</c:v>
                </c:pt>
                <c:pt idx="1830">
                  <c:v>916</c:v>
                </c:pt>
                <c:pt idx="1831">
                  <c:v>916</c:v>
                </c:pt>
                <c:pt idx="1832">
                  <c:v>918</c:v>
                </c:pt>
                <c:pt idx="1833">
                  <c:v>917</c:v>
                </c:pt>
                <c:pt idx="1834">
                  <c:v>916</c:v>
                </c:pt>
                <c:pt idx="1835">
                  <c:v>917</c:v>
                </c:pt>
                <c:pt idx="1836">
                  <c:v>918</c:v>
                </c:pt>
                <c:pt idx="1837">
                  <c:v>918</c:v>
                </c:pt>
                <c:pt idx="1838">
                  <c:v>916</c:v>
                </c:pt>
                <c:pt idx="1839">
                  <c:v>916</c:v>
                </c:pt>
                <c:pt idx="1840">
                  <c:v>918</c:v>
                </c:pt>
                <c:pt idx="1841">
                  <c:v>919</c:v>
                </c:pt>
                <c:pt idx="1842">
                  <c:v>918</c:v>
                </c:pt>
                <c:pt idx="1843">
                  <c:v>919</c:v>
                </c:pt>
                <c:pt idx="1844">
                  <c:v>917</c:v>
                </c:pt>
                <c:pt idx="1845">
                  <c:v>918</c:v>
                </c:pt>
                <c:pt idx="1846">
                  <c:v>917</c:v>
                </c:pt>
                <c:pt idx="1847">
                  <c:v>915</c:v>
                </c:pt>
                <c:pt idx="1848">
                  <c:v>915</c:v>
                </c:pt>
                <c:pt idx="1849">
                  <c:v>915</c:v>
                </c:pt>
                <c:pt idx="1850">
                  <c:v>916</c:v>
                </c:pt>
                <c:pt idx="1851">
                  <c:v>916</c:v>
                </c:pt>
                <c:pt idx="1852">
                  <c:v>916</c:v>
                </c:pt>
                <c:pt idx="1853">
                  <c:v>918</c:v>
                </c:pt>
                <c:pt idx="1854">
                  <c:v>916</c:v>
                </c:pt>
                <c:pt idx="1855">
                  <c:v>916</c:v>
                </c:pt>
                <c:pt idx="1856">
                  <c:v>915</c:v>
                </c:pt>
                <c:pt idx="1857">
                  <c:v>915</c:v>
                </c:pt>
                <c:pt idx="1858">
                  <c:v>915</c:v>
                </c:pt>
                <c:pt idx="1859">
                  <c:v>916</c:v>
                </c:pt>
                <c:pt idx="1860">
                  <c:v>1312</c:v>
                </c:pt>
                <c:pt idx="1861">
                  <c:v>915</c:v>
                </c:pt>
                <c:pt idx="1862">
                  <c:v>914</c:v>
                </c:pt>
                <c:pt idx="1863">
                  <c:v>913</c:v>
                </c:pt>
                <c:pt idx="1864">
                  <c:v>914</c:v>
                </c:pt>
                <c:pt idx="1865">
                  <c:v>913</c:v>
                </c:pt>
                <c:pt idx="1866">
                  <c:v>912</c:v>
                </c:pt>
                <c:pt idx="1867">
                  <c:v>911</c:v>
                </c:pt>
                <c:pt idx="1868">
                  <c:v>912</c:v>
                </c:pt>
                <c:pt idx="1869">
                  <c:v>912</c:v>
                </c:pt>
                <c:pt idx="1870">
                  <c:v>913</c:v>
                </c:pt>
                <c:pt idx="1871">
                  <c:v>914</c:v>
                </c:pt>
                <c:pt idx="1872">
                  <c:v>914</c:v>
                </c:pt>
                <c:pt idx="1873">
                  <c:v>913</c:v>
                </c:pt>
                <c:pt idx="1874">
                  <c:v>4095</c:v>
                </c:pt>
                <c:pt idx="1875">
                  <c:v>912</c:v>
                </c:pt>
                <c:pt idx="1876">
                  <c:v>914</c:v>
                </c:pt>
                <c:pt idx="1877">
                  <c:v>923</c:v>
                </c:pt>
                <c:pt idx="1878">
                  <c:v>938</c:v>
                </c:pt>
                <c:pt idx="1879">
                  <c:v>956</c:v>
                </c:pt>
                <c:pt idx="1880">
                  <c:v>976</c:v>
                </c:pt>
                <c:pt idx="1881">
                  <c:v>996</c:v>
                </c:pt>
                <c:pt idx="1882">
                  <c:v>1016</c:v>
                </c:pt>
                <c:pt idx="1883">
                  <c:v>1036</c:v>
                </c:pt>
                <c:pt idx="1884">
                  <c:v>1055</c:v>
                </c:pt>
                <c:pt idx="1885">
                  <c:v>1074</c:v>
                </c:pt>
                <c:pt idx="1886">
                  <c:v>1092</c:v>
                </c:pt>
                <c:pt idx="1887">
                  <c:v>1109</c:v>
                </c:pt>
                <c:pt idx="1888">
                  <c:v>1126</c:v>
                </c:pt>
                <c:pt idx="1889">
                  <c:v>1143</c:v>
                </c:pt>
                <c:pt idx="1890">
                  <c:v>1159</c:v>
                </c:pt>
                <c:pt idx="1891">
                  <c:v>1175</c:v>
                </c:pt>
                <c:pt idx="1892">
                  <c:v>1190</c:v>
                </c:pt>
                <c:pt idx="1893">
                  <c:v>1204</c:v>
                </c:pt>
                <c:pt idx="1894">
                  <c:v>1217</c:v>
                </c:pt>
                <c:pt idx="1895">
                  <c:v>1230</c:v>
                </c:pt>
                <c:pt idx="1896">
                  <c:v>1241</c:v>
                </c:pt>
                <c:pt idx="1897">
                  <c:v>1253</c:v>
                </c:pt>
                <c:pt idx="1898">
                  <c:v>1265</c:v>
                </c:pt>
                <c:pt idx="1899">
                  <c:v>1277</c:v>
                </c:pt>
                <c:pt idx="1900">
                  <c:v>1288</c:v>
                </c:pt>
                <c:pt idx="1901">
                  <c:v>1298</c:v>
                </c:pt>
                <c:pt idx="1902">
                  <c:v>1307</c:v>
                </c:pt>
                <c:pt idx="1903">
                  <c:v>1317</c:v>
                </c:pt>
                <c:pt idx="1904">
                  <c:v>1328</c:v>
                </c:pt>
                <c:pt idx="1905">
                  <c:v>1337</c:v>
                </c:pt>
                <c:pt idx="1906">
                  <c:v>1346</c:v>
                </c:pt>
                <c:pt idx="1907">
                  <c:v>1353</c:v>
                </c:pt>
                <c:pt idx="1908">
                  <c:v>1361</c:v>
                </c:pt>
                <c:pt idx="1909">
                  <c:v>1368</c:v>
                </c:pt>
                <c:pt idx="1910">
                  <c:v>1376</c:v>
                </c:pt>
                <c:pt idx="1911">
                  <c:v>1382</c:v>
                </c:pt>
                <c:pt idx="1912">
                  <c:v>1388</c:v>
                </c:pt>
                <c:pt idx="1913">
                  <c:v>1394</c:v>
                </c:pt>
                <c:pt idx="1914">
                  <c:v>1401</c:v>
                </c:pt>
                <c:pt idx="1915">
                  <c:v>1407</c:v>
                </c:pt>
                <c:pt idx="1916">
                  <c:v>1413</c:v>
                </c:pt>
                <c:pt idx="1917">
                  <c:v>1418</c:v>
                </c:pt>
                <c:pt idx="1918">
                  <c:v>1423</c:v>
                </c:pt>
                <c:pt idx="1919">
                  <c:v>1428</c:v>
                </c:pt>
                <c:pt idx="1920">
                  <c:v>1434</c:v>
                </c:pt>
                <c:pt idx="1921">
                  <c:v>1438</c:v>
                </c:pt>
                <c:pt idx="1922">
                  <c:v>1442</c:v>
                </c:pt>
                <c:pt idx="1923">
                  <c:v>1446</c:v>
                </c:pt>
                <c:pt idx="1924">
                  <c:v>1451</c:v>
                </c:pt>
                <c:pt idx="1925">
                  <c:v>1454</c:v>
                </c:pt>
                <c:pt idx="1926">
                  <c:v>1458</c:v>
                </c:pt>
                <c:pt idx="1927">
                  <c:v>1461</c:v>
                </c:pt>
                <c:pt idx="1928">
                  <c:v>1465</c:v>
                </c:pt>
                <c:pt idx="1929">
                  <c:v>1469</c:v>
                </c:pt>
                <c:pt idx="1930">
                  <c:v>1473</c:v>
                </c:pt>
                <c:pt idx="1931">
                  <c:v>1476</c:v>
                </c:pt>
                <c:pt idx="1932">
                  <c:v>1479</c:v>
                </c:pt>
                <c:pt idx="1933">
                  <c:v>1482</c:v>
                </c:pt>
                <c:pt idx="1934">
                  <c:v>1485</c:v>
                </c:pt>
                <c:pt idx="1935">
                  <c:v>1487</c:v>
                </c:pt>
                <c:pt idx="1936">
                  <c:v>1490</c:v>
                </c:pt>
                <c:pt idx="1937">
                  <c:v>1492</c:v>
                </c:pt>
                <c:pt idx="1938">
                  <c:v>1495</c:v>
                </c:pt>
                <c:pt idx="1939">
                  <c:v>1497</c:v>
                </c:pt>
                <c:pt idx="1940">
                  <c:v>1500</c:v>
                </c:pt>
                <c:pt idx="1941">
                  <c:v>1519</c:v>
                </c:pt>
                <c:pt idx="1942">
                  <c:v>1504</c:v>
                </c:pt>
                <c:pt idx="1943">
                  <c:v>1507</c:v>
                </c:pt>
                <c:pt idx="1944">
                  <c:v>1508</c:v>
                </c:pt>
                <c:pt idx="1945">
                  <c:v>1511</c:v>
                </c:pt>
                <c:pt idx="1946">
                  <c:v>1512</c:v>
                </c:pt>
                <c:pt idx="1947">
                  <c:v>1514</c:v>
                </c:pt>
                <c:pt idx="1948">
                  <c:v>1516</c:v>
                </c:pt>
                <c:pt idx="1949">
                  <c:v>1517</c:v>
                </c:pt>
                <c:pt idx="1950">
                  <c:v>1518</c:v>
                </c:pt>
                <c:pt idx="1951">
                  <c:v>1520</c:v>
                </c:pt>
                <c:pt idx="1952">
                  <c:v>1522</c:v>
                </c:pt>
                <c:pt idx="1953">
                  <c:v>1523</c:v>
                </c:pt>
                <c:pt idx="1954">
                  <c:v>1525</c:v>
                </c:pt>
                <c:pt idx="1955">
                  <c:v>1525</c:v>
                </c:pt>
                <c:pt idx="1956">
                  <c:v>1526</c:v>
                </c:pt>
                <c:pt idx="1957">
                  <c:v>1527</c:v>
                </c:pt>
                <c:pt idx="1958">
                  <c:v>1528</c:v>
                </c:pt>
                <c:pt idx="1959">
                  <c:v>1529</c:v>
                </c:pt>
                <c:pt idx="1960">
                  <c:v>1530</c:v>
                </c:pt>
                <c:pt idx="1961">
                  <c:v>1531</c:v>
                </c:pt>
                <c:pt idx="1962">
                  <c:v>1533</c:v>
                </c:pt>
                <c:pt idx="1963">
                  <c:v>1533</c:v>
                </c:pt>
                <c:pt idx="1964">
                  <c:v>1535</c:v>
                </c:pt>
                <c:pt idx="1965">
                  <c:v>1536</c:v>
                </c:pt>
                <c:pt idx="1966">
                  <c:v>1537</c:v>
                </c:pt>
                <c:pt idx="1967">
                  <c:v>1537</c:v>
                </c:pt>
                <c:pt idx="1968">
                  <c:v>1539</c:v>
                </c:pt>
                <c:pt idx="1969">
                  <c:v>1540</c:v>
                </c:pt>
                <c:pt idx="1970">
                  <c:v>1540</c:v>
                </c:pt>
                <c:pt idx="1971">
                  <c:v>1542</c:v>
                </c:pt>
                <c:pt idx="1972">
                  <c:v>1543</c:v>
                </c:pt>
                <c:pt idx="1973">
                  <c:v>1544</c:v>
                </c:pt>
                <c:pt idx="1974">
                  <c:v>1545</c:v>
                </c:pt>
                <c:pt idx="1975">
                  <c:v>1546</c:v>
                </c:pt>
                <c:pt idx="1976">
                  <c:v>1546</c:v>
                </c:pt>
                <c:pt idx="1977">
                  <c:v>1547</c:v>
                </c:pt>
                <c:pt idx="1978">
                  <c:v>1547</c:v>
                </c:pt>
                <c:pt idx="1979">
                  <c:v>1548</c:v>
                </c:pt>
                <c:pt idx="1980">
                  <c:v>1548</c:v>
                </c:pt>
                <c:pt idx="1981">
                  <c:v>1549</c:v>
                </c:pt>
                <c:pt idx="1982">
                  <c:v>1549</c:v>
                </c:pt>
                <c:pt idx="1983">
                  <c:v>1550</c:v>
                </c:pt>
                <c:pt idx="1984">
                  <c:v>1550</c:v>
                </c:pt>
                <c:pt idx="1985">
                  <c:v>1550</c:v>
                </c:pt>
                <c:pt idx="1986">
                  <c:v>1551</c:v>
                </c:pt>
                <c:pt idx="1987">
                  <c:v>1551</c:v>
                </c:pt>
                <c:pt idx="1988">
                  <c:v>1552</c:v>
                </c:pt>
                <c:pt idx="1989">
                  <c:v>1551</c:v>
                </c:pt>
                <c:pt idx="1990">
                  <c:v>1552</c:v>
                </c:pt>
                <c:pt idx="1991">
                  <c:v>1552</c:v>
                </c:pt>
                <c:pt idx="1992">
                  <c:v>1552</c:v>
                </c:pt>
                <c:pt idx="1993">
                  <c:v>1552</c:v>
                </c:pt>
                <c:pt idx="1994">
                  <c:v>1552</c:v>
                </c:pt>
                <c:pt idx="1995">
                  <c:v>1552</c:v>
                </c:pt>
                <c:pt idx="1996">
                  <c:v>1554</c:v>
                </c:pt>
                <c:pt idx="1997">
                  <c:v>1554</c:v>
                </c:pt>
                <c:pt idx="1998">
                  <c:v>1554</c:v>
                </c:pt>
                <c:pt idx="1999">
                  <c:v>1554</c:v>
                </c:pt>
                <c:pt idx="2000">
                  <c:v>1555</c:v>
                </c:pt>
                <c:pt idx="2001">
                  <c:v>1555</c:v>
                </c:pt>
                <c:pt idx="2002">
                  <c:v>72</c:v>
                </c:pt>
                <c:pt idx="2003">
                  <c:v>1556</c:v>
                </c:pt>
                <c:pt idx="2004">
                  <c:v>1555</c:v>
                </c:pt>
                <c:pt idx="2005">
                  <c:v>1556</c:v>
                </c:pt>
                <c:pt idx="2006">
                  <c:v>1556</c:v>
                </c:pt>
                <c:pt idx="2007">
                  <c:v>1556</c:v>
                </c:pt>
                <c:pt idx="2008">
                  <c:v>1556</c:v>
                </c:pt>
                <c:pt idx="2009">
                  <c:v>1556</c:v>
                </c:pt>
                <c:pt idx="2010">
                  <c:v>1557</c:v>
                </c:pt>
                <c:pt idx="2011">
                  <c:v>1557</c:v>
                </c:pt>
                <c:pt idx="2012">
                  <c:v>1557</c:v>
                </c:pt>
                <c:pt idx="2013">
                  <c:v>1557</c:v>
                </c:pt>
                <c:pt idx="2014">
                  <c:v>1557</c:v>
                </c:pt>
                <c:pt idx="2015">
                  <c:v>1557</c:v>
                </c:pt>
                <c:pt idx="2016">
                  <c:v>1557</c:v>
                </c:pt>
                <c:pt idx="2017">
                  <c:v>1558</c:v>
                </c:pt>
                <c:pt idx="2018">
                  <c:v>1558</c:v>
                </c:pt>
                <c:pt idx="2019">
                  <c:v>1558</c:v>
                </c:pt>
                <c:pt idx="2020">
                  <c:v>1558</c:v>
                </c:pt>
                <c:pt idx="2021">
                  <c:v>1558</c:v>
                </c:pt>
                <c:pt idx="2022">
                  <c:v>1558</c:v>
                </c:pt>
                <c:pt idx="2023">
                  <c:v>1558</c:v>
                </c:pt>
                <c:pt idx="2024">
                  <c:v>1558</c:v>
                </c:pt>
                <c:pt idx="2025">
                  <c:v>1557</c:v>
                </c:pt>
                <c:pt idx="2026">
                  <c:v>1558</c:v>
                </c:pt>
                <c:pt idx="2027">
                  <c:v>1558</c:v>
                </c:pt>
                <c:pt idx="2028">
                  <c:v>1559</c:v>
                </c:pt>
                <c:pt idx="2029">
                  <c:v>1558</c:v>
                </c:pt>
                <c:pt idx="2030">
                  <c:v>1558</c:v>
                </c:pt>
                <c:pt idx="2031">
                  <c:v>1558</c:v>
                </c:pt>
                <c:pt idx="2032">
                  <c:v>1558</c:v>
                </c:pt>
                <c:pt idx="2033">
                  <c:v>1558</c:v>
                </c:pt>
                <c:pt idx="2034">
                  <c:v>1558</c:v>
                </c:pt>
                <c:pt idx="2035">
                  <c:v>1558</c:v>
                </c:pt>
                <c:pt idx="2036">
                  <c:v>1558</c:v>
                </c:pt>
                <c:pt idx="2037">
                  <c:v>1558</c:v>
                </c:pt>
                <c:pt idx="2038">
                  <c:v>1559</c:v>
                </c:pt>
                <c:pt idx="2039">
                  <c:v>1558</c:v>
                </c:pt>
                <c:pt idx="2040">
                  <c:v>1558</c:v>
                </c:pt>
                <c:pt idx="2041">
                  <c:v>1557</c:v>
                </c:pt>
                <c:pt idx="2042">
                  <c:v>1557</c:v>
                </c:pt>
                <c:pt idx="2043">
                  <c:v>1557</c:v>
                </c:pt>
                <c:pt idx="2044">
                  <c:v>1557</c:v>
                </c:pt>
                <c:pt idx="2045">
                  <c:v>1557</c:v>
                </c:pt>
                <c:pt idx="2046">
                  <c:v>1557</c:v>
                </c:pt>
                <c:pt idx="2047">
                  <c:v>1557</c:v>
                </c:pt>
                <c:pt idx="2048">
                  <c:v>1557</c:v>
                </c:pt>
                <c:pt idx="2049">
                  <c:v>1557</c:v>
                </c:pt>
                <c:pt idx="2050">
                  <c:v>1557</c:v>
                </c:pt>
                <c:pt idx="2051">
                  <c:v>1558</c:v>
                </c:pt>
                <c:pt idx="2052">
                  <c:v>1558</c:v>
                </c:pt>
                <c:pt idx="2053">
                  <c:v>1558</c:v>
                </c:pt>
                <c:pt idx="2054">
                  <c:v>1558</c:v>
                </c:pt>
                <c:pt idx="2055">
                  <c:v>1558</c:v>
                </c:pt>
                <c:pt idx="2056">
                  <c:v>1558</c:v>
                </c:pt>
                <c:pt idx="2057">
                  <c:v>1558</c:v>
                </c:pt>
                <c:pt idx="2058">
                  <c:v>1558</c:v>
                </c:pt>
                <c:pt idx="2059">
                  <c:v>1558</c:v>
                </c:pt>
                <c:pt idx="2060">
                  <c:v>1558</c:v>
                </c:pt>
                <c:pt idx="2061">
                  <c:v>1558</c:v>
                </c:pt>
                <c:pt idx="2062">
                  <c:v>1558</c:v>
                </c:pt>
                <c:pt idx="2063">
                  <c:v>1558</c:v>
                </c:pt>
                <c:pt idx="2064">
                  <c:v>1558</c:v>
                </c:pt>
                <c:pt idx="2065">
                  <c:v>1558</c:v>
                </c:pt>
                <c:pt idx="2066">
                  <c:v>1558</c:v>
                </c:pt>
                <c:pt idx="2067">
                  <c:v>1558</c:v>
                </c:pt>
                <c:pt idx="2068">
                  <c:v>1558</c:v>
                </c:pt>
                <c:pt idx="2069">
                  <c:v>1558</c:v>
                </c:pt>
                <c:pt idx="2070">
                  <c:v>1558</c:v>
                </c:pt>
                <c:pt idx="2071">
                  <c:v>1558</c:v>
                </c:pt>
                <c:pt idx="2072">
                  <c:v>1558</c:v>
                </c:pt>
                <c:pt idx="2073">
                  <c:v>1558</c:v>
                </c:pt>
                <c:pt idx="2074">
                  <c:v>1558</c:v>
                </c:pt>
                <c:pt idx="2075">
                  <c:v>1558</c:v>
                </c:pt>
                <c:pt idx="2076">
                  <c:v>1558</c:v>
                </c:pt>
                <c:pt idx="2077">
                  <c:v>1558</c:v>
                </c:pt>
                <c:pt idx="2078">
                  <c:v>1557</c:v>
                </c:pt>
                <c:pt idx="2079">
                  <c:v>1557</c:v>
                </c:pt>
                <c:pt idx="2080">
                  <c:v>1557</c:v>
                </c:pt>
                <c:pt idx="2081">
                  <c:v>1557</c:v>
                </c:pt>
                <c:pt idx="2082">
                  <c:v>1557</c:v>
                </c:pt>
                <c:pt idx="2083">
                  <c:v>1557</c:v>
                </c:pt>
                <c:pt idx="2084">
                  <c:v>1557</c:v>
                </c:pt>
                <c:pt idx="2085">
                  <c:v>1557</c:v>
                </c:pt>
                <c:pt idx="2086">
                  <c:v>1557</c:v>
                </c:pt>
                <c:pt idx="2087">
                  <c:v>1557</c:v>
                </c:pt>
                <c:pt idx="2088">
                  <c:v>1557</c:v>
                </c:pt>
                <c:pt idx="2089">
                  <c:v>1556</c:v>
                </c:pt>
                <c:pt idx="2090">
                  <c:v>1556</c:v>
                </c:pt>
                <c:pt idx="2091">
                  <c:v>1557</c:v>
                </c:pt>
                <c:pt idx="2092">
                  <c:v>1556</c:v>
                </c:pt>
                <c:pt idx="2093">
                  <c:v>1556</c:v>
                </c:pt>
                <c:pt idx="2094">
                  <c:v>1556</c:v>
                </c:pt>
                <c:pt idx="2095">
                  <c:v>1557</c:v>
                </c:pt>
                <c:pt idx="2096">
                  <c:v>1556</c:v>
                </c:pt>
                <c:pt idx="2097">
                  <c:v>1557</c:v>
                </c:pt>
                <c:pt idx="2098">
                  <c:v>1556</c:v>
                </c:pt>
                <c:pt idx="2099">
                  <c:v>1557</c:v>
                </c:pt>
                <c:pt idx="2100">
                  <c:v>1556</c:v>
                </c:pt>
                <c:pt idx="2101">
                  <c:v>1557</c:v>
                </c:pt>
                <c:pt idx="2102">
                  <c:v>1557</c:v>
                </c:pt>
                <c:pt idx="2103">
                  <c:v>1557</c:v>
                </c:pt>
                <c:pt idx="2104">
                  <c:v>1557</c:v>
                </c:pt>
                <c:pt idx="2105">
                  <c:v>1557</c:v>
                </c:pt>
                <c:pt idx="2106">
                  <c:v>1557</c:v>
                </c:pt>
                <c:pt idx="2107">
                  <c:v>1558</c:v>
                </c:pt>
                <c:pt idx="2108">
                  <c:v>1557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23-41D4-B024-4B2EE1180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558392"/>
        <c:axId val="496396528"/>
      </c:scatterChart>
      <c:valAx>
        <c:axId val="567558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396528"/>
        <c:crosses val="autoZero"/>
        <c:crossBetween val="midCat"/>
      </c:valAx>
      <c:valAx>
        <c:axId val="49639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58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'S12-18-06-08-run2'!$I$1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'S12-18-06-08-run2'!$H$2:$H$2111</c:f>
              <c:numCache>
                <c:formatCode>General</c:formatCode>
                <c:ptCount val="21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</c:numCache>
            </c:numRef>
          </c:xVal>
          <c:yVal>
            <c:numRef>
              <c:f>'S12-18-06-08-run2'!$I$2:$I$2111</c:f>
              <c:numCache>
                <c:formatCode>General</c:formatCode>
                <c:ptCount val="2110"/>
                <c:pt idx="0">
                  <c:v>2047</c:v>
                </c:pt>
                <c:pt idx="1">
                  <c:v>2047</c:v>
                </c:pt>
                <c:pt idx="2">
                  <c:v>2047</c:v>
                </c:pt>
                <c:pt idx="3">
                  <c:v>2047</c:v>
                </c:pt>
                <c:pt idx="4">
                  <c:v>2047</c:v>
                </c:pt>
                <c:pt idx="5">
                  <c:v>2047</c:v>
                </c:pt>
                <c:pt idx="6">
                  <c:v>2015</c:v>
                </c:pt>
                <c:pt idx="7">
                  <c:v>1956</c:v>
                </c:pt>
                <c:pt idx="8">
                  <c:v>1910</c:v>
                </c:pt>
                <c:pt idx="9">
                  <c:v>1872</c:v>
                </c:pt>
                <c:pt idx="10">
                  <c:v>1839</c:v>
                </c:pt>
                <c:pt idx="11">
                  <c:v>1815</c:v>
                </c:pt>
                <c:pt idx="12">
                  <c:v>1798</c:v>
                </c:pt>
                <c:pt idx="13">
                  <c:v>1783</c:v>
                </c:pt>
                <c:pt idx="14">
                  <c:v>1769</c:v>
                </c:pt>
                <c:pt idx="15">
                  <c:v>1756</c:v>
                </c:pt>
                <c:pt idx="16">
                  <c:v>1743</c:v>
                </c:pt>
                <c:pt idx="17">
                  <c:v>1726</c:v>
                </c:pt>
                <c:pt idx="18">
                  <c:v>1711</c:v>
                </c:pt>
                <c:pt idx="19">
                  <c:v>1699</c:v>
                </c:pt>
                <c:pt idx="20">
                  <c:v>1688</c:v>
                </c:pt>
                <c:pt idx="21">
                  <c:v>1682</c:v>
                </c:pt>
                <c:pt idx="22">
                  <c:v>1680</c:v>
                </c:pt>
                <c:pt idx="23">
                  <c:v>1679</c:v>
                </c:pt>
                <c:pt idx="24">
                  <c:v>1677</c:v>
                </c:pt>
                <c:pt idx="25">
                  <c:v>1675</c:v>
                </c:pt>
                <c:pt idx="26">
                  <c:v>1674</c:v>
                </c:pt>
                <c:pt idx="27">
                  <c:v>1672</c:v>
                </c:pt>
                <c:pt idx="28">
                  <c:v>1670</c:v>
                </c:pt>
                <c:pt idx="29">
                  <c:v>1667</c:v>
                </c:pt>
                <c:pt idx="30">
                  <c:v>1667</c:v>
                </c:pt>
                <c:pt idx="31">
                  <c:v>1664</c:v>
                </c:pt>
                <c:pt idx="32">
                  <c:v>1663</c:v>
                </c:pt>
                <c:pt idx="33">
                  <c:v>1645</c:v>
                </c:pt>
                <c:pt idx="34">
                  <c:v>1634</c:v>
                </c:pt>
                <c:pt idx="35">
                  <c:v>1651</c:v>
                </c:pt>
                <c:pt idx="36">
                  <c:v>1639</c:v>
                </c:pt>
                <c:pt idx="37">
                  <c:v>1636</c:v>
                </c:pt>
                <c:pt idx="38">
                  <c:v>1640</c:v>
                </c:pt>
                <c:pt idx="39">
                  <c:v>1641</c:v>
                </c:pt>
                <c:pt idx="40">
                  <c:v>1641</c:v>
                </c:pt>
                <c:pt idx="41">
                  <c:v>1641</c:v>
                </c:pt>
                <c:pt idx="42">
                  <c:v>1641</c:v>
                </c:pt>
                <c:pt idx="43">
                  <c:v>1641</c:v>
                </c:pt>
                <c:pt idx="44">
                  <c:v>1641</c:v>
                </c:pt>
                <c:pt idx="45">
                  <c:v>1641</c:v>
                </c:pt>
                <c:pt idx="46">
                  <c:v>1641</c:v>
                </c:pt>
                <c:pt idx="47">
                  <c:v>1641</c:v>
                </c:pt>
                <c:pt idx="48">
                  <c:v>1641</c:v>
                </c:pt>
                <c:pt idx="49">
                  <c:v>1641</c:v>
                </c:pt>
                <c:pt idx="50">
                  <c:v>1641</c:v>
                </c:pt>
                <c:pt idx="51">
                  <c:v>1641</c:v>
                </c:pt>
                <c:pt idx="52">
                  <c:v>1641</c:v>
                </c:pt>
                <c:pt idx="53">
                  <c:v>1641</c:v>
                </c:pt>
                <c:pt idx="54">
                  <c:v>1642</c:v>
                </c:pt>
                <c:pt idx="55">
                  <c:v>1641</c:v>
                </c:pt>
                <c:pt idx="56">
                  <c:v>1641</c:v>
                </c:pt>
                <c:pt idx="57">
                  <c:v>1641</c:v>
                </c:pt>
                <c:pt idx="58">
                  <c:v>1641</c:v>
                </c:pt>
                <c:pt idx="59">
                  <c:v>1641</c:v>
                </c:pt>
                <c:pt idx="60">
                  <c:v>1641</c:v>
                </c:pt>
                <c:pt idx="61">
                  <c:v>1641</c:v>
                </c:pt>
                <c:pt idx="62">
                  <c:v>1641</c:v>
                </c:pt>
                <c:pt idx="63">
                  <c:v>1642</c:v>
                </c:pt>
                <c:pt idx="64">
                  <c:v>1641</c:v>
                </c:pt>
                <c:pt idx="65">
                  <c:v>1642</c:v>
                </c:pt>
                <c:pt idx="66">
                  <c:v>1642</c:v>
                </c:pt>
                <c:pt idx="67">
                  <c:v>1643</c:v>
                </c:pt>
                <c:pt idx="68">
                  <c:v>1643</c:v>
                </c:pt>
                <c:pt idx="69">
                  <c:v>1643</c:v>
                </c:pt>
                <c:pt idx="70">
                  <c:v>1643</c:v>
                </c:pt>
                <c:pt idx="71">
                  <c:v>1643</c:v>
                </c:pt>
                <c:pt idx="72">
                  <c:v>1643</c:v>
                </c:pt>
                <c:pt idx="73">
                  <c:v>1643</c:v>
                </c:pt>
                <c:pt idx="74">
                  <c:v>1644</c:v>
                </c:pt>
                <c:pt idx="75">
                  <c:v>1644</c:v>
                </c:pt>
                <c:pt idx="76">
                  <c:v>1645</c:v>
                </c:pt>
                <c:pt idx="77">
                  <c:v>1644</c:v>
                </c:pt>
                <c:pt idx="78">
                  <c:v>1644</c:v>
                </c:pt>
                <c:pt idx="79">
                  <c:v>1645</c:v>
                </c:pt>
                <c:pt idx="80">
                  <c:v>1645</c:v>
                </c:pt>
                <c:pt idx="81">
                  <c:v>1645</c:v>
                </c:pt>
                <c:pt idx="82">
                  <c:v>1645</c:v>
                </c:pt>
                <c:pt idx="83">
                  <c:v>1645</c:v>
                </c:pt>
                <c:pt idx="84">
                  <c:v>1646</c:v>
                </c:pt>
                <c:pt idx="85">
                  <c:v>1646</c:v>
                </c:pt>
                <c:pt idx="86">
                  <c:v>1647</c:v>
                </c:pt>
                <c:pt idx="87">
                  <c:v>1647</c:v>
                </c:pt>
                <c:pt idx="88">
                  <c:v>1647</c:v>
                </c:pt>
                <c:pt idx="89">
                  <c:v>1647</c:v>
                </c:pt>
                <c:pt idx="90">
                  <c:v>1648</c:v>
                </c:pt>
                <c:pt idx="91">
                  <c:v>1647</c:v>
                </c:pt>
                <c:pt idx="92">
                  <c:v>1647</c:v>
                </c:pt>
                <c:pt idx="93">
                  <c:v>1647</c:v>
                </c:pt>
                <c:pt idx="94">
                  <c:v>1647</c:v>
                </c:pt>
                <c:pt idx="95">
                  <c:v>1647</c:v>
                </c:pt>
                <c:pt idx="96">
                  <c:v>1647</c:v>
                </c:pt>
                <c:pt idx="97">
                  <c:v>1647</c:v>
                </c:pt>
                <c:pt idx="98">
                  <c:v>1647</c:v>
                </c:pt>
                <c:pt idx="99">
                  <c:v>1647</c:v>
                </c:pt>
                <c:pt idx="100">
                  <c:v>1647</c:v>
                </c:pt>
                <c:pt idx="101">
                  <c:v>1647</c:v>
                </c:pt>
                <c:pt idx="102">
                  <c:v>1647</c:v>
                </c:pt>
                <c:pt idx="103">
                  <c:v>1647</c:v>
                </c:pt>
                <c:pt idx="104">
                  <c:v>1647</c:v>
                </c:pt>
                <c:pt idx="105">
                  <c:v>1647</c:v>
                </c:pt>
                <c:pt idx="106">
                  <c:v>1647</c:v>
                </c:pt>
                <c:pt idx="107">
                  <c:v>1648</c:v>
                </c:pt>
                <c:pt idx="108">
                  <c:v>1648</c:v>
                </c:pt>
                <c:pt idx="109">
                  <c:v>1648</c:v>
                </c:pt>
                <c:pt idx="110">
                  <c:v>1648</c:v>
                </c:pt>
                <c:pt idx="111">
                  <c:v>1649</c:v>
                </c:pt>
                <c:pt idx="112">
                  <c:v>1648</c:v>
                </c:pt>
                <c:pt idx="113">
                  <c:v>1649</c:v>
                </c:pt>
                <c:pt idx="114">
                  <c:v>1649</c:v>
                </c:pt>
                <c:pt idx="115">
                  <c:v>1648</c:v>
                </c:pt>
                <c:pt idx="116">
                  <c:v>1648</c:v>
                </c:pt>
                <c:pt idx="117">
                  <c:v>1649</c:v>
                </c:pt>
                <c:pt idx="118">
                  <c:v>1649</c:v>
                </c:pt>
                <c:pt idx="119">
                  <c:v>1648</c:v>
                </c:pt>
                <c:pt idx="120">
                  <c:v>1648</c:v>
                </c:pt>
                <c:pt idx="121">
                  <c:v>1648</c:v>
                </c:pt>
                <c:pt idx="122">
                  <c:v>1648</c:v>
                </c:pt>
                <c:pt idx="123">
                  <c:v>1648</c:v>
                </c:pt>
                <c:pt idx="124">
                  <c:v>1648</c:v>
                </c:pt>
                <c:pt idx="125">
                  <c:v>1648</c:v>
                </c:pt>
                <c:pt idx="126">
                  <c:v>1648</c:v>
                </c:pt>
                <c:pt idx="127">
                  <c:v>1648</c:v>
                </c:pt>
                <c:pt idx="128">
                  <c:v>1648</c:v>
                </c:pt>
                <c:pt idx="129">
                  <c:v>1648</c:v>
                </c:pt>
                <c:pt idx="130">
                  <c:v>1648</c:v>
                </c:pt>
                <c:pt idx="131">
                  <c:v>1648</c:v>
                </c:pt>
                <c:pt idx="132">
                  <c:v>1648</c:v>
                </c:pt>
                <c:pt idx="133">
                  <c:v>1649</c:v>
                </c:pt>
                <c:pt idx="134">
                  <c:v>1650</c:v>
                </c:pt>
                <c:pt idx="135">
                  <c:v>1649</c:v>
                </c:pt>
                <c:pt idx="136">
                  <c:v>1649</c:v>
                </c:pt>
                <c:pt idx="137">
                  <c:v>1649</c:v>
                </c:pt>
                <c:pt idx="138">
                  <c:v>1650</c:v>
                </c:pt>
                <c:pt idx="139">
                  <c:v>1649</c:v>
                </c:pt>
                <c:pt idx="140">
                  <c:v>1649</c:v>
                </c:pt>
                <c:pt idx="141">
                  <c:v>1649</c:v>
                </c:pt>
                <c:pt idx="142">
                  <c:v>1649</c:v>
                </c:pt>
                <c:pt idx="143">
                  <c:v>1649</c:v>
                </c:pt>
                <c:pt idx="144">
                  <c:v>1649</c:v>
                </c:pt>
                <c:pt idx="145">
                  <c:v>1649</c:v>
                </c:pt>
                <c:pt idx="146">
                  <c:v>1649</c:v>
                </c:pt>
                <c:pt idx="147">
                  <c:v>1649</c:v>
                </c:pt>
                <c:pt idx="148">
                  <c:v>1649</c:v>
                </c:pt>
                <c:pt idx="149">
                  <c:v>1649</c:v>
                </c:pt>
                <c:pt idx="150">
                  <c:v>1649</c:v>
                </c:pt>
                <c:pt idx="151">
                  <c:v>1648</c:v>
                </c:pt>
                <c:pt idx="152">
                  <c:v>1648</c:v>
                </c:pt>
                <c:pt idx="153">
                  <c:v>1649</c:v>
                </c:pt>
                <c:pt idx="154">
                  <c:v>1649</c:v>
                </c:pt>
                <c:pt idx="155">
                  <c:v>1648</c:v>
                </c:pt>
                <c:pt idx="156">
                  <c:v>1649</c:v>
                </c:pt>
                <c:pt idx="157">
                  <c:v>1648</c:v>
                </c:pt>
                <c:pt idx="158">
                  <c:v>1648</c:v>
                </c:pt>
                <c:pt idx="159">
                  <c:v>1648</c:v>
                </c:pt>
                <c:pt idx="160">
                  <c:v>1648</c:v>
                </c:pt>
                <c:pt idx="161">
                  <c:v>1648</c:v>
                </c:pt>
                <c:pt idx="162">
                  <c:v>1648</c:v>
                </c:pt>
                <c:pt idx="163">
                  <c:v>1648</c:v>
                </c:pt>
                <c:pt idx="164">
                  <c:v>1648</c:v>
                </c:pt>
                <c:pt idx="165">
                  <c:v>1647</c:v>
                </c:pt>
                <c:pt idx="166">
                  <c:v>1647</c:v>
                </c:pt>
                <c:pt idx="167">
                  <c:v>1648</c:v>
                </c:pt>
                <c:pt idx="168">
                  <c:v>1648</c:v>
                </c:pt>
                <c:pt idx="169">
                  <c:v>1648</c:v>
                </c:pt>
                <c:pt idx="170">
                  <c:v>1648</c:v>
                </c:pt>
                <c:pt idx="171">
                  <c:v>1120</c:v>
                </c:pt>
                <c:pt idx="172">
                  <c:v>1648</c:v>
                </c:pt>
                <c:pt idx="173">
                  <c:v>1648</c:v>
                </c:pt>
                <c:pt idx="174">
                  <c:v>1648</c:v>
                </c:pt>
                <c:pt idx="175">
                  <c:v>1648</c:v>
                </c:pt>
                <c:pt idx="176">
                  <c:v>1648</c:v>
                </c:pt>
                <c:pt idx="177">
                  <c:v>1648</c:v>
                </c:pt>
                <c:pt idx="178">
                  <c:v>1648</c:v>
                </c:pt>
                <c:pt idx="179">
                  <c:v>1648</c:v>
                </c:pt>
                <c:pt idx="180">
                  <c:v>1648</c:v>
                </c:pt>
                <c:pt idx="181">
                  <c:v>1648</c:v>
                </c:pt>
                <c:pt idx="182">
                  <c:v>1648</c:v>
                </c:pt>
                <c:pt idx="183">
                  <c:v>1648</c:v>
                </c:pt>
                <c:pt idx="184">
                  <c:v>1647</c:v>
                </c:pt>
                <c:pt idx="185">
                  <c:v>1648</c:v>
                </c:pt>
                <c:pt idx="186">
                  <c:v>1647</c:v>
                </c:pt>
                <c:pt idx="187">
                  <c:v>1647</c:v>
                </c:pt>
                <c:pt idx="188">
                  <c:v>1647</c:v>
                </c:pt>
                <c:pt idx="189">
                  <c:v>1647</c:v>
                </c:pt>
                <c:pt idx="190">
                  <c:v>1647</c:v>
                </c:pt>
                <c:pt idx="191">
                  <c:v>1647</c:v>
                </c:pt>
                <c:pt idx="192">
                  <c:v>1647</c:v>
                </c:pt>
                <c:pt idx="193">
                  <c:v>1647</c:v>
                </c:pt>
                <c:pt idx="194">
                  <c:v>1647</c:v>
                </c:pt>
                <c:pt idx="195">
                  <c:v>1647</c:v>
                </c:pt>
                <c:pt idx="196">
                  <c:v>1647</c:v>
                </c:pt>
                <c:pt idx="197">
                  <c:v>1647</c:v>
                </c:pt>
                <c:pt idx="198">
                  <c:v>1647</c:v>
                </c:pt>
                <c:pt idx="199">
                  <c:v>1647</c:v>
                </c:pt>
                <c:pt idx="200">
                  <c:v>1647</c:v>
                </c:pt>
                <c:pt idx="201">
                  <c:v>1647</c:v>
                </c:pt>
                <c:pt idx="202">
                  <c:v>1647</c:v>
                </c:pt>
                <c:pt idx="203">
                  <c:v>1647</c:v>
                </c:pt>
                <c:pt idx="204">
                  <c:v>1646</c:v>
                </c:pt>
                <c:pt idx="205">
                  <c:v>1647</c:v>
                </c:pt>
                <c:pt idx="206">
                  <c:v>1646</c:v>
                </c:pt>
                <c:pt idx="207">
                  <c:v>1646</c:v>
                </c:pt>
                <c:pt idx="208">
                  <c:v>1646</c:v>
                </c:pt>
                <c:pt idx="209">
                  <c:v>1646</c:v>
                </c:pt>
                <c:pt idx="210">
                  <c:v>1646</c:v>
                </c:pt>
                <c:pt idx="211">
                  <c:v>1646</c:v>
                </c:pt>
                <c:pt idx="212">
                  <c:v>1646</c:v>
                </c:pt>
                <c:pt idx="213">
                  <c:v>1646</c:v>
                </c:pt>
                <c:pt idx="214">
                  <c:v>1646</c:v>
                </c:pt>
                <c:pt idx="215">
                  <c:v>1646</c:v>
                </c:pt>
                <c:pt idx="216">
                  <c:v>1645</c:v>
                </c:pt>
                <c:pt idx="217">
                  <c:v>1646</c:v>
                </c:pt>
                <c:pt idx="218">
                  <c:v>1646</c:v>
                </c:pt>
                <c:pt idx="219">
                  <c:v>1645</c:v>
                </c:pt>
                <c:pt idx="220">
                  <c:v>1645</c:v>
                </c:pt>
                <c:pt idx="221">
                  <c:v>1645</c:v>
                </c:pt>
                <c:pt idx="222">
                  <c:v>1645</c:v>
                </c:pt>
                <c:pt idx="223">
                  <c:v>1645</c:v>
                </c:pt>
                <c:pt idx="224">
                  <c:v>1645</c:v>
                </c:pt>
                <c:pt idx="225">
                  <c:v>1645</c:v>
                </c:pt>
                <c:pt idx="226">
                  <c:v>1645</c:v>
                </c:pt>
                <c:pt idx="227">
                  <c:v>1645</c:v>
                </c:pt>
                <c:pt idx="228">
                  <c:v>1644</c:v>
                </c:pt>
                <c:pt idx="229">
                  <c:v>1644</c:v>
                </c:pt>
                <c:pt idx="230">
                  <c:v>1644</c:v>
                </c:pt>
                <c:pt idx="231">
                  <c:v>1644</c:v>
                </c:pt>
                <c:pt idx="232">
                  <c:v>1644</c:v>
                </c:pt>
                <c:pt idx="233">
                  <c:v>1644</c:v>
                </c:pt>
                <c:pt idx="234">
                  <c:v>1644</c:v>
                </c:pt>
                <c:pt idx="235">
                  <c:v>1644</c:v>
                </c:pt>
                <c:pt idx="236">
                  <c:v>1644</c:v>
                </c:pt>
                <c:pt idx="237">
                  <c:v>1644</c:v>
                </c:pt>
                <c:pt idx="238">
                  <c:v>1644</c:v>
                </c:pt>
                <c:pt idx="239">
                  <c:v>1644</c:v>
                </c:pt>
                <c:pt idx="240">
                  <c:v>1644</c:v>
                </c:pt>
                <c:pt idx="241">
                  <c:v>1644</c:v>
                </c:pt>
                <c:pt idx="242">
                  <c:v>1643</c:v>
                </c:pt>
                <c:pt idx="243">
                  <c:v>1643</c:v>
                </c:pt>
                <c:pt idx="244">
                  <c:v>1643</c:v>
                </c:pt>
                <c:pt idx="245">
                  <c:v>1642</c:v>
                </c:pt>
                <c:pt idx="246">
                  <c:v>1642</c:v>
                </c:pt>
                <c:pt idx="247">
                  <c:v>1642</c:v>
                </c:pt>
                <c:pt idx="248">
                  <c:v>1642</c:v>
                </c:pt>
                <c:pt idx="249">
                  <c:v>1642</c:v>
                </c:pt>
                <c:pt idx="250">
                  <c:v>1642</c:v>
                </c:pt>
                <c:pt idx="251">
                  <c:v>1641</c:v>
                </c:pt>
                <c:pt idx="252">
                  <c:v>1642</c:v>
                </c:pt>
                <c:pt idx="253">
                  <c:v>1642</c:v>
                </c:pt>
                <c:pt idx="254">
                  <c:v>1641</c:v>
                </c:pt>
                <c:pt idx="255">
                  <c:v>1641</c:v>
                </c:pt>
                <c:pt idx="256">
                  <c:v>1641</c:v>
                </c:pt>
                <c:pt idx="257">
                  <c:v>1641</c:v>
                </c:pt>
                <c:pt idx="258">
                  <c:v>1641</c:v>
                </c:pt>
                <c:pt idx="259">
                  <c:v>1641</c:v>
                </c:pt>
                <c:pt idx="260">
                  <c:v>1641</c:v>
                </c:pt>
                <c:pt idx="261">
                  <c:v>1642</c:v>
                </c:pt>
                <c:pt idx="262">
                  <c:v>1642</c:v>
                </c:pt>
                <c:pt idx="263">
                  <c:v>1642</c:v>
                </c:pt>
                <c:pt idx="264">
                  <c:v>1642</c:v>
                </c:pt>
                <c:pt idx="265">
                  <c:v>1642</c:v>
                </c:pt>
                <c:pt idx="266">
                  <c:v>1642</c:v>
                </c:pt>
                <c:pt idx="267">
                  <c:v>1642</c:v>
                </c:pt>
                <c:pt idx="268">
                  <c:v>1642</c:v>
                </c:pt>
                <c:pt idx="269">
                  <c:v>1642</c:v>
                </c:pt>
                <c:pt idx="270">
                  <c:v>1642</c:v>
                </c:pt>
                <c:pt idx="271">
                  <c:v>1642</c:v>
                </c:pt>
                <c:pt idx="272">
                  <c:v>1642</c:v>
                </c:pt>
                <c:pt idx="273">
                  <c:v>1642</c:v>
                </c:pt>
                <c:pt idx="274">
                  <c:v>1642</c:v>
                </c:pt>
                <c:pt idx="275">
                  <c:v>1642</c:v>
                </c:pt>
                <c:pt idx="276">
                  <c:v>1642</c:v>
                </c:pt>
                <c:pt idx="277">
                  <c:v>1641</c:v>
                </c:pt>
                <c:pt idx="278">
                  <c:v>1641</c:v>
                </c:pt>
                <c:pt idx="279">
                  <c:v>1641</c:v>
                </c:pt>
                <c:pt idx="280">
                  <c:v>1641</c:v>
                </c:pt>
                <c:pt idx="281">
                  <c:v>1641</c:v>
                </c:pt>
                <c:pt idx="282">
                  <c:v>1641</c:v>
                </c:pt>
                <c:pt idx="283">
                  <c:v>1641</c:v>
                </c:pt>
                <c:pt idx="284">
                  <c:v>1641</c:v>
                </c:pt>
                <c:pt idx="285">
                  <c:v>1641</c:v>
                </c:pt>
                <c:pt idx="286">
                  <c:v>1641</c:v>
                </c:pt>
                <c:pt idx="287">
                  <c:v>1640</c:v>
                </c:pt>
                <c:pt idx="288">
                  <c:v>1641</c:v>
                </c:pt>
                <c:pt idx="289">
                  <c:v>1640</c:v>
                </c:pt>
                <c:pt idx="290">
                  <c:v>1640</c:v>
                </c:pt>
                <c:pt idx="291">
                  <c:v>1641</c:v>
                </c:pt>
                <c:pt idx="292">
                  <c:v>1640</c:v>
                </c:pt>
                <c:pt idx="293">
                  <c:v>1641</c:v>
                </c:pt>
                <c:pt idx="294">
                  <c:v>1641</c:v>
                </c:pt>
                <c:pt idx="295">
                  <c:v>1640</c:v>
                </c:pt>
                <c:pt idx="296">
                  <c:v>1640</c:v>
                </c:pt>
                <c:pt idx="297">
                  <c:v>1640</c:v>
                </c:pt>
                <c:pt idx="298">
                  <c:v>1640</c:v>
                </c:pt>
                <c:pt idx="299">
                  <c:v>1640</c:v>
                </c:pt>
                <c:pt idx="300">
                  <c:v>1639</c:v>
                </c:pt>
                <c:pt idx="301">
                  <c:v>1640</c:v>
                </c:pt>
                <c:pt idx="302">
                  <c:v>1640</c:v>
                </c:pt>
                <c:pt idx="303">
                  <c:v>1640</c:v>
                </c:pt>
                <c:pt idx="304">
                  <c:v>1640</c:v>
                </c:pt>
                <c:pt idx="305">
                  <c:v>1640</c:v>
                </c:pt>
                <c:pt idx="306">
                  <c:v>1640</c:v>
                </c:pt>
                <c:pt idx="307">
                  <c:v>1639</c:v>
                </c:pt>
                <c:pt idx="308">
                  <c:v>1640</c:v>
                </c:pt>
                <c:pt idx="309">
                  <c:v>1640</c:v>
                </c:pt>
                <c:pt idx="310">
                  <c:v>1639</c:v>
                </c:pt>
                <c:pt idx="311">
                  <c:v>1639</c:v>
                </c:pt>
                <c:pt idx="312">
                  <c:v>1639</c:v>
                </c:pt>
                <c:pt idx="313">
                  <c:v>1639</c:v>
                </c:pt>
                <c:pt idx="314">
                  <c:v>1639</c:v>
                </c:pt>
                <c:pt idx="315">
                  <c:v>1639</c:v>
                </c:pt>
                <c:pt idx="316">
                  <c:v>8</c:v>
                </c:pt>
                <c:pt idx="317">
                  <c:v>1639</c:v>
                </c:pt>
                <c:pt idx="318">
                  <c:v>1638</c:v>
                </c:pt>
                <c:pt idx="319">
                  <c:v>1639</c:v>
                </c:pt>
                <c:pt idx="320">
                  <c:v>1639</c:v>
                </c:pt>
                <c:pt idx="321">
                  <c:v>1639</c:v>
                </c:pt>
                <c:pt idx="322">
                  <c:v>1639</c:v>
                </c:pt>
                <c:pt idx="323">
                  <c:v>1639</c:v>
                </c:pt>
                <c:pt idx="324">
                  <c:v>1639</c:v>
                </c:pt>
                <c:pt idx="325">
                  <c:v>1639</c:v>
                </c:pt>
                <c:pt idx="326">
                  <c:v>1639</c:v>
                </c:pt>
                <c:pt idx="327">
                  <c:v>1639</c:v>
                </c:pt>
                <c:pt idx="328">
                  <c:v>1638</c:v>
                </c:pt>
                <c:pt idx="329">
                  <c:v>1638</c:v>
                </c:pt>
                <c:pt idx="330">
                  <c:v>1638</c:v>
                </c:pt>
                <c:pt idx="331">
                  <c:v>1638</c:v>
                </c:pt>
                <c:pt idx="332">
                  <c:v>1638</c:v>
                </c:pt>
                <c:pt idx="333">
                  <c:v>1637</c:v>
                </c:pt>
                <c:pt idx="334">
                  <c:v>1637</c:v>
                </c:pt>
                <c:pt idx="335">
                  <c:v>1638</c:v>
                </c:pt>
                <c:pt idx="336">
                  <c:v>1638</c:v>
                </c:pt>
                <c:pt idx="337">
                  <c:v>1638</c:v>
                </c:pt>
                <c:pt idx="338">
                  <c:v>1638</c:v>
                </c:pt>
                <c:pt idx="339">
                  <c:v>1638</c:v>
                </c:pt>
                <c:pt idx="340">
                  <c:v>1638</c:v>
                </c:pt>
                <c:pt idx="341">
                  <c:v>1638</c:v>
                </c:pt>
                <c:pt idx="342">
                  <c:v>1638</c:v>
                </c:pt>
                <c:pt idx="343">
                  <c:v>1638</c:v>
                </c:pt>
                <c:pt idx="344">
                  <c:v>1637</c:v>
                </c:pt>
                <c:pt idx="345">
                  <c:v>1637</c:v>
                </c:pt>
                <c:pt idx="346">
                  <c:v>1637</c:v>
                </c:pt>
                <c:pt idx="347">
                  <c:v>1637</c:v>
                </c:pt>
                <c:pt idx="348">
                  <c:v>1636</c:v>
                </c:pt>
                <c:pt idx="349">
                  <c:v>1636</c:v>
                </c:pt>
                <c:pt idx="350">
                  <c:v>1636</c:v>
                </c:pt>
                <c:pt idx="351">
                  <c:v>1636</c:v>
                </c:pt>
                <c:pt idx="352">
                  <c:v>1636</c:v>
                </c:pt>
                <c:pt idx="353">
                  <c:v>1636</c:v>
                </c:pt>
                <c:pt idx="354">
                  <c:v>1636</c:v>
                </c:pt>
                <c:pt idx="355">
                  <c:v>1633</c:v>
                </c:pt>
                <c:pt idx="356">
                  <c:v>1622</c:v>
                </c:pt>
                <c:pt idx="357">
                  <c:v>1607</c:v>
                </c:pt>
                <c:pt idx="358">
                  <c:v>1592</c:v>
                </c:pt>
                <c:pt idx="359">
                  <c:v>1559</c:v>
                </c:pt>
                <c:pt idx="360">
                  <c:v>1521</c:v>
                </c:pt>
                <c:pt idx="361">
                  <c:v>1497</c:v>
                </c:pt>
                <c:pt idx="362">
                  <c:v>1488</c:v>
                </c:pt>
                <c:pt idx="363">
                  <c:v>1481</c:v>
                </c:pt>
                <c:pt idx="364">
                  <c:v>1470</c:v>
                </c:pt>
                <c:pt idx="365">
                  <c:v>1468</c:v>
                </c:pt>
                <c:pt idx="366">
                  <c:v>1458</c:v>
                </c:pt>
                <c:pt idx="367">
                  <c:v>1438</c:v>
                </c:pt>
                <c:pt idx="368">
                  <c:v>1435</c:v>
                </c:pt>
                <c:pt idx="369">
                  <c:v>1415</c:v>
                </c:pt>
                <c:pt idx="370">
                  <c:v>1413</c:v>
                </c:pt>
                <c:pt idx="371">
                  <c:v>1404</c:v>
                </c:pt>
                <c:pt idx="372">
                  <c:v>1374</c:v>
                </c:pt>
                <c:pt idx="373">
                  <c:v>1353</c:v>
                </c:pt>
                <c:pt idx="374">
                  <c:v>1337</c:v>
                </c:pt>
                <c:pt idx="375">
                  <c:v>1322</c:v>
                </c:pt>
                <c:pt idx="376">
                  <c:v>1308</c:v>
                </c:pt>
                <c:pt idx="377">
                  <c:v>1295</c:v>
                </c:pt>
                <c:pt idx="378">
                  <c:v>1280</c:v>
                </c:pt>
                <c:pt idx="379">
                  <c:v>1256</c:v>
                </c:pt>
                <c:pt idx="380">
                  <c:v>1243</c:v>
                </c:pt>
                <c:pt idx="381">
                  <c:v>1244</c:v>
                </c:pt>
                <c:pt idx="382">
                  <c:v>1233</c:v>
                </c:pt>
                <c:pt idx="383">
                  <c:v>1220</c:v>
                </c:pt>
                <c:pt idx="384">
                  <c:v>1205</c:v>
                </c:pt>
                <c:pt idx="385">
                  <c:v>1189</c:v>
                </c:pt>
                <c:pt idx="386">
                  <c:v>1185</c:v>
                </c:pt>
                <c:pt idx="387">
                  <c:v>1169</c:v>
                </c:pt>
                <c:pt idx="388">
                  <c:v>1149</c:v>
                </c:pt>
                <c:pt idx="389">
                  <c:v>1144</c:v>
                </c:pt>
                <c:pt idx="390">
                  <c:v>1126</c:v>
                </c:pt>
                <c:pt idx="391">
                  <c:v>1123</c:v>
                </c:pt>
                <c:pt idx="392">
                  <c:v>1122</c:v>
                </c:pt>
                <c:pt idx="393">
                  <c:v>1116</c:v>
                </c:pt>
                <c:pt idx="394">
                  <c:v>1115</c:v>
                </c:pt>
                <c:pt idx="395">
                  <c:v>1107</c:v>
                </c:pt>
                <c:pt idx="396">
                  <c:v>1097</c:v>
                </c:pt>
                <c:pt idx="397">
                  <c:v>1088</c:v>
                </c:pt>
                <c:pt idx="398">
                  <c:v>1080</c:v>
                </c:pt>
                <c:pt idx="399">
                  <c:v>1074</c:v>
                </c:pt>
                <c:pt idx="400">
                  <c:v>1067</c:v>
                </c:pt>
                <c:pt idx="401">
                  <c:v>1053</c:v>
                </c:pt>
                <c:pt idx="402">
                  <c:v>1030</c:v>
                </c:pt>
                <c:pt idx="403">
                  <c:v>1022</c:v>
                </c:pt>
                <c:pt idx="404">
                  <c:v>1012</c:v>
                </c:pt>
                <c:pt idx="405">
                  <c:v>999</c:v>
                </c:pt>
                <c:pt idx="406">
                  <c:v>993</c:v>
                </c:pt>
                <c:pt idx="407">
                  <c:v>985</c:v>
                </c:pt>
                <c:pt idx="408">
                  <c:v>992</c:v>
                </c:pt>
                <c:pt idx="409">
                  <c:v>991</c:v>
                </c:pt>
                <c:pt idx="410">
                  <c:v>967</c:v>
                </c:pt>
                <c:pt idx="411">
                  <c:v>959</c:v>
                </c:pt>
                <c:pt idx="412">
                  <c:v>954</c:v>
                </c:pt>
                <c:pt idx="413">
                  <c:v>939</c:v>
                </c:pt>
                <c:pt idx="414">
                  <c:v>932</c:v>
                </c:pt>
                <c:pt idx="415">
                  <c:v>922</c:v>
                </c:pt>
                <c:pt idx="416">
                  <c:v>905</c:v>
                </c:pt>
                <c:pt idx="417">
                  <c:v>885</c:v>
                </c:pt>
                <c:pt idx="418">
                  <c:v>871</c:v>
                </c:pt>
                <c:pt idx="419">
                  <c:v>864</c:v>
                </c:pt>
                <c:pt idx="420">
                  <c:v>866</c:v>
                </c:pt>
                <c:pt idx="421">
                  <c:v>861</c:v>
                </c:pt>
                <c:pt idx="422">
                  <c:v>860</c:v>
                </c:pt>
                <c:pt idx="423">
                  <c:v>863</c:v>
                </c:pt>
                <c:pt idx="424">
                  <c:v>856</c:v>
                </c:pt>
                <c:pt idx="425">
                  <c:v>853</c:v>
                </c:pt>
                <c:pt idx="426">
                  <c:v>851</c:v>
                </c:pt>
                <c:pt idx="427">
                  <c:v>831</c:v>
                </c:pt>
                <c:pt idx="428">
                  <c:v>818</c:v>
                </c:pt>
                <c:pt idx="429">
                  <c:v>807</c:v>
                </c:pt>
                <c:pt idx="430">
                  <c:v>800</c:v>
                </c:pt>
                <c:pt idx="431">
                  <c:v>800</c:v>
                </c:pt>
                <c:pt idx="432">
                  <c:v>797</c:v>
                </c:pt>
                <c:pt idx="433">
                  <c:v>798</c:v>
                </c:pt>
                <c:pt idx="434">
                  <c:v>793</c:v>
                </c:pt>
                <c:pt idx="435">
                  <c:v>799</c:v>
                </c:pt>
                <c:pt idx="436">
                  <c:v>811</c:v>
                </c:pt>
                <c:pt idx="437">
                  <c:v>819</c:v>
                </c:pt>
                <c:pt idx="438">
                  <c:v>824</c:v>
                </c:pt>
                <c:pt idx="439">
                  <c:v>823</c:v>
                </c:pt>
                <c:pt idx="440">
                  <c:v>816</c:v>
                </c:pt>
                <c:pt idx="441">
                  <c:v>808</c:v>
                </c:pt>
                <c:pt idx="442">
                  <c:v>801</c:v>
                </c:pt>
                <c:pt idx="443">
                  <c:v>791</c:v>
                </c:pt>
                <c:pt idx="444">
                  <c:v>782</c:v>
                </c:pt>
                <c:pt idx="445">
                  <c:v>773</c:v>
                </c:pt>
                <c:pt idx="446">
                  <c:v>764</c:v>
                </c:pt>
                <c:pt idx="447">
                  <c:v>757</c:v>
                </c:pt>
                <c:pt idx="448">
                  <c:v>753</c:v>
                </c:pt>
                <c:pt idx="449">
                  <c:v>750</c:v>
                </c:pt>
                <c:pt idx="450">
                  <c:v>741</c:v>
                </c:pt>
                <c:pt idx="451">
                  <c:v>735</c:v>
                </c:pt>
                <c:pt idx="452">
                  <c:v>727</c:v>
                </c:pt>
                <c:pt idx="453">
                  <c:v>727</c:v>
                </c:pt>
                <c:pt idx="454">
                  <c:v>726</c:v>
                </c:pt>
                <c:pt idx="455">
                  <c:v>726</c:v>
                </c:pt>
                <c:pt idx="456">
                  <c:v>732</c:v>
                </c:pt>
                <c:pt idx="457">
                  <c:v>729</c:v>
                </c:pt>
                <c:pt idx="458">
                  <c:v>725</c:v>
                </c:pt>
                <c:pt idx="459">
                  <c:v>719</c:v>
                </c:pt>
                <c:pt idx="460">
                  <c:v>721</c:v>
                </c:pt>
                <c:pt idx="461">
                  <c:v>721</c:v>
                </c:pt>
                <c:pt idx="462">
                  <c:v>716</c:v>
                </c:pt>
                <c:pt idx="463">
                  <c:v>716</c:v>
                </c:pt>
                <c:pt idx="464">
                  <c:v>717</c:v>
                </c:pt>
                <c:pt idx="465">
                  <c:v>715</c:v>
                </c:pt>
                <c:pt idx="466">
                  <c:v>701</c:v>
                </c:pt>
                <c:pt idx="467">
                  <c:v>685</c:v>
                </c:pt>
                <c:pt idx="468">
                  <c:v>684</c:v>
                </c:pt>
                <c:pt idx="469">
                  <c:v>681</c:v>
                </c:pt>
                <c:pt idx="470">
                  <c:v>682</c:v>
                </c:pt>
                <c:pt idx="471">
                  <c:v>680</c:v>
                </c:pt>
                <c:pt idx="472">
                  <c:v>680</c:v>
                </c:pt>
                <c:pt idx="473">
                  <c:v>681</c:v>
                </c:pt>
                <c:pt idx="474">
                  <c:v>686</c:v>
                </c:pt>
                <c:pt idx="475">
                  <c:v>691</c:v>
                </c:pt>
                <c:pt idx="476">
                  <c:v>695</c:v>
                </c:pt>
                <c:pt idx="477">
                  <c:v>697</c:v>
                </c:pt>
                <c:pt idx="478">
                  <c:v>698</c:v>
                </c:pt>
                <c:pt idx="479">
                  <c:v>695</c:v>
                </c:pt>
                <c:pt idx="480">
                  <c:v>693</c:v>
                </c:pt>
                <c:pt idx="481">
                  <c:v>687</c:v>
                </c:pt>
                <c:pt idx="482">
                  <c:v>686</c:v>
                </c:pt>
                <c:pt idx="483">
                  <c:v>684</c:v>
                </c:pt>
                <c:pt idx="484">
                  <c:v>675</c:v>
                </c:pt>
                <c:pt idx="485">
                  <c:v>674</c:v>
                </c:pt>
                <c:pt idx="486">
                  <c:v>674</c:v>
                </c:pt>
                <c:pt idx="487">
                  <c:v>666</c:v>
                </c:pt>
                <c:pt idx="488">
                  <c:v>663</c:v>
                </c:pt>
                <c:pt idx="489">
                  <c:v>663</c:v>
                </c:pt>
                <c:pt idx="490">
                  <c:v>656</c:v>
                </c:pt>
                <c:pt idx="491">
                  <c:v>657</c:v>
                </c:pt>
                <c:pt idx="492">
                  <c:v>652</c:v>
                </c:pt>
                <c:pt idx="493">
                  <c:v>653</c:v>
                </c:pt>
                <c:pt idx="494">
                  <c:v>654</c:v>
                </c:pt>
                <c:pt idx="495">
                  <c:v>656</c:v>
                </c:pt>
                <c:pt idx="496">
                  <c:v>655</c:v>
                </c:pt>
                <c:pt idx="497">
                  <c:v>654</c:v>
                </c:pt>
                <c:pt idx="498">
                  <c:v>650</c:v>
                </c:pt>
                <c:pt idx="499">
                  <c:v>651</c:v>
                </c:pt>
                <c:pt idx="500">
                  <c:v>653</c:v>
                </c:pt>
                <c:pt idx="501">
                  <c:v>649</c:v>
                </c:pt>
                <c:pt idx="502">
                  <c:v>646</c:v>
                </c:pt>
                <c:pt idx="503">
                  <c:v>645</c:v>
                </c:pt>
                <c:pt idx="504">
                  <c:v>643</c:v>
                </c:pt>
                <c:pt idx="505">
                  <c:v>642</c:v>
                </c:pt>
                <c:pt idx="506">
                  <c:v>645</c:v>
                </c:pt>
                <c:pt idx="507">
                  <c:v>644</c:v>
                </c:pt>
                <c:pt idx="508">
                  <c:v>643</c:v>
                </c:pt>
                <c:pt idx="509">
                  <c:v>647</c:v>
                </c:pt>
                <c:pt idx="510">
                  <c:v>648</c:v>
                </c:pt>
                <c:pt idx="511">
                  <c:v>649</c:v>
                </c:pt>
                <c:pt idx="512">
                  <c:v>651</c:v>
                </c:pt>
                <c:pt idx="513">
                  <c:v>649</c:v>
                </c:pt>
                <c:pt idx="514">
                  <c:v>640</c:v>
                </c:pt>
                <c:pt idx="515">
                  <c:v>634</c:v>
                </c:pt>
                <c:pt idx="516">
                  <c:v>627</c:v>
                </c:pt>
                <c:pt idx="517">
                  <c:v>627</c:v>
                </c:pt>
                <c:pt idx="518">
                  <c:v>619</c:v>
                </c:pt>
                <c:pt idx="519">
                  <c:v>615</c:v>
                </c:pt>
                <c:pt idx="520">
                  <c:v>605</c:v>
                </c:pt>
                <c:pt idx="521">
                  <c:v>608</c:v>
                </c:pt>
                <c:pt idx="522">
                  <c:v>608</c:v>
                </c:pt>
                <c:pt idx="523">
                  <c:v>608</c:v>
                </c:pt>
                <c:pt idx="524">
                  <c:v>604</c:v>
                </c:pt>
                <c:pt idx="525">
                  <c:v>603</c:v>
                </c:pt>
                <c:pt idx="526">
                  <c:v>598</c:v>
                </c:pt>
                <c:pt idx="527">
                  <c:v>600</c:v>
                </c:pt>
                <c:pt idx="528">
                  <c:v>595</c:v>
                </c:pt>
                <c:pt idx="529">
                  <c:v>597</c:v>
                </c:pt>
                <c:pt idx="530">
                  <c:v>596</c:v>
                </c:pt>
                <c:pt idx="531">
                  <c:v>592</c:v>
                </c:pt>
                <c:pt idx="532">
                  <c:v>592</c:v>
                </c:pt>
                <c:pt idx="533">
                  <c:v>587</c:v>
                </c:pt>
                <c:pt idx="534">
                  <c:v>584</c:v>
                </c:pt>
                <c:pt idx="535">
                  <c:v>575</c:v>
                </c:pt>
                <c:pt idx="536">
                  <c:v>575</c:v>
                </c:pt>
                <c:pt idx="537">
                  <c:v>570</c:v>
                </c:pt>
                <c:pt idx="538">
                  <c:v>570</c:v>
                </c:pt>
                <c:pt idx="539">
                  <c:v>575</c:v>
                </c:pt>
                <c:pt idx="540">
                  <c:v>579</c:v>
                </c:pt>
                <c:pt idx="541">
                  <c:v>576</c:v>
                </c:pt>
                <c:pt idx="542">
                  <c:v>572</c:v>
                </c:pt>
                <c:pt idx="543">
                  <c:v>572</c:v>
                </c:pt>
                <c:pt idx="544">
                  <c:v>571</c:v>
                </c:pt>
                <c:pt idx="545">
                  <c:v>567</c:v>
                </c:pt>
                <c:pt idx="546">
                  <c:v>559</c:v>
                </c:pt>
                <c:pt idx="547">
                  <c:v>557</c:v>
                </c:pt>
                <c:pt idx="548">
                  <c:v>568</c:v>
                </c:pt>
                <c:pt idx="549">
                  <c:v>571</c:v>
                </c:pt>
                <c:pt idx="550">
                  <c:v>571</c:v>
                </c:pt>
                <c:pt idx="551">
                  <c:v>559</c:v>
                </c:pt>
                <c:pt idx="552">
                  <c:v>560</c:v>
                </c:pt>
                <c:pt idx="553">
                  <c:v>554</c:v>
                </c:pt>
                <c:pt idx="554">
                  <c:v>553</c:v>
                </c:pt>
                <c:pt idx="555">
                  <c:v>549</c:v>
                </c:pt>
                <c:pt idx="556">
                  <c:v>553</c:v>
                </c:pt>
                <c:pt idx="557">
                  <c:v>553</c:v>
                </c:pt>
                <c:pt idx="558">
                  <c:v>556</c:v>
                </c:pt>
                <c:pt idx="559">
                  <c:v>555</c:v>
                </c:pt>
                <c:pt idx="560">
                  <c:v>552</c:v>
                </c:pt>
                <c:pt idx="561">
                  <c:v>6</c:v>
                </c:pt>
                <c:pt idx="562">
                  <c:v>542</c:v>
                </c:pt>
                <c:pt idx="563">
                  <c:v>541</c:v>
                </c:pt>
                <c:pt idx="564">
                  <c:v>539</c:v>
                </c:pt>
                <c:pt idx="565">
                  <c:v>540</c:v>
                </c:pt>
                <c:pt idx="566">
                  <c:v>532</c:v>
                </c:pt>
                <c:pt idx="567">
                  <c:v>513</c:v>
                </c:pt>
                <c:pt idx="568">
                  <c:v>500</c:v>
                </c:pt>
                <c:pt idx="569">
                  <c:v>504</c:v>
                </c:pt>
                <c:pt idx="570">
                  <c:v>521</c:v>
                </c:pt>
                <c:pt idx="571">
                  <c:v>530</c:v>
                </c:pt>
                <c:pt idx="572">
                  <c:v>528</c:v>
                </c:pt>
                <c:pt idx="573">
                  <c:v>522</c:v>
                </c:pt>
                <c:pt idx="574">
                  <c:v>511</c:v>
                </c:pt>
                <c:pt idx="575">
                  <c:v>497</c:v>
                </c:pt>
                <c:pt idx="576">
                  <c:v>491</c:v>
                </c:pt>
                <c:pt idx="577">
                  <c:v>491</c:v>
                </c:pt>
                <c:pt idx="578">
                  <c:v>498</c:v>
                </c:pt>
                <c:pt idx="579">
                  <c:v>501</c:v>
                </c:pt>
                <c:pt idx="580">
                  <c:v>501</c:v>
                </c:pt>
                <c:pt idx="581">
                  <c:v>499</c:v>
                </c:pt>
                <c:pt idx="582">
                  <c:v>491</c:v>
                </c:pt>
                <c:pt idx="583">
                  <c:v>474</c:v>
                </c:pt>
                <c:pt idx="584">
                  <c:v>477</c:v>
                </c:pt>
                <c:pt idx="585">
                  <c:v>485</c:v>
                </c:pt>
                <c:pt idx="586">
                  <c:v>491</c:v>
                </c:pt>
                <c:pt idx="587">
                  <c:v>481</c:v>
                </c:pt>
                <c:pt idx="588">
                  <c:v>479</c:v>
                </c:pt>
                <c:pt idx="589">
                  <c:v>490</c:v>
                </c:pt>
                <c:pt idx="590">
                  <c:v>496</c:v>
                </c:pt>
                <c:pt idx="591">
                  <c:v>492</c:v>
                </c:pt>
                <c:pt idx="592">
                  <c:v>487</c:v>
                </c:pt>
                <c:pt idx="593">
                  <c:v>479</c:v>
                </c:pt>
                <c:pt idx="594">
                  <c:v>481</c:v>
                </c:pt>
                <c:pt idx="595">
                  <c:v>473</c:v>
                </c:pt>
                <c:pt idx="596">
                  <c:v>467</c:v>
                </c:pt>
                <c:pt idx="597">
                  <c:v>466</c:v>
                </c:pt>
                <c:pt idx="598">
                  <c:v>473</c:v>
                </c:pt>
                <c:pt idx="599">
                  <c:v>486</c:v>
                </c:pt>
                <c:pt idx="600">
                  <c:v>487</c:v>
                </c:pt>
                <c:pt idx="601">
                  <c:v>479</c:v>
                </c:pt>
                <c:pt idx="602">
                  <c:v>480</c:v>
                </c:pt>
                <c:pt idx="603">
                  <c:v>480</c:v>
                </c:pt>
                <c:pt idx="604">
                  <c:v>475</c:v>
                </c:pt>
                <c:pt idx="605">
                  <c:v>468</c:v>
                </c:pt>
                <c:pt idx="606">
                  <c:v>467</c:v>
                </c:pt>
                <c:pt idx="607">
                  <c:v>472</c:v>
                </c:pt>
                <c:pt idx="608">
                  <c:v>473</c:v>
                </c:pt>
                <c:pt idx="609">
                  <c:v>465</c:v>
                </c:pt>
                <c:pt idx="610">
                  <c:v>459</c:v>
                </c:pt>
                <c:pt idx="611">
                  <c:v>457</c:v>
                </c:pt>
                <c:pt idx="612">
                  <c:v>447</c:v>
                </c:pt>
                <c:pt idx="613">
                  <c:v>442</c:v>
                </c:pt>
                <c:pt idx="614">
                  <c:v>444</c:v>
                </c:pt>
                <c:pt idx="615">
                  <c:v>442</c:v>
                </c:pt>
                <c:pt idx="616">
                  <c:v>441</c:v>
                </c:pt>
                <c:pt idx="617">
                  <c:v>441</c:v>
                </c:pt>
                <c:pt idx="618">
                  <c:v>440</c:v>
                </c:pt>
                <c:pt idx="619">
                  <c:v>432</c:v>
                </c:pt>
                <c:pt idx="620">
                  <c:v>432</c:v>
                </c:pt>
                <c:pt idx="621">
                  <c:v>427</c:v>
                </c:pt>
                <c:pt idx="622">
                  <c:v>424</c:v>
                </c:pt>
                <c:pt idx="623">
                  <c:v>411</c:v>
                </c:pt>
                <c:pt idx="624">
                  <c:v>401</c:v>
                </c:pt>
                <c:pt idx="625">
                  <c:v>399</c:v>
                </c:pt>
                <c:pt idx="626">
                  <c:v>405</c:v>
                </c:pt>
                <c:pt idx="627">
                  <c:v>412</c:v>
                </c:pt>
                <c:pt idx="628">
                  <c:v>414</c:v>
                </c:pt>
                <c:pt idx="629">
                  <c:v>408</c:v>
                </c:pt>
                <c:pt idx="630">
                  <c:v>404</c:v>
                </c:pt>
                <c:pt idx="631">
                  <c:v>403</c:v>
                </c:pt>
                <c:pt idx="632">
                  <c:v>404</c:v>
                </c:pt>
                <c:pt idx="633">
                  <c:v>409</c:v>
                </c:pt>
                <c:pt idx="634">
                  <c:v>411</c:v>
                </c:pt>
                <c:pt idx="635">
                  <c:v>417</c:v>
                </c:pt>
                <c:pt idx="636">
                  <c:v>413</c:v>
                </c:pt>
                <c:pt idx="637">
                  <c:v>420</c:v>
                </c:pt>
                <c:pt idx="638">
                  <c:v>419</c:v>
                </c:pt>
                <c:pt idx="639">
                  <c:v>422</c:v>
                </c:pt>
                <c:pt idx="640">
                  <c:v>425</c:v>
                </c:pt>
                <c:pt idx="641">
                  <c:v>421</c:v>
                </c:pt>
                <c:pt idx="642">
                  <c:v>417</c:v>
                </c:pt>
                <c:pt idx="643">
                  <c:v>408</c:v>
                </c:pt>
                <c:pt idx="644">
                  <c:v>411</c:v>
                </c:pt>
                <c:pt idx="645">
                  <c:v>417</c:v>
                </c:pt>
                <c:pt idx="646">
                  <c:v>420</c:v>
                </c:pt>
                <c:pt idx="647">
                  <c:v>424</c:v>
                </c:pt>
                <c:pt idx="648">
                  <c:v>418</c:v>
                </c:pt>
                <c:pt idx="649">
                  <c:v>413</c:v>
                </c:pt>
                <c:pt idx="650">
                  <c:v>409</c:v>
                </c:pt>
                <c:pt idx="651">
                  <c:v>405</c:v>
                </c:pt>
                <c:pt idx="652">
                  <c:v>404</c:v>
                </c:pt>
                <c:pt idx="653">
                  <c:v>405</c:v>
                </c:pt>
                <c:pt idx="654">
                  <c:v>402</c:v>
                </c:pt>
                <c:pt idx="655">
                  <c:v>404</c:v>
                </c:pt>
                <c:pt idx="656">
                  <c:v>407</c:v>
                </c:pt>
                <c:pt idx="657">
                  <c:v>412</c:v>
                </c:pt>
                <c:pt idx="658">
                  <c:v>402</c:v>
                </c:pt>
                <c:pt idx="659">
                  <c:v>397</c:v>
                </c:pt>
                <c:pt idx="660">
                  <c:v>395</c:v>
                </c:pt>
                <c:pt idx="661">
                  <c:v>409</c:v>
                </c:pt>
                <c:pt idx="662">
                  <c:v>413</c:v>
                </c:pt>
                <c:pt idx="663">
                  <c:v>410</c:v>
                </c:pt>
                <c:pt idx="664">
                  <c:v>394</c:v>
                </c:pt>
                <c:pt idx="665">
                  <c:v>393</c:v>
                </c:pt>
                <c:pt idx="666">
                  <c:v>403</c:v>
                </c:pt>
                <c:pt idx="667">
                  <c:v>413</c:v>
                </c:pt>
                <c:pt idx="668">
                  <c:v>419</c:v>
                </c:pt>
                <c:pt idx="669">
                  <c:v>415</c:v>
                </c:pt>
                <c:pt idx="670">
                  <c:v>410</c:v>
                </c:pt>
                <c:pt idx="671">
                  <c:v>418</c:v>
                </c:pt>
                <c:pt idx="672">
                  <c:v>417</c:v>
                </c:pt>
                <c:pt idx="673">
                  <c:v>420</c:v>
                </c:pt>
                <c:pt idx="674">
                  <c:v>407</c:v>
                </c:pt>
                <c:pt idx="675">
                  <c:v>407</c:v>
                </c:pt>
                <c:pt idx="676">
                  <c:v>403</c:v>
                </c:pt>
                <c:pt idx="677">
                  <c:v>406</c:v>
                </c:pt>
                <c:pt idx="678">
                  <c:v>405</c:v>
                </c:pt>
                <c:pt idx="679">
                  <c:v>407</c:v>
                </c:pt>
                <c:pt idx="680">
                  <c:v>401</c:v>
                </c:pt>
                <c:pt idx="681">
                  <c:v>403</c:v>
                </c:pt>
                <c:pt idx="682">
                  <c:v>396</c:v>
                </c:pt>
                <c:pt idx="683">
                  <c:v>392</c:v>
                </c:pt>
                <c:pt idx="684">
                  <c:v>394</c:v>
                </c:pt>
                <c:pt idx="685">
                  <c:v>397</c:v>
                </c:pt>
                <c:pt idx="686">
                  <c:v>398</c:v>
                </c:pt>
                <c:pt idx="687">
                  <c:v>395</c:v>
                </c:pt>
                <c:pt idx="688">
                  <c:v>391</c:v>
                </c:pt>
                <c:pt idx="689">
                  <c:v>395</c:v>
                </c:pt>
                <c:pt idx="690">
                  <c:v>401</c:v>
                </c:pt>
                <c:pt idx="691">
                  <c:v>401</c:v>
                </c:pt>
                <c:pt idx="692">
                  <c:v>407</c:v>
                </c:pt>
                <c:pt idx="693">
                  <c:v>407</c:v>
                </c:pt>
                <c:pt idx="694">
                  <c:v>403</c:v>
                </c:pt>
                <c:pt idx="695">
                  <c:v>402</c:v>
                </c:pt>
                <c:pt idx="696">
                  <c:v>394</c:v>
                </c:pt>
                <c:pt idx="697">
                  <c:v>397</c:v>
                </c:pt>
                <c:pt idx="698">
                  <c:v>401</c:v>
                </c:pt>
                <c:pt idx="699">
                  <c:v>402</c:v>
                </c:pt>
                <c:pt idx="700">
                  <c:v>404</c:v>
                </c:pt>
                <c:pt idx="701">
                  <c:v>404</c:v>
                </c:pt>
                <c:pt idx="702">
                  <c:v>395</c:v>
                </c:pt>
                <c:pt idx="703">
                  <c:v>392</c:v>
                </c:pt>
                <c:pt idx="704">
                  <c:v>400</c:v>
                </c:pt>
                <c:pt idx="705">
                  <c:v>405</c:v>
                </c:pt>
                <c:pt idx="706">
                  <c:v>401</c:v>
                </c:pt>
                <c:pt idx="707">
                  <c:v>396</c:v>
                </c:pt>
                <c:pt idx="708">
                  <c:v>395</c:v>
                </c:pt>
                <c:pt idx="709">
                  <c:v>396</c:v>
                </c:pt>
                <c:pt idx="710">
                  <c:v>413</c:v>
                </c:pt>
                <c:pt idx="711">
                  <c:v>431</c:v>
                </c:pt>
                <c:pt idx="712">
                  <c:v>442</c:v>
                </c:pt>
                <c:pt idx="713">
                  <c:v>454</c:v>
                </c:pt>
                <c:pt idx="714">
                  <c:v>476</c:v>
                </c:pt>
                <c:pt idx="715">
                  <c:v>1120</c:v>
                </c:pt>
                <c:pt idx="716">
                  <c:v>516</c:v>
                </c:pt>
                <c:pt idx="717">
                  <c:v>535</c:v>
                </c:pt>
                <c:pt idx="718">
                  <c:v>558</c:v>
                </c:pt>
                <c:pt idx="719">
                  <c:v>577</c:v>
                </c:pt>
                <c:pt idx="720">
                  <c:v>597</c:v>
                </c:pt>
                <c:pt idx="721">
                  <c:v>617</c:v>
                </c:pt>
                <c:pt idx="722">
                  <c:v>640</c:v>
                </c:pt>
                <c:pt idx="723">
                  <c:v>663</c:v>
                </c:pt>
                <c:pt idx="724">
                  <c:v>677</c:v>
                </c:pt>
                <c:pt idx="725">
                  <c:v>692</c:v>
                </c:pt>
                <c:pt idx="726">
                  <c:v>708</c:v>
                </c:pt>
                <c:pt idx="727">
                  <c:v>722</c:v>
                </c:pt>
                <c:pt idx="728">
                  <c:v>740</c:v>
                </c:pt>
                <c:pt idx="729">
                  <c:v>758</c:v>
                </c:pt>
                <c:pt idx="730">
                  <c:v>775</c:v>
                </c:pt>
                <c:pt idx="731">
                  <c:v>788</c:v>
                </c:pt>
                <c:pt idx="732">
                  <c:v>802</c:v>
                </c:pt>
                <c:pt idx="733">
                  <c:v>820</c:v>
                </c:pt>
                <c:pt idx="734">
                  <c:v>840</c:v>
                </c:pt>
                <c:pt idx="735">
                  <c:v>852</c:v>
                </c:pt>
                <c:pt idx="736">
                  <c:v>867</c:v>
                </c:pt>
                <c:pt idx="737">
                  <c:v>882</c:v>
                </c:pt>
                <c:pt idx="738">
                  <c:v>896</c:v>
                </c:pt>
                <c:pt idx="739">
                  <c:v>908</c:v>
                </c:pt>
                <c:pt idx="740">
                  <c:v>921</c:v>
                </c:pt>
                <c:pt idx="741">
                  <c:v>939</c:v>
                </c:pt>
                <c:pt idx="742">
                  <c:v>953</c:v>
                </c:pt>
                <c:pt idx="743">
                  <c:v>495</c:v>
                </c:pt>
                <c:pt idx="744">
                  <c:v>976</c:v>
                </c:pt>
                <c:pt idx="745">
                  <c:v>994</c:v>
                </c:pt>
                <c:pt idx="746">
                  <c:v>1003</c:v>
                </c:pt>
                <c:pt idx="747">
                  <c:v>1014</c:v>
                </c:pt>
                <c:pt idx="748">
                  <c:v>1029</c:v>
                </c:pt>
                <c:pt idx="749">
                  <c:v>1042</c:v>
                </c:pt>
                <c:pt idx="750">
                  <c:v>1053</c:v>
                </c:pt>
                <c:pt idx="751">
                  <c:v>1063</c:v>
                </c:pt>
                <c:pt idx="752">
                  <c:v>1076</c:v>
                </c:pt>
                <c:pt idx="753">
                  <c:v>1088</c:v>
                </c:pt>
                <c:pt idx="754">
                  <c:v>1098</c:v>
                </c:pt>
                <c:pt idx="755">
                  <c:v>1110</c:v>
                </c:pt>
                <c:pt idx="756">
                  <c:v>1123</c:v>
                </c:pt>
                <c:pt idx="757">
                  <c:v>1132</c:v>
                </c:pt>
                <c:pt idx="758">
                  <c:v>1142</c:v>
                </c:pt>
                <c:pt idx="759">
                  <c:v>1151</c:v>
                </c:pt>
                <c:pt idx="760">
                  <c:v>1162</c:v>
                </c:pt>
                <c:pt idx="761">
                  <c:v>1171</c:v>
                </c:pt>
                <c:pt idx="762">
                  <c:v>1180</c:v>
                </c:pt>
                <c:pt idx="763">
                  <c:v>1189</c:v>
                </c:pt>
                <c:pt idx="764">
                  <c:v>1198</c:v>
                </c:pt>
                <c:pt idx="765">
                  <c:v>1208</c:v>
                </c:pt>
                <c:pt idx="766">
                  <c:v>1217</c:v>
                </c:pt>
                <c:pt idx="767">
                  <c:v>1225</c:v>
                </c:pt>
                <c:pt idx="768">
                  <c:v>1233</c:v>
                </c:pt>
                <c:pt idx="769">
                  <c:v>1242</c:v>
                </c:pt>
                <c:pt idx="770">
                  <c:v>1250</c:v>
                </c:pt>
                <c:pt idx="771">
                  <c:v>1258</c:v>
                </c:pt>
                <c:pt idx="772">
                  <c:v>1265</c:v>
                </c:pt>
                <c:pt idx="773">
                  <c:v>1272</c:v>
                </c:pt>
                <c:pt idx="774">
                  <c:v>1280</c:v>
                </c:pt>
                <c:pt idx="775">
                  <c:v>1287</c:v>
                </c:pt>
                <c:pt idx="776">
                  <c:v>1295</c:v>
                </c:pt>
                <c:pt idx="777">
                  <c:v>1302</c:v>
                </c:pt>
                <c:pt idx="778">
                  <c:v>1308</c:v>
                </c:pt>
                <c:pt idx="779">
                  <c:v>1314</c:v>
                </c:pt>
                <c:pt idx="780">
                  <c:v>1322</c:v>
                </c:pt>
                <c:pt idx="781">
                  <c:v>1328</c:v>
                </c:pt>
                <c:pt idx="782">
                  <c:v>1334</c:v>
                </c:pt>
                <c:pt idx="783">
                  <c:v>1339</c:v>
                </c:pt>
                <c:pt idx="784">
                  <c:v>1346</c:v>
                </c:pt>
                <c:pt idx="785">
                  <c:v>1352</c:v>
                </c:pt>
                <c:pt idx="786">
                  <c:v>1357</c:v>
                </c:pt>
                <c:pt idx="787">
                  <c:v>1363</c:v>
                </c:pt>
                <c:pt idx="788">
                  <c:v>1368</c:v>
                </c:pt>
                <c:pt idx="789">
                  <c:v>1373</c:v>
                </c:pt>
                <c:pt idx="790">
                  <c:v>1379</c:v>
                </c:pt>
                <c:pt idx="791">
                  <c:v>1384</c:v>
                </c:pt>
                <c:pt idx="792">
                  <c:v>1388</c:v>
                </c:pt>
                <c:pt idx="793">
                  <c:v>1393</c:v>
                </c:pt>
                <c:pt idx="794">
                  <c:v>1398</c:v>
                </c:pt>
                <c:pt idx="795">
                  <c:v>1403</c:v>
                </c:pt>
                <c:pt idx="796">
                  <c:v>1408</c:v>
                </c:pt>
                <c:pt idx="797">
                  <c:v>1413</c:v>
                </c:pt>
                <c:pt idx="798">
                  <c:v>1416</c:v>
                </c:pt>
                <c:pt idx="799">
                  <c:v>1421</c:v>
                </c:pt>
                <c:pt idx="800">
                  <c:v>1425</c:v>
                </c:pt>
                <c:pt idx="801">
                  <c:v>1429</c:v>
                </c:pt>
                <c:pt idx="802">
                  <c:v>1433</c:v>
                </c:pt>
                <c:pt idx="803">
                  <c:v>1436</c:v>
                </c:pt>
                <c:pt idx="804">
                  <c:v>1440</c:v>
                </c:pt>
                <c:pt idx="805">
                  <c:v>1444</c:v>
                </c:pt>
                <c:pt idx="806">
                  <c:v>1448</c:v>
                </c:pt>
                <c:pt idx="807">
                  <c:v>1452</c:v>
                </c:pt>
                <c:pt idx="808">
                  <c:v>1455</c:v>
                </c:pt>
                <c:pt idx="809">
                  <c:v>1458</c:v>
                </c:pt>
                <c:pt idx="810">
                  <c:v>1462</c:v>
                </c:pt>
                <c:pt idx="811">
                  <c:v>1465</c:v>
                </c:pt>
                <c:pt idx="812">
                  <c:v>1468</c:v>
                </c:pt>
                <c:pt idx="813">
                  <c:v>1470</c:v>
                </c:pt>
                <c:pt idx="814">
                  <c:v>1473</c:v>
                </c:pt>
                <c:pt idx="815">
                  <c:v>1477</c:v>
                </c:pt>
                <c:pt idx="816">
                  <c:v>1480</c:v>
                </c:pt>
                <c:pt idx="817">
                  <c:v>1482</c:v>
                </c:pt>
                <c:pt idx="818">
                  <c:v>1485</c:v>
                </c:pt>
                <c:pt idx="819">
                  <c:v>1488</c:v>
                </c:pt>
                <c:pt idx="820">
                  <c:v>1491</c:v>
                </c:pt>
                <c:pt idx="821">
                  <c:v>1493</c:v>
                </c:pt>
                <c:pt idx="822">
                  <c:v>1495</c:v>
                </c:pt>
                <c:pt idx="823">
                  <c:v>1498</c:v>
                </c:pt>
                <c:pt idx="824">
                  <c:v>1500</c:v>
                </c:pt>
                <c:pt idx="825">
                  <c:v>1502</c:v>
                </c:pt>
                <c:pt idx="826">
                  <c:v>1505</c:v>
                </c:pt>
                <c:pt idx="827">
                  <c:v>1508</c:v>
                </c:pt>
                <c:pt idx="828">
                  <c:v>1510</c:v>
                </c:pt>
                <c:pt idx="829">
                  <c:v>1512</c:v>
                </c:pt>
                <c:pt idx="830">
                  <c:v>1514</c:v>
                </c:pt>
                <c:pt idx="831">
                  <c:v>1516</c:v>
                </c:pt>
                <c:pt idx="832">
                  <c:v>1517</c:v>
                </c:pt>
                <c:pt idx="833">
                  <c:v>1519</c:v>
                </c:pt>
                <c:pt idx="834">
                  <c:v>1522</c:v>
                </c:pt>
                <c:pt idx="835">
                  <c:v>1524</c:v>
                </c:pt>
                <c:pt idx="836">
                  <c:v>1525</c:v>
                </c:pt>
                <c:pt idx="837">
                  <c:v>1528</c:v>
                </c:pt>
                <c:pt idx="838">
                  <c:v>1530</c:v>
                </c:pt>
                <c:pt idx="839">
                  <c:v>1531</c:v>
                </c:pt>
                <c:pt idx="840">
                  <c:v>1533</c:v>
                </c:pt>
                <c:pt idx="841">
                  <c:v>1535</c:v>
                </c:pt>
                <c:pt idx="842">
                  <c:v>1536</c:v>
                </c:pt>
                <c:pt idx="843">
                  <c:v>1537</c:v>
                </c:pt>
                <c:pt idx="844">
                  <c:v>1539</c:v>
                </c:pt>
                <c:pt idx="845">
                  <c:v>1541</c:v>
                </c:pt>
                <c:pt idx="846">
                  <c:v>1542</c:v>
                </c:pt>
                <c:pt idx="847">
                  <c:v>1543</c:v>
                </c:pt>
                <c:pt idx="848">
                  <c:v>1544</c:v>
                </c:pt>
                <c:pt idx="849">
                  <c:v>1546</c:v>
                </c:pt>
                <c:pt idx="850">
                  <c:v>1548</c:v>
                </c:pt>
                <c:pt idx="851">
                  <c:v>1549</c:v>
                </c:pt>
                <c:pt idx="852">
                  <c:v>1550</c:v>
                </c:pt>
                <c:pt idx="853">
                  <c:v>1552</c:v>
                </c:pt>
                <c:pt idx="854">
                  <c:v>1553</c:v>
                </c:pt>
                <c:pt idx="855">
                  <c:v>1554</c:v>
                </c:pt>
                <c:pt idx="856">
                  <c:v>1555</c:v>
                </c:pt>
                <c:pt idx="857">
                  <c:v>1556</c:v>
                </c:pt>
                <c:pt idx="858">
                  <c:v>1557</c:v>
                </c:pt>
                <c:pt idx="859">
                  <c:v>1558</c:v>
                </c:pt>
                <c:pt idx="860">
                  <c:v>1559</c:v>
                </c:pt>
                <c:pt idx="861">
                  <c:v>1560</c:v>
                </c:pt>
                <c:pt idx="862">
                  <c:v>1561</c:v>
                </c:pt>
                <c:pt idx="863">
                  <c:v>1563</c:v>
                </c:pt>
                <c:pt idx="864">
                  <c:v>1564</c:v>
                </c:pt>
                <c:pt idx="865">
                  <c:v>1564</c:v>
                </c:pt>
                <c:pt idx="866">
                  <c:v>1565</c:v>
                </c:pt>
                <c:pt idx="867">
                  <c:v>1566</c:v>
                </c:pt>
                <c:pt idx="868">
                  <c:v>1567</c:v>
                </c:pt>
                <c:pt idx="869">
                  <c:v>1568</c:v>
                </c:pt>
                <c:pt idx="870">
                  <c:v>1569</c:v>
                </c:pt>
                <c:pt idx="871">
                  <c:v>1570</c:v>
                </c:pt>
                <c:pt idx="872">
                  <c:v>1571</c:v>
                </c:pt>
                <c:pt idx="873">
                  <c:v>1571</c:v>
                </c:pt>
                <c:pt idx="874">
                  <c:v>1572</c:v>
                </c:pt>
                <c:pt idx="875">
                  <c:v>1573</c:v>
                </c:pt>
                <c:pt idx="876">
                  <c:v>1574</c:v>
                </c:pt>
                <c:pt idx="877">
                  <c:v>1575</c:v>
                </c:pt>
                <c:pt idx="878">
                  <c:v>1576</c:v>
                </c:pt>
                <c:pt idx="879">
                  <c:v>1576</c:v>
                </c:pt>
                <c:pt idx="880">
                  <c:v>1577</c:v>
                </c:pt>
                <c:pt idx="881">
                  <c:v>1578</c:v>
                </c:pt>
                <c:pt idx="882">
                  <c:v>1578</c:v>
                </c:pt>
                <c:pt idx="883">
                  <c:v>1578</c:v>
                </c:pt>
                <c:pt idx="884">
                  <c:v>1579</c:v>
                </c:pt>
                <c:pt idx="885">
                  <c:v>1580</c:v>
                </c:pt>
                <c:pt idx="886">
                  <c:v>1581</c:v>
                </c:pt>
                <c:pt idx="887">
                  <c:v>1581</c:v>
                </c:pt>
                <c:pt idx="888">
                  <c:v>1582</c:v>
                </c:pt>
                <c:pt idx="889">
                  <c:v>1582</c:v>
                </c:pt>
                <c:pt idx="890">
                  <c:v>1582</c:v>
                </c:pt>
                <c:pt idx="891">
                  <c:v>1583</c:v>
                </c:pt>
                <c:pt idx="892">
                  <c:v>1583</c:v>
                </c:pt>
                <c:pt idx="893">
                  <c:v>1583</c:v>
                </c:pt>
                <c:pt idx="894">
                  <c:v>1584</c:v>
                </c:pt>
                <c:pt idx="895">
                  <c:v>1584</c:v>
                </c:pt>
                <c:pt idx="896">
                  <c:v>1585</c:v>
                </c:pt>
                <c:pt idx="897">
                  <c:v>1585</c:v>
                </c:pt>
                <c:pt idx="898">
                  <c:v>1586</c:v>
                </c:pt>
                <c:pt idx="899">
                  <c:v>1586</c:v>
                </c:pt>
                <c:pt idx="900">
                  <c:v>1587</c:v>
                </c:pt>
                <c:pt idx="901">
                  <c:v>1587</c:v>
                </c:pt>
                <c:pt idx="902">
                  <c:v>1587</c:v>
                </c:pt>
                <c:pt idx="903">
                  <c:v>1588</c:v>
                </c:pt>
                <c:pt idx="904">
                  <c:v>1588</c:v>
                </c:pt>
                <c:pt idx="905">
                  <c:v>1588</c:v>
                </c:pt>
                <c:pt idx="906">
                  <c:v>1588</c:v>
                </c:pt>
                <c:pt idx="907">
                  <c:v>1589</c:v>
                </c:pt>
                <c:pt idx="908">
                  <c:v>1589</c:v>
                </c:pt>
                <c:pt idx="909">
                  <c:v>1590</c:v>
                </c:pt>
                <c:pt idx="910">
                  <c:v>1590</c:v>
                </c:pt>
                <c:pt idx="911">
                  <c:v>1590</c:v>
                </c:pt>
                <c:pt idx="912">
                  <c:v>1590</c:v>
                </c:pt>
                <c:pt idx="913">
                  <c:v>1590</c:v>
                </c:pt>
                <c:pt idx="914">
                  <c:v>1590</c:v>
                </c:pt>
                <c:pt idx="915">
                  <c:v>1591</c:v>
                </c:pt>
                <c:pt idx="916">
                  <c:v>1591</c:v>
                </c:pt>
                <c:pt idx="917">
                  <c:v>1591</c:v>
                </c:pt>
                <c:pt idx="918">
                  <c:v>1591</c:v>
                </c:pt>
                <c:pt idx="919">
                  <c:v>1592</c:v>
                </c:pt>
                <c:pt idx="920">
                  <c:v>1592</c:v>
                </c:pt>
                <c:pt idx="921">
                  <c:v>1592</c:v>
                </c:pt>
                <c:pt idx="922">
                  <c:v>1592</c:v>
                </c:pt>
                <c:pt idx="923">
                  <c:v>1592</c:v>
                </c:pt>
                <c:pt idx="924">
                  <c:v>1592</c:v>
                </c:pt>
                <c:pt idx="925">
                  <c:v>1592</c:v>
                </c:pt>
                <c:pt idx="926">
                  <c:v>1593</c:v>
                </c:pt>
                <c:pt idx="927">
                  <c:v>1593</c:v>
                </c:pt>
                <c:pt idx="928">
                  <c:v>1593</c:v>
                </c:pt>
                <c:pt idx="929">
                  <c:v>1593</c:v>
                </c:pt>
                <c:pt idx="930">
                  <c:v>1593</c:v>
                </c:pt>
                <c:pt idx="931">
                  <c:v>1593</c:v>
                </c:pt>
                <c:pt idx="932">
                  <c:v>1593</c:v>
                </c:pt>
                <c:pt idx="933">
                  <c:v>1594</c:v>
                </c:pt>
                <c:pt idx="934">
                  <c:v>1593</c:v>
                </c:pt>
                <c:pt idx="935">
                  <c:v>1594</c:v>
                </c:pt>
                <c:pt idx="936">
                  <c:v>1593</c:v>
                </c:pt>
                <c:pt idx="937">
                  <c:v>1593</c:v>
                </c:pt>
                <c:pt idx="938">
                  <c:v>1594</c:v>
                </c:pt>
                <c:pt idx="939">
                  <c:v>1594</c:v>
                </c:pt>
                <c:pt idx="940">
                  <c:v>1594</c:v>
                </c:pt>
                <c:pt idx="941">
                  <c:v>1595</c:v>
                </c:pt>
                <c:pt idx="942">
                  <c:v>1594</c:v>
                </c:pt>
                <c:pt idx="943">
                  <c:v>1595</c:v>
                </c:pt>
                <c:pt idx="944">
                  <c:v>1592</c:v>
                </c:pt>
                <c:pt idx="945">
                  <c:v>1588</c:v>
                </c:pt>
                <c:pt idx="946">
                  <c:v>1575</c:v>
                </c:pt>
                <c:pt idx="947">
                  <c:v>1552</c:v>
                </c:pt>
                <c:pt idx="948">
                  <c:v>1538</c:v>
                </c:pt>
                <c:pt idx="949">
                  <c:v>1515</c:v>
                </c:pt>
                <c:pt idx="950">
                  <c:v>1491</c:v>
                </c:pt>
                <c:pt idx="951">
                  <c:v>1469</c:v>
                </c:pt>
                <c:pt idx="952">
                  <c:v>1444</c:v>
                </c:pt>
                <c:pt idx="953">
                  <c:v>1415</c:v>
                </c:pt>
                <c:pt idx="954">
                  <c:v>1389</c:v>
                </c:pt>
                <c:pt idx="955">
                  <c:v>1357</c:v>
                </c:pt>
                <c:pt idx="956">
                  <c:v>1325</c:v>
                </c:pt>
                <c:pt idx="957">
                  <c:v>1311</c:v>
                </c:pt>
                <c:pt idx="958">
                  <c:v>1284</c:v>
                </c:pt>
                <c:pt idx="959">
                  <c:v>1262</c:v>
                </c:pt>
                <c:pt idx="960">
                  <c:v>1245</c:v>
                </c:pt>
                <c:pt idx="961">
                  <c:v>1227</c:v>
                </c:pt>
                <c:pt idx="962">
                  <c:v>1214</c:v>
                </c:pt>
                <c:pt idx="963">
                  <c:v>1194</c:v>
                </c:pt>
                <c:pt idx="964">
                  <c:v>1170</c:v>
                </c:pt>
                <c:pt idx="965">
                  <c:v>1152</c:v>
                </c:pt>
                <c:pt idx="966">
                  <c:v>1120</c:v>
                </c:pt>
                <c:pt idx="967">
                  <c:v>1089</c:v>
                </c:pt>
                <c:pt idx="968">
                  <c:v>1083</c:v>
                </c:pt>
                <c:pt idx="969">
                  <c:v>1077</c:v>
                </c:pt>
                <c:pt idx="970">
                  <c:v>1065</c:v>
                </c:pt>
                <c:pt idx="971">
                  <c:v>1056</c:v>
                </c:pt>
                <c:pt idx="972">
                  <c:v>1051</c:v>
                </c:pt>
                <c:pt idx="973">
                  <c:v>1038</c:v>
                </c:pt>
                <c:pt idx="974">
                  <c:v>1010</c:v>
                </c:pt>
                <c:pt idx="975">
                  <c:v>986</c:v>
                </c:pt>
                <c:pt idx="976">
                  <c:v>973</c:v>
                </c:pt>
                <c:pt idx="977">
                  <c:v>966</c:v>
                </c:pt>
                <c:pt idx="978">
                  <c:v>951</c:v>
                </c:pt>
                <c:pt idx="979">
                  <c:v>942</c:v>
                </c:pt>
                <c:pt idx="980">
                  <c:v>935</c:v>
                </c:pt>
                <c:pt idx="981">
                  <c:v>922</c:v>
                </c:pt>
                <c:pt idx="982">
                  <c:v>900</c:v>
                </c:pt>
                <c:pt idx="983">
                  <c:v>878</c:v>
                </c:pt>
                <c:pt idx="984">
                  <c:v>864</c:v>
                </c:pt>
                <c:pt idx="985">
                  <c:v>855</c:v>
                </c:pt>
                <c:pt idx="986">
                  <c:v>837</c:v>
                </c:pt>
                <c:pt idx="987">
                  <c:v>826</c:v>
                </c:pt>
                <c:pt idx="988">
                  <c:v>816</c:v>
                </c:pt>
                <c:pt idx="989">
                  <c:v>798</c:v>
                </c:pt>
                <c:pt idx="990">
                  <c:v>783</c:v>
                </c:pt>
                <c:pt idx="991">
                  <c:v>773</c:v>
                </c:pt>
                <c:pt idx="992">
                  <c:v>769</c:v>
                </c:pt>
                <c:pt idx="993">
                  <c:v>755</c:v>
                </c:pt>
                <c:pt idx="994">
                  <c:v>739</c:v>
                </c:pt>
                <c:pt idx="995">
                  <c:v>736</c:v>
                </c:pt>
                <c:pt idx="996">
                  <c:v>733</c:v>
                </c:pt>
                <c:pt idx="997">
                  <c:v>719</c:v>
                </c:pt>
                <c:pt idx="998">
                  <c:v>702</c:v>
                </c:pt>
                <c:pt idx="999">
                  <c:v>700</c:v>
                </c:pt>
                <c:pt idx="1000">
                  <c:v>697</c:v>
                </c:pt>
                <c:pt idx="1001">
                  <c:v>685</c:v>
                </c:pt>
                <c:pt idx="1002">
                  <c:v>670</c:v>
                </c:pt>
                <c:pt idx="1003">
                  <c:v>666</c:v>
                </c:pt>
                <c:pt idx="1004">
                  <c:v>665</c:v>
                </c:pt>
                <c:pt idx="1005">
                  <c:v>647</c:v>
                </c:pt>
                <c:pt idx="1006">
                  <c:v>632</c:v>
                </c:pt>
                <c:pt idx="1007">
                  <c:v>631</c:v>
                </c:pt>
                <c:pt idx="1008">
                  <c:v>628</c:v>
                </c:pt>
                <c:pt idx="1009">
                  <c:v>610</c:v>
                </c:pt>
                <c:pt idx="1010">
                  <c:v>595</c:v>
                </c:pt>
                <c:pt idx="1011">
                  <c:v>594</c:v>
                </c:pt>
                <c:pt idx="1012">
                  <c:v>590</c:v>
                </c:pt>
                <c:pt idx="1013">
                  <c:v>582</c:v>
                </c:pt>
                <c:pt idx="1014">
                  <c:v>572</c:v>
                </c:pt>
                <c:pt idx="1015">
                  <c:v>572</c:v>
                </c:pt>
                <c:pt idx="1016">
                  <c:v>569</c:v>
                </c:pt>
                <c:pt idx="1017">
                  <c:v>554</c:v>
                </c:pt>
                <c:pt idx="1018">
                  <c:v>537</c:v>
                </c:pt>
                <c:pt idx="1019">
                  <c:v>535</c:v>
                </c:pt>
                <c:pt idx="1020">
                  <c:v>535</c:v>
                </c:pt>
                <c:pt idx="1021">
                  <c:v>528</c:v>
                </c:pt>
                <c:pt idx="1022">
                  <c:v>522</c:v>
                </c:pt>
                <c:pt idx="1023">
                  <c:v>525</c:v>
                </c:pt>
                <c:pt idx="1024">
                  <c:v>523</c:v>
                </c:pt>
                <c:pt idx="1025">
                  <c:v>514</c:v>
                </c:pt>
                <c:pt idx="1026">
                  <c:v>505</c:v>
                </c:pt>
                <c:pt idx="1027">
                  <c:v>506</c:v>
                </c:pt>
                <c:pt idx="1028">
                  <c:v>509</c:v>
                </c:pt>
                <c:pt idx="1029">
                  <c:v>497</c:v>
                </c:pt>
                <c:pt idx="1030">
                  <c:v>484</c:v>
                </c:pt>
                <c:pt idx="1031">
                  <c:v>483</c:v>
                </c:pt>
                <c:pt idx="1032">
                  <c:v>484</c:v>
                </c:pt>
                <c:pt idx="1033">
                  <c:v>477</c:v>
                </c:pt>
                <c:pt idx="1034">
                  <c:v>470</c:v>
                </c:pt>
                <c:pt idx="1035">
                  <c:v>473</c:v>
                </c:pt>
                <c:pt idx="1036">
                  <c:v>473</c:v>
                </c:pt>
                <c:pt idx="1037">
                  <c:v>464</c:v>
                </c:pt>
                <c:pt idx="1038">
                  <c:v>452</c:v>
                </c:pt>
                <c:pt idx="1039">
                  <c:v>451</c:v>
                </c:pt>
                <c:pt idx="1040">
                  <c:v>453</c:v>
                </c:pt>
                <c:pt idx="1041">
                  <c:v>445</c:v>
                </c:pt>
                <c:pt idx="1042">
                  <c:v>436</c:v>
                </c:pt>
                <c:pt idx="1043">
                  <c:v>440</c:v>
                </c:pt>
                <c:pt idx="1044">
                  <c:v>444</c:v>
                </c:pt>
                <c:pt idx="1045">
                  <c:v>436</c:v>
                </c:pt>
                <c:pt idx="1046">
                  <c:v>427</c:v>
                </c:pt>
                <c:pt idx="1047">
                  <c:v>429</c:v>
                </c:pt>
                <c:pt idx="1048">
                  <c:v>432</c:v>
                </c:pt>
                <c:pt idx="1049">
                  <c:v>424</c:v>
                </c:pt>
                <c:pt idx="1050">
                  <c:v>415</c:v>
                </c:pt>
                <c:pt idx="1051">
                  <c:v>417</c:v>
                </c:pt>
                <c:pt idx="1052">
                  <c:v>415</c:v>
                </c:pt>
                <c:pt idx="1053">
                  <c:v>404</c:v>
                </c:pt>
                <c:pt idx="1054">
                  <c:v>397</c:v>
                </c:pt>
                <c:pt idx="1055">
                  <c:v>402</c:v>
                </c:pt>
                <c:pt idx="1056">
                  <c:v>405</c:v>
                </c:pt>
                <c:pt idx="1057">
                  <c:v>397</c:v>
                </c:pt>
                <c:pt idx="1058">
                  <c:v>389</c:v>
                </c:pt>
                <c:pt idx="1059">
                  <c:v>392</c:v>
                </c:pt>
                <c:pt idx="1060">
                  <c:v>395</c:v>
                </c:pt>
                <c:pt idx="1061">
                  <c:v>388</c:v>
                </c:pt>
                <c:pt idx="1062">
                  <c:v>381</c:v>
                </c:pt>
                <c:pt idx="1063">
                  <c:v>386</c:v>
                </c:pt>
                <c:pt idx="1064">
                  <c:v>389</c:v>
                </c:pt>
                <c:pt idx="1065">
                  <c:v>381</c:v>
                </c:pt>
                <c:pt idx="1066">
                  <c:v>374</c:v>
                </c:pt>
                <c:pt idx="1067">
                  <c:v>380</c:v>
                </c:pt>
                <c:pt idx="1068">
                  <c:v>381</c:v>
                </c:pt>
                <c:pt idx="1069">
                  <c:v>374</c:v>
                </c:pt>
                <c:pt idx="1070">
                  <c:v>366</c:v>
                </c:pt>
                <c:pt idx="1071">
                  <c:v>369</c:v>
                </c:pt>
                <c:pt idx="1072">
                  <c:v>373</c:v>
                </c:pt>
                <c:pt idx="1073">
                  <c:v>365</c:v>
                </c:pt>
                <c:pt idx="1074">
                  <c:v>358</c:v>
                </c:pt>
                <c:pt idx="1075">
                  <c:v>362</c:v>
                </c:pt>
                <c:pt idx="1076">
                  <c:v>364</c:v>
                </c:pt>
                <c:pt idx="1077">
                  <c:v>356</c:v>
                </c:pt>
                <c:pt idx="1078">
                  <c:v>350</c:v>
                </c:pt>
                <c:pt idx="1079">
                  <c:v>354</c:v>
                </c:pt>
                <c:pt idx="1080">
                  <c:v>355</c:v>
                </c:pt>
                <c:pt idx="1081">
                  <c:v>347</c:v>
                </c:pt>
                <c:pt idx="1082">
                  <c:v>340</c:v>
                </c:pt>
                <c:pt idx="1083">
                  <c:v>343</c:v>
                </c:pt>
                <c:pt idx="1084">
                  <c:v>345</c:v>
                </c:pt>
                <c:pt idx="1085">
                  <c:v>334</c:v>
                </c:pt>
                <c:pt idx="1086">
                  <c:v>331</c:v>
                </c:pt>
                <c:pt idx="1087">
                  <c:v>337</c:v>
                </c:pt>
                <c:pt idx="1088">
                  <c:v>338</c:v>
                </c:pt>
                <c:pt idx="1089">
                  <c:v>329</c:v>
                </c:pt>
                <c:pt idx="1090">
                  <c:v>328</c:v>
                </c:pt>
                <c:pt idx="1091">
                  <c:v>332</c:v>
                </c:pt>
                <c:pt idx="1092">
                  <c:v>333</c:v>
                </c:pt>
                <c:pt idx="1093">
                  <c:v>325</c:v>
                </c:pt>
                <c:pt idx="1094">
                  <c:v>321</c:v>
                </c:pt>
                <c:pt idx="1095">
                  <c:v>324</c:v>
                </c:pt>
                <c:pt idx="1096">
                  <c:v>323</c:v>
                </c:pt>
                <c:pt idx="1097">
                  <c:v>320</c:v>
                </c:pt>
                <c:pt idx="1098">
                  <c:v>320</c:v>
                </c:pt>
                <c:pt idx="1099">
                  <c:v>321</c:v>
                </c:pt>
                <c:pt idx="1100">
                  <c:v>316</c:v>
                </c:pt>
                <c:pt idx="1101">
                  <c:v>309</c:v>
                </c:pt>
                <c:pt idx="1102">
                  <c:v>305</c:v>
                </c:pt>
                <c:pt idx="1103">
                  <c:v>307</c:v>
                </c:pt>
                <c:pt idx="1104">
                  <c:v>308</c:v>
                </c:pt>
                <c:pt idx="1105">
                  <c:v>308</c:v>
                </c:pt>
                <c:pt idx="1106">
                  <c:v>307</c:v>
                </c:pt>
                <c:pt idx="1107">
                  <c:v>307</c:v>
                </c:pt>
                <c:pt idx="1108">
                  <c:v>304</c:v>
                </c:pt>
                <c:pt idx="1109">
                  <c:v>302</c:v>
                </c:pt>
                <c:pt idx="1110">
                  <c:v>302</c:v>
                </c:pt>
                <c:pt idx="1111">
                  <c:v>300</c:v>
                </c:pt>
                <c:pt idx="1112">
                  <c:v>295</c:v>
                </c:pt>
                <c:pt idx="1113">
                  <c:v>294</c:v>
                </c:pt>
                <c:pt idx="1114">
                  <c:v>294</c:v>
                </c:pt>
                <c:pt idx="1115">
                  <c:v>292</c:v>
                </c:pt>
                <c:pt idx="1116">
                  <c:v>290</c:v>
                </c:pt>
                <c:pt idx="1117">
                  <c:v>289</c:v>
                </c:pt>
                <c:pt idx="1118">
                  <c:v>288</c:v>
                </c:pt>
                <c:pt idx="1119">
                  <c:v>283</c:v>
                </c:pt>
                <c:pt idx="1120">
                  <c:v>284</c:v>
                </c:pt>
                <c:pt idx="1121">
                  <c:v>284</c:v>
                </c:pt>
                <c:pt idx="1122">
                  <c:v>282</c:v>
                </c:pt>
                <c:pt idx="1123">
                  <c:v>281</c:v>
                </c:pt>
                <c:pt idx="1124">
                  <c:v>281</c:v>
                </c:pt>
                <c:pt idx="1125">
                  <c:v>280</c:v>
                </c:pt>
                <c:pt idx="1126">
                  <c:v>278</c:v>
                </c:pt>
                <c:pt idx="1127">
                  <c:v>277</c:v>
                </c:pt>
                <c:pt idx="1128">
                  <c:v>277</c:v>
                </c:pt>
                <c:pt idx="1129">
                  <c:v>276</c:v>
                </c:pt>
                <c:pt idx="1130">
                  <c:v>275</c:v>
                </c:pt>
                <c:pt idx="1131">
                  <c:v>275</c:v>
                </c:pt>
                <c:pt idx="1132">
                  <c:v>273</c:v>
                </c:pt>
                <c:pt idx="1133">
                  <c:v>271</c:v>
                </c:pt>
                <c:pt idx="1134">
                  <c:v>270</c:v>
                </c:pt>
                <c:pt idx="1135">
                  <c:v>271</c:v>
                </c:pt>
                <c:pt idx="1136">
                  <c:v>269</c:v>
                </c:pt>
                <c:pt idx="1137">
                  <c:v>269</c:v>
                </c:pt>
                <c:pt idx="1138">
                  <c:v>269</c:v>
                </c:pt>
                <c:pt idx="1139">
                  <c:v>267</c:v>
                </c:pt>
                <c:pt idx="1140">
                  <c:v>266</c:v>
                </c:pt>
                <c:pt idx="1141">
                  <c:v>265</c:v>
                </c:pt>
                <c:pt idx="1142">
                  <c:v>264</c:v>
                </c:pt>
                <c:pt idx="1143">
                  <c:v>264</c:v>
                </c:pt>
                <c:pt idx="1144">
                  <c:v>263</c:v>
                </c:pt>
                <c:pt idx="1145">
                  <c:v>264</c:v>
                </c:pt>
                <c:pt idx="1146">
                  <c:v>263</c:v>
                </c:pt>
                <c:pt idx="1147">
                  <c:v>261</c:v>
                </c:pt>
                <c:pt idx="1148">
                  <c:v>260</c:v>
                </c:pt>
                <c:pt idx="1149">
                  <c:v>259</c:v>
                </c:pt>
                <c:pt idx="1150">
                  <c:v>259</c:v>
                </c:pt>
                <c:pt idx="1151">
                  <c:v>259</c:v>
                </c:pt>
                <c:pt idx="1152">
                  <c:v>259</c:v>
                </c:pt>
                <c:pt idx="1153">
                  <c:v>259</c:v>
                </c:pt>
                <c:pt idx="1154">
                  <c:v>258</c:v>
                </c:pt>
                <c:pt idx="1155">
                  <c:v>256</c:v>
                </c:pt>
                <c:pt idx="1156">
                  <c:v>255</c:v>
                </c:pt>
                <c:pt idx="1157">
                  <c:v>254</c:v>
                </c:pt>
                <c:pt idx="1158">
                  <c:v>253</c:v>
                </c:pt>
                <c:pt idx="1159">
                  <c:v>255</c:v>
                </c:pt>
                <c:pt idx="1160">
                  <c:v>255</c:v>
                </c:pt>
                <c:pt idx="1161">
                  <c:v>254</c:v>
                </c:pt>
                <c:pt idx="1162">
                  <c:v>252</c:v>
                </c:pt>
                <c:pt idx="1163">
                  <c:v>251</c:v>
                </c:pt>
                <c:pt idx="1164">
                  <c:v>250</c:v>
                </c:pt>
                <c:pt idx="1165">
                  <c:v>249</c:v>
                </c:pt>
                <c:pt idx="1166">
                  <c:v>250</c:v>
                </c:pt>
                <c:pt idx="1167">
                  <c:v>252</c:v>
                </c:pt>
                <c:pt idx="1168">
                  <c:v>251</c:v>
                </c:pt>
                <c:pt idx="1169">
                  <c:v>249</c:v>
                </c:pt>
                <c:pt idx="1170">
                  <c:v>248</c:v>
                </c:pt>
                <c:pt idx="1171">
                  <c:v>246</c:v>
                </c:pt>
                <c:pt idx="1172">
                  <c:v>245</c:v>
                </c:pt>
                <c:pt idx="1173">
                  <c:v>246</c:v>
                </c:pt>
                <c:pt idx="1174">
                  <c:v>247</c:v>
                </c:pt>
                <c:pt idx="1175">
                  <c:v>248</c:v>
                </c:pt>
                <c:pt idx="1176">
                  <c:v>246</c:v>
                </c:pt>
                <c:pt idx="1177">
                  <c:v>244</c:v>
                </c:pt>
                <c:pt idx="1178">
                  <c:v>243</c:v>
                </c:pt>
                <c:pt idx="1179">
                  <c:v>241</c:v>
                </c:pt>
                <c:pt idx="1180">
                  <c:v>243</c:v>
                </c:pt>
                <c:pt idx="1181">
                  <c:v>244</c:v>
                </c:pt>
                <c:pt idx="1182">
                  <c:v>244</c:v>
                </c:pt>
                <c:pt idx="1183">
                  <c:v>242</c:v>
                </c:pt>
                <c:pt idx="1184">
                  <c:v>240</c:v>
                </c:pt>
                <c:pt idx="1185">
                  <c:v>239</c:v>
                </c:pt>
                <c:pt idx="1186">
                  <c:v>238</c:v>
                </c:pt>
                <c:pt idx="1187">
                  <c:v>239</c:v>
                </c:pt>
                <c:pt idx="1188">
                  <c:v>240</c:v>
                </c:pt>
                <c:pt idx="1189">
                  <c:v>240</c:v>
                </c:pt>
                <c:pt idx="1190">
                  <c:v>238</c:v>
                </c:pt>
                <c:pt idx="1191">
                  <c:v>237</c:v>
                </c:pt>
                <c:pt idx="1192">
                  <c:v>237</c:v>
                </c:pt>
                <c:pt idx="1193">
                  <c:v>235</c:v>
                </c:pt>
                <c:pt idx="1194">
                  <c:v>236</c:v>
                </c:pt>
                <c:pt idx="1195">
                  <c:v>237</c:v>
                </c:pt>
                <c:pt idx="1196">
                  <c:v>237</c:v>
                </c:pt>
                <c:pt idx="1197">
                  <c:v>236</c:v>
                </c:pt>
                <c:pt idx="1198">
                  <c:v>234</c:v>
                </c:pt>
                <c:pt idx="1199">
                  <c:v>234</c:v>
                </c:pt>
                <c:pt idx="1200">
                  <c:v>232</c:v>
                </c:pt>
                <c:pt idx="1201">
                  <c:v>232</c:v>
                </c:pt>
                <c:pt idx="1202">
                  <c:v>234</c:v>
                </c:pt>
                <c:pt idx="1203">
                  <c:v>234</c:v>
                </c:pt>
                <c:pt idx="1204">
                  <c:v>233</c:v>
                </c:pt>
                <c:pt idx="1205">
                  <c:v>231</c:v>
                </c:pt>
                <c:pt idx="1206">
                  <c:v>230</c:v>
                </c:pt>
                <c:pt idx="1207">
                  <c:v>229</c:v>
                </c:pt>
                <c:pt idx="1208">
                  <c:v>230</c:v>
                </c:pt>
                <c:pt idx="1209">
                  <c:v>232</c:v>
                </c:pt>
                <c:pt idx="1210">
                  <c:v>231</c:v>
                </c:pt>
                <c:pt idx="1211">
                  <c:v>230</c:v>
                </c:pt>
                <c:pt idx="1212">
                  <c:v>229</c:v>
                </c:pt>
                <c:pt idx="1213">
                  <c:v>228</c:v>
                </c:pt>
                <c:pt idx="1214">
                  <c:v>227</c:v>
                </c:pt>
                <c:pt idx="1215">
                  <c:v>228</c:v>
                </c:pt>
                <c:pt idx="1216">
                  <c:v>229</c:v>
                </c:pt>
                <c:pt idx="1217">
                  <c:v>228</c:v>
                </c:pt>
                <c:pt idx="1218">
                  <c:v>227</c:v>
                </c:pt>
                <c:pt idx="1219">
                  <c:v>226</c:v>
                </c:pt>
                <c:pt idx="1220">
                  <c:v>225</c:v>
                </c:pt>
                <c:pt idx="1221">
                  <c:v>224</c:v>
                </c:pt>
                <c:pt idx="1222">
                  <c:v>226</c:v>
                </c:pt>
                <c:pt idx="1223">
                  <c:v>226</c:v>
                </c:pt>
                <c:pt idx="1224">
                  <c:v>226</c:v>
                </c:pt>
                <c:pt idx="1225">
                  <c:v>224</c:v>
                </c:pt>
                <c:pt idx="1226">
                  <c:v>224</c:v>
                </c:pt>
                <c:pt idx="1227">
                  <c:v>223</c:v>
                </c:pt>
                <c:pt idx="1228">
                  <c:v>222</c:v>
                </c:pt>
                <c:pt idx="1229">
                  <c:v>223</c:v>
                </c:pt>
                <c:pt idx="1230">
                  <c:v>224</c:v>
                </c:pt>
                <c:pt idx="1231">
                  <c:v>223</c:v>
                </c:pt>
                <c:pt idx="1232">
                  <c:v>221</c:v>
                </c:pt>
                <c:pt idx="1233">
                  <c:v>221</c:v>
                </c:pt>
                <c:pt idx="1234">
                  <c:v>220</c:v>
                </c:pt>
                <c:pt idx="1235">
                  <c:v>219</c:v>
                </c:pt>
                <c:pt idx="1236">
                  <c:v>221</c:v>
                </c:pt>
                <c:pt idx="1237">
                  <c:v>222</c:v>
                </c:pt>
                <c:pt idx="1238">
                  <c:v>221</c:v>
                </c:pt>
                <c:pt idx="1239">
                  <c:v>219</c:v>
                </c:pt>
                <c:pt idx="1240">
                  <c:v>218</c:v>
                </c:pt>
                <c:pt idx="1241">
                  <c:v>218</c:v>
                </c:pt>
                <c:pt idx="1242">
                  <c:v>218</c:v>
                </c:pt>
                <c:pt idx="1243">
                  <c:v>219</c:v>
                </c:pt>
                <c:pt idx="1244">
                  <c:v>219</c:v>
                </c:pt>
                <c:pt idx="1245">
                  <c:v>218</c:v>
                </c:pt>
                <c:pt idx="1246">
                  <c:v>217</c:v>
                </c:pt>
                <c:pt idx="1247">
                  <c:v>216</c:v>
                </c:pt>
                <c:pt idx="1248">
                  <c:v>215</c:v>
                </c:pt>
                <c:pt idx="1249">
                  <c:v>215</c:v>
                </c:pt>
                <c:pt idx="1250">
                  <c:v>217</c:v>
                </c:pt>
                <c:pt idx="1251">
                  <c:v>217</c:v>
                </c:pt>
                <c:pt idx="1252">
                  <c:v>215</c:v>
                </c:pt>
                <c:pt idx="1253">
                  <c:v>214</c:v>
                </c:pt>
                <c:pt idx="1254">
                  <c:v>213</c:v>
                </c:pt>
                <c:pt idx="1255">
                  <c:v>212</c:v>
                </c:pt>
                <c:pt idx="1256">
                  <c:v>213</c:v>
                </c:pt>
                <c:pt idx="1257">
                  <c:v>111</c:v>
                </c:pt>
                <c:pt idx="1258">
                  <c:v>214</c:v>
                </c:pt>
                <c:pt idx="1259">
                  <c:v>213</c:v>
                </c:pt>
                <c:pt idx="1260">
                  <c:v>211</c:v>
                </c:pt>
                <c:pt idx="1261">
                  <c:v>211</c:v>
                </c:pt>
                <c:pt idx="1262">
                  <c:v>210</c:v>
                </c:pt>
                <c:pt idx="1263">
                  <c:v>211</c:v>
                </c:pt>
                <c:pt idx="1264">
                  <c:v>212</c:v>
                </c:pt>
                <c:pt idx="1265">
                  <c:v>211</c:v>
                </c:pt>
                <c:pt idx="1266">
                  <c:v>210</c:v>
                </c:pt>
                <c:pt idx="1267">
                  <c:v>209</c:v>
                </c:pt>
                <c:pt idx="1268">
                  <c:v>208</c:v>
                </c:pt>
                <c:pt idx="1269">
                  <c:v>208</c:v>
                </c:pt>
                <c:pt idx="1270">
                  <c:v>209</c:v>
                </c:pt>
                <c:pt idx="1271">
                  <c:v>210</c:v>
                </c:pt>
                <c:pt idx="1272">
                  <c:v>209</c:v>
                </c:pt>
                <c:pt idx="1273">
                  <c:v>207</c:v>
                </c:pt>
                <c:pt idx="1274">
                  <c:v>207</c:v>
                </c:pt>
                <c:pt idx="1275">
                  <c:v>206</c:v>
                </c:pt>
                <c:pt idx="1276">
                  <c:v>205</c:v>
                </c:pt>
                <c:pt idx="1277">
                  <c:v>206</c:v>
                </c:pt>
                <c:pt idx="1278">
                  <c:v>206</c:v>
                </c:pt>
                <c:pt idx="1279">
                  <c:v>206</c:v>
                </c:pt>
                <c:pt idx="1280">
                  <c:v>205</c:v>
                </c:pt>
                <c:pt idx="1281">
                  <c:v>204</c:v>
                </c:pt>
                <c:pt idx="1282">
                  <c:v>203</c:v>
                </c:pt>
                <c:pt idx="1283">
                  <c:v>203</c:v>
                </c:pt>
                <c:pt idx="1284">
                  <c:v>203</c:v>
                </c:pt>
                <c:pt idx="1285">
                  <c:v>203</c:v>
                </c:pt>
                <c:pt idx="1286">
                  <c:v>202</c:v>
                </c:pt>
                <c:pt idx="1287">
                  <c:v>202</c:v>
                </c:pt>
                <c:pt idx="1288">
                  <c:v>201</c:v>
                </c:pt>
                <c:pt idx="1289">
                  <c:v>200</c:v>
                </c:pt>
                <c:pt idx="1290">
                  <c:v>201</c:v>
                </c:pt>
                <c:pt idx="1291">
                  <c:v>207</c:v>
                </c:pt>
                <c:pt idx="1292">
                  <c:v>212</c:v>
                </c:pt>
                <c:pt idx="1293">
                  <c:v>224</c:v>
                </c:pt>
                <c:pt idx="1294">
                  <c:v>238</c:v>
                </c:pt>
                <c:pt idx="1295">
                  <c:v>255</c:v>
                </c:pt>
                <c:pt idx="1296">
                  <c:v>273</c:v>
                </c:pt>
                <c:pt idx="1297">
                  <c:v>287</c:v>
                </c:pt>
                <c:pt idx="1298">
                  <c:v>298</c:v>
                </c:pt>
                <c:pt idx="1299">
                  <c:v>313</c:v>
                </c:pt>
                <c:pt idx="1300">
                  <c:v>332</c:v>
                </c:pt>
                <c:pt idx="1301">
                  <c:v>346</c:v>
                </c:pt>
                <c:pt idx="1302">
                  <c:v>361</c:v>
                </c:pt>
                <c:pt idx="1303">
                  <c:v>377</c:v>
                </c:pt>
                <c:pt idx="1304">
                  <c:v>392</c:v>
                </c:pt>
                <c:pt idx="1305">
                  <c:v>411</c:v>
                </c:pt>
                <c:pt idx="1306">
                  <c:v>424</c:v>
                </c:pt>
                <c:pt idx="1307">
                  <c:v>437</c:v>
                </c:pt>
                <c:pt idx="1308">
                  <c:v>451</c:v>
                </c:pt>
                <c:pt idx="1309">
                  <c:v>467</c:v>
                </c:pt>
                <c:pt idx="1310">
                  <c:v>481</c:v>
                </c:pt>
                <c:pt idx="1311">
                  <c:v>494</c:v>
                </c:pt>
                <c:pt idx="1312">
                  <c:v>507</c:v>
                </c:pt>
                <c:pt idx="1313">
                  <c:v>522</c:v>
                </c:pt>
                <c:pt idx="1314">
                  <c:v>537</c:v>
                </c:pt>
                <c:pt idx="1315">
                  <c:v>551</c:v>
                </c:pt>
                <c:pt idx="1316">
                  <c:v>565</c:v>
                </c:pt>
                <c:pt idx="1317">
                  <c:v>580</c:v>
                </c:pt>
                <c:pt idx="1318">
                  <c:v>595</c:v>
                </c:pt>
                <c:pt idx="1319">
                  <c:v>610</c:v>
                </c:pt>
                <c:pt idx="1320">
                  <c:v>624</c:v>
                </c:pt>
                <c:pt idx="1321">
                  <c:v>638</c:v>
                </c:pt>
                <c:pt idx="1322">
                  <c:v>653</c:v>
                </c:pt>
                <c:pt idx="1323">
                  <c:v>666</c:v>
                </c:pt>
                <c:pt idx="1324">
                  <c:v>680</c:v>
                </c:pt>
                <c:pt idx="1325">
                  <c:v>694</c:v>
                </c:pt>
                <c:pt idx="1326">
                  <c:v>708</c:v>
                </c:pt>
                <c:pt idx="1327">
                  <c:v>722</c:v>
                </c:pt>
                <c:pt idx="1328">
                  <c:v>736</c:v>
                </c:pt>
                <c:pt idx="1329">
                  <c:v>750</c:v>
                </c:pt>
                <c:pt idx="1330">
                  <c:v>763</c:v>
                </c:pt>
                <c:pt idx="1331">
                  <c:v>776</c:v>
                </c:pt>
                <c:pt idx="1332">
                  <c:v>790</c:v>
                </c:pt>
                <c:pt idx="1333">
                  <c:v>803</c:v>
                </c:pt>
                <c:pt idx="1334">
                  <c:v>816</c:v>
                </c:pt>
                <c:pt idx="1335">
                  <c:v>828</c:v>
                </c:pt>
                <c:pt idx="1336">
                  <c:v>841</c:v>
                </c:pt>
                <c:pt idx="1337">
                  <c:v>854</c:v>
                </c:pt>
                <c:pt idx="1338">
                  <c:v>866</c:v>
                </c:pt>
                <c:pt idx="1339">
                  <c:v>879</c:v>
                </c:pt>
                <c:pt idx="1340">
                  <c:v>891</c:v>
                </c:pt>
                <c:pt idx="1341">
                  <c:v>903</c:v>
                </c:pt>
                <c:pt idx="1342">
                  <c:v>915</c:v>
                </c:pt>
                <c:pt idx="1343">
                  <c:v>927</c:v>
                </c:pt>
                <c:pt idx="1344">
                  <c:v>938</c:v>
                </c:pt>
                <c:pt idx="1345">
                  <c:v>949</c:v>
                </c:pt>
                <c:pt idx="1346">
                  <c:v>960</c:v>
                </c:pt>
                <c:pt idx="1347">
                  <c:v>972</c:v>
                </c:pt>
                <c:pt idx="1348">
                  <c:v>983</c:v>
                </c:pt>
                <c:pt idx="1349">
                  <c:v>994</c:v>
                </c:pt>
                <c:pt idx="1350">
                  <c:v>7</c:v>
                </c:pt>
                <c:pt idx="1351">
                  <c:v>1015</c:v>
                </c:pt>
                <c:pt idx="1352">
                  <c:v>1025</c:v>
                </c:pt>
                <c:pt idx="1353">
                  <c:v>1035</c:v>
                </c:pt>
                <c:pt idx="1354">
                  <c:v>1045</c:v>
                </c:pt>
                <c:pt idx="1355">
                  <c:v>1055</c:v>
                </c:pt>
                <c:pt idx="1356">
                  <c:v>1064</c:v>
                </c:pt>
                <c:pt idx="1357">
                  <c:v>1074</c:v>
                </c:pt>
                <c:pt idx="1358">
                  <c:v>1083</c:v>
                </c:pt>
                <c:pt idx="1359">
                  <c:v>1093</c:v>
                </c:pt>
                <c:pt idx="1360">
                  <c:v>1101</c:v>
                </c:pt>
                <c:pt idx="1361">
                  <c:v>1110</c:v>
                </c:pt>
                <c:pt idx="1362">
                  <c:v>1120</c:v>
                </c:pt>
                <c:pt idx="1363">
                  <c:v>1128</c:v>
                </c:pt>
                <c:pt idx="1364">
                  <c:v>1136</c:v>
                </c:pt>
                <c:pt idx="1365">
                  <c:v>1145</c:v>
                </c:pt>
                <c:pt idx="1366">
                  <c:v>1153</c:v>
                </c:pt>
                <c:pt idx="1367">
                  <c:v>1161</c:v>
                </c:pt>
                <c:pt idx="1368">
                  <c:v>1169</c:v>
                </c:pt>
                <c:pt idx="1369">
                  <c:v>1177</c:v>
                </c:pt>
                <c:pt idx="1370">
                  <c:v>1184</c:v>
                </c:pt>
                <c:pt idx="1371">
                  <c:v>1191</c:v>
                </c:pt>
                <c:pt idx="1372">
                  <c:v>1199</c:v>
                </c:pt>
                <c:pt idx="1373">
                  <c:v>1206</c:v>
                </c:pt>
                <c:pt idx="1374">
                  <c:v>1213</c:v>
                </c:pt>
                <c:pt idx="1375">
                  <c:v>1220</c:v>
                </c:pt>
                <c:pt idx="1376">
                  <c:v>1227</c:v>
                </c:pt>
                <c:pt idx="1377">
                  <c:v>1234</c:v>
                </c:pt>
                <c:pt idx="1378">
                  <c:v>1240</c:v>
                </c:pt>
                <c:pt idx="1379">
                  <c:v>1247</c:v>
                </c:pt>
                <c:pt idx="1380">
                  <c:v>1253</c:v>
                </c:pt>
                <c:pt idx="1381">
                  <c:v>1260</c:v>
                </c:pt>
                <c:pt idx="1382">
                  <c:v>1266</c:v>
                </c:pt>
                <c:pt idx="1383">
                  <c:v>1271</c:v>
                </c:pt>
                <c:pt idx="1384">
                  <c:v>1277</c:v>
                </c:pt>
                <c:pt idx="1385">
                  <c:v>1283</c:v>
                </c:pt>
                <c:pt idx="1386">
                  <c:v>1289</c:v>
                </c:pt>
                <c:pt idx="1387">
                  <c:v>1295</c:v>
                </c:pt>
                <c:pt idx="1388">
                  <c:v>1300</c:v>
                </c:pt>
                <c:pt idx="1389">
                  <c:v>1305</c:v>
                </c:pt>
                <c:pt idx="1390">
                  <c:v>1311</c:v>
                </c:pt>
                <c:pt idx="1391">
                  <c:v>1316</c:v>
                </c:pt>
                <c:pt idx="1392">
                  <c:v>1321</c:v>
                </c:pt>
                <c:pt idx="1393">
                  <c:v>1326</c:v>
                </c:pt>
                <c:pt idx="1394">
                  <c:v>1331</c:v>
                </c:pt>
                <c:pt idx="1395">
                  <c:v>1336</c:v>
                </c:pt>
                <c:pt idx="1396">
                  <c:v>1340</c:v>
                </c:pt>
                <c:pt idx="1397">
                  <c:v>1345</c:v>
                </c:pt>
                <c:pt idx="1398">
                  <c:v>1350</c:v>
                </c:pt>
                <c:pt idx="1399">
                  <c:v>1354</c:v>
                </c:pt>
                <c:pt idx="1400">
                  <c:v>1359</c:v>
                </c:pt>
                <c:pt idx="1401">
                  <c:v>1363</c:v>
                </c:pt>
                <c:pt idx="1402">
                  <c:v>1367</c:v>
                </c:pt>
                <c:pt idx="1403">
                  <c:v>1371</c:v>
                </c:pt>
                <c:pt idx="1404">
                  <c:v>1375</c:v>
                </c:pt>
                <c:pt idx="1405">
                  <c:v>1379</c:v>
                </c:pt>
                <c:pt idx="1406">
                  <c:v>1383</c:v>
                </c:pt>
                <c:pt idx="1407">
                  <c:v>1387</c:v>
                </c:pt>
                <c:pt idx="1408">
                  <c:v>1391</c:v>
                </c:pt>
                <c:pt idx="1409">
                  <c:v>1395</c:v>
                </c:pt>
                <c:pt idx="1410">
                  <c:v>1399</c:v>
                </c:pt>
                <c:pt idx="1411">
                  <c:v>1402</c:v>
                </c:pt>
                <c:pt idx="1412">
                  <c:v>1406</c:v>
                </c:pt>
                <c:pt idx="1413">
                  <c:v>1409</c:v>
                </c:pt>
                <c:pt idx="1414">
                  <c:v>1412</c:v>
                </c:pt>
                <c:pt idx="1415">
                  <c:v>1416</c:v>
                </c:pt>
                <c:pt idx="1416">
                  <c:v>1419</c:v>
                </c:pt>
                <c:pt idx="1417">
                  <c:v>1421</c:v>
                </c:pt>
                <c:pt idx="1418">
                  <c:v>1425</c:v>
                </c:pt>
                <c:pt idx="1419">
                  <c:v>1428</c:v>
                </c:pt>
                <c:pt idx="1420">
                  <c:v>1431</c:v>
                </c:pt>
                <c:pt idx="1421">
                  <c:v>1434</c:v>
                </c:pt>
                <c:pt idx="1422">
                  <c:v>1437</c:v>
                </c:pt>
                <c:pt idx="1423">
                  <c:v>1440</c:v>
                </c:pt>
                <c:pt idx="1424">
                  <c:v>1443</c:v>
                </c:pt>
                <c:pt idx="1425">
                  <c:v>1445</c:v>
                </c:pt>
                <c:pt idx="1426">
                  <c:v>1448</c:v>
                </c:pt>
                <c:pt idx="1427">
                  <c:v>1450</c:v>
                </c:pt>
                <c:pt idx="1428">
                  <c:v>1453</c:v>
                </c:pt>
                <c:pt idx="1429">
                  <c:v>1455</c:v>
                </c:pt>
                <c:pt idx="1430">
                  <c:v>1458</c:v>
                </c:pt>
                <c:pt idx="1431">
                  <c:v>1460</c:v>
                </c:pt>
                <c:pt idx="1432">
                  <c:v>1463</c:v>
                </c:pt>
                <c:pt idx="1433">
                  <c:v>1465</c:v>
                </c:pt>
                <c:pt idx="1434">
                  <c:v>1467</c:v>
                </c:pt>
                <c:pt idx="1435">
                  <c:v>1470</c:v>
                </c:pt>
                <c:pt idx="1436">
                  <c:v>1472</c:v>
                </c:pt>
                <c:pt idx="1437">
                  <c:v>1474</c:v>
                </c:pt>
                <c:pt idx="1438">
                  <c:v>1476</c:v>
                </c:pt>
                <c:pt idx="1439">
                  <c:v>1478</c:v>
                </c:pt>
                <c:pt idx="1440">
                  <c:v>1480</c:v>
                </c:pt>
                <c:pt idx="1441">
                  <c:v>1482</c:v>
                </c:pt>
                <c:pt idx="1442">
                  <c:v>1484</c:v>
                </c:pt>
                <c:pt idx="1443">
                  <c:v>1486</c:v>
                </c:pt>
                <c:pt idx="1444">
                  <c:v>1488</c:v>
                </c:pt>
                <c:pt idx="1445">
                  <c:v>1490</c:v>
                </c:pt>
                <c:pt idx="1446">
                  <c:v>1492</c:v>
                </c:pt>
                <c:pt idx="1447">
                  <c:v>1493</c:v>
                </c:pt>
                <c:pt idx="1448">
                  <c:v>1495</c:v>
                </c:pt>
                <c:pt idx="1449">
                  <c:v>1497</c:v>
                </c:pt>
                <c:pt idx="1450">
                  <c:v>1498</c:v>
                </c:pt>
                <c:pt idx="1451">
                  <c:v>1499</c:v>
                </c:pt>
                <c:pt idx="1452">
                  <c:v>1501</c:v>
                </c:pt>
                <c:pt idx="1453">
                  <c:v>1503</c:v>
                </c:pt>
                <c:pt idx="1454">
                  <c:v>1504</c:v>
                </c:pt>
                <c:pt idx="1455">
                  <c:v>1506</c:v>
                </c:pt>
                <c:pt idx="1456">
                  <c:v>1507</c:v>
                </c:pt>
                <c:pt idx="1457">
                  <c:v>1509</c:v>
                </c:pt>
                <c:pt idx="1458">
                  <c:v>1510</c:v>
                </c:pt>
                <c:pt idx="1459">
                  <c:v>1511</c:v>
                </c:pt>
                <c:pt idx="1460">
                  <c:v>1513</c:v>
                </c:pt>
                <c:pt idx="1461">
                  <c:v>1514</c:v>
                </c:pt>
                <c:pt idx="1462">
                  <c:v>1515</c:v>
                </c:pt>
                <c:pt idx="1463">
                  <c:v>1517</c:v>
                </c:pt>
                <c:pt idx="1464">
                  <c:v>1518</c:v>
                </c:pt>
                <c:pt idx="1465">
                  <c:v>1520</c:v>
                </c:pt>
                <c:pt idx="1466">
                  <c:v>1521</c:v>
                </c:pt>
                <c:pt idx="1467">
                  <c:v>1522</c:v>
                </c:pt>
                <c:pt idx="1468">
                  <c:v>1523</c:v>
                </c:pt>
                <c:pt idx="1469">
                  <c:v>1525</c:v>
                </c:pt>
                <c:pt idx="1470">
                  <c:v>1526</c:v>
                </c:pt>
                <c:pt idx="1471">
                  <c:v>1527</c:v>
                </c:pt>
                <c:pt idx="1472">
                  <c:v>1528</c:v>
                </c:pt>
                <c:pt idx="1473">
                  <c:v>1529</c:v>
                </c:pt>
                <c:pt idx="1474">
                  <c:v>1530</c:v>
                </c:pt>
                <c:pt idx="1475">
                  <c:v>1530</c:v>
                </c:pt>
                <c:pt idx="1476">
                  <c:v>1531</c:v>
                </c:pt>
                <c:pt idx="1477">
                  <c:v>1532</c:v>
                </c:pt>
                <c:pt idx="1478">
                  <c:v>1533</c:v>
                </c:pt>
                <c:pt idx="1479">
                  <c:v>1534</c:v>
                </c:pt>
                <c:pt idx="1480">
                  <c:v>1535</c:v>
                </c:pt>
                <c:pt idx="1481">
                  <c:v>1536</c:v>
                </c:pt>
                <c:pt idx="1482">
                  <c:v>1537</c:v>
                </c:pt>
                <c:pt idx="1483">
                  <c:v>1538</c:v>
                </c:pt>
                <c:pt idx="1484">
                  <c:v>1538</c:v>
                </c:pt>
                <c:pt idx="1485">
                  <c:v>1539</c:v>
                </c:pt>
                <c:pt idx="1486">
                  <c:v>1540</c:v>
                </c:pt>
                <c:pt idx="1487">
                  <c:v>1541</c:v>
                </c:pt>
                <c:pt idx="1488">
                  <c:v>1542</c:v>
                </c:pt>
                <c:pt idx="1489">
                  <c:v>1543</c:v>
                </c:pt>
                <c:pt idx="1490">
                  <c:v>1543</c:v>
                </c:pt>
                <c:pt idx="1491">
                  <c:v>1545</c:v>
                </c:pt>
                <c:pt idx="1492">
                  <c:v>1545</c:v>
                </c:pt>
                <c:pt idx="1493">
                  <c:v>1546</c:v>
                </c:pt>
                <c:pt idx="1494">
                  <c:v>1547</c:v>
                </c:pt>
                <c:pt idx="1495">
                  <c:v>1547</c:v>
                </c:pt>
                <c:pt idx="1496">
                  <c:v>1548</c:v>
                </c:pt>
                <c:pt idx="1497">
                  <c:v>1549</c:v>
                </c:pt>
                <c:pt idx="1498">
                  <c:v>1549</c:v>
                </c:pt>
                <c:pt idx="1499">
                  <c:v>1549</c:v>
                </c:pt>
                <c:pt idx="1500">
                  <c:v>1551</c:v>
                </c:pt>
                <c:pt idx="1501">
                  <c:v>1551</c:v>
                </c:pt>
                <c:pt idx="1502">
                  <c:v>1551</c:v>
                </c:pt>
                <c:pt idx="1503">
                  <c:v>1552</c:v>
                </c:pt>
                <c:pt idx="1504">
                  <c:v>1553</c:v>
                </c:pt>
                <c:pt idx="1505">
                  <c:v>1553</c:v>
                </c:pt>
                <c:pt idx="1506">
                  <c:v>1554</c:v>
                </c:pt>
                <c:pt idx="1507">
                  <c:v>1554</c:v>
                </c:pt>
                <c:pt idx="1508">
                  <c:v>1555</c:v>
                </c:pt>
                <c:pt idx="1509">
                  <c:v>1555</c:v>
                </c:pt>
                <c:pt idx="1510">
                  <c:v>1555</c:v>
                </c:pt>
                <c:pt idx="1511">
                  <c:v>1556</c:v>
                </c:pt>
                <c:pt idx="1512">
                  <c:v>1556</c:v>
                </c:pt>
                <c:pt idx="1513">
                  <c:v>1557</c:v>
                </c:pt>
                <c:pt idx="1514">
                  <c:v>1557</c:v>
                </c:pt>
                <c:pt idx="1515">
                  <c:v>1558</c:v>
                </c:pt>
                <c:pt idx="1516">
                  <c:v>1558</c:v>
                </c:pt>
                <c:pt idx="1517">
                  <c:v>1558</c:v>
                </c:pt>
                <c:pt idx="1518">
                  <c:v>1559</c:v>
                </c:pt>
                <c:pt idx="1519">
                  <c:v>1559</c:v>
                </c:pt>
                <c:pt idx="1520">
                  <c:v>1559</c:v>
                </c:pt>
                <c:pt idx="1521">
                  <c:v>1559</c:v>
                </c:pt>
                <c:pt idx="1522">
                  <c:v>1560</c:v>
                </c:pt>
                <c:pt idx="1523">
                  <c:v>1560</c:v>
                </c:pt>
                <c:pt idx="1524">
                  <c:v>1561</c:v>
                </c:pt>
                <c:pt idx="1525">
                  <c:v>1561</c:v>
                </c:pt>
                <c:pt idx="1526">
                  <c:v>1562</c:v>
                </c:pt>
                <c:pt idx="1527">
                  <c:v>1562</c:v>
                </c:pt>
                <c:pt idx="1528">
                  <c:v>1561</c:v>
                </c:pt>
                <c:pt idx="1529">
                  <c:v>1554</c:v>
                </c:pt>
                <c:pt idx="1530">
                  <c:v>1528</c:v>
                </c:pt>
                <c:pt idx="1531">
                  <c:v>1489</c:v>
                </c:pt>
                <c:pt idx="1532">
                  <c:v>1447</c:v>
                </c:pt>
                <c:pt idx="1533">
                  <c:v>1395</c:v>
                </c:pt>
                <c:pt idx="1534">
                  <c:v>1365</c:v>
                </c:pt>
                <c:pt idx="1535">
                  <c:v>1349</c:v>
                </c:pt>
                <c:pt idx="1536">
                  <c:v>1320</c:v>
                </c:pt>
                <c:pt idx="1537">
                  <c:v>1293</c:v>
                </c:pt>
                <c:pt idx="1538">
                  <c:v>1278</c:v>
                </c:pt>
                <c:pt idx="1539">
                  <c:v>1262</c:v>
                </c:pt>
                <c:pt idx="1540">
                  <c:v>1242</c:v>
                </c:pt>
                <c:pt idx="1541">
                  <c:v>1205</c:v>
                </c:pt>
                <c:pt idx="1542">
                  <c:v>1173</c:v>
                </c:pt>
                <c:pt idx="1543">
                  <c:v>1146</c:v>
                </c:pt>
                <c:pt idx="1544">
                  <c:v>1103</c:v>
                </c:pt>
                <c:pt idx="1545">
                  <c:v>1087</c:v>
                </c:pt>
                <c:pt idx="1546">
                  <c:v>1074</c:v>
                </c:pt>
                <c:pt idx="1547">
                  <c:v>1071</c:v>
                </c:pt>
                <c:pt idx="1548">
                  <c:v>1065</c:v>
                </c:pt>
                <c:pt idx="1549">
                  <c:v>1045</c:v>
                </c:pt>
                <c:pt idx="1550">
                  <c:v>1029</c:v>
                </c:pt>
                <c:pt idx="1551">
                  <c:v>1004</c:v>
                </c:pt>
                <c:pt idx="1552">
                  <c:v>982</c:v>
                </c:pt>
                <c:pt idx="1553">
                  <c:v>951</c:v>
                </c:pt>
                <c:pt idx="1554">
                  <c:v>931</c:v>
                </c:pt>
                <c:pt idx="1555">
                  <c:v>916</c:v>
                </c:pt>
                <c:pt idx="1556">
                  <c:v>902</c:v>
                </c:pt>
                <c:pt idx="1557">
                  <c:v>899</c:v>
                </c:pt>
                <c:pt idx="1558">
                  <c:v>891</c:v>
                </c:pt>
                <c:pt idx="1559">
                  <c:v>866</c:v>
                </c:pt>
                <c:pt idx="1560">
                  <c:v>839</c:v>
                </c:pt>
                <c:pt idx="1561">
                  <c:v>813</c:v>
                </c:pt>
                <c:pt idx="1562">
                  <c:v>781</c:v>
                </c:pt>
                <c:pt idx="1563">
                  <c:v>761</c:v>
                </c:pt>
                <c:pt idx="1564">
                  <c:v>757</c:v>
                </c:pt>
                <c:pt idx="1565">
                  <c:v>732</c:v>
                </c:pt>
                <c:pt idx="1566">
                  <c:v>727</c:v>
                </c:pt>
                <c:pt idx="1567">
                  <c:v>709</c:v>
                </c:pt>
                <c:pt idx="1568">
                  <c:v>686</c:v>
                </c:pt>
                <c:pt idx="1569">
                  <c:v>696</c:v>
                </c:pt>
                <c:pt idx="1570">
                  <c:v>676</c:v>
                </c:pt>
                <c:pt idx="1571">
                  <c:v>642</c:v>
                </c:pt>
                <c:pt idx="1572">
                  <c:v>619</c:v>
                </c:pt>
                <c:pt idx="1573">
                  <c:v>623</c:v>
                </c:pt>
                <c:pt idx="1574">
                  <c:v>619</c:v>
                </c:pt>
                <c:pt idx="1575">
                  <c:v>615</c:v>
                </c:pt>
                <c:pt idx="1576">
                  <c:v>610</c:v>
                </c:pt>
                <c:pt idx="1577">
                  <c:v>610</c:v>
                </c:pt>
                <c:pt idx="1578">
                  <c:v>602</c:v>
                </c:pt>
                <c:pt idx="1579">
                  <c:v>585</c:v>
                </c:pt>
                <c:pt idx="1580">
                  <c:v>565</c:v>
                </c:pt>
                <c:pt idx="1581">
                  <c:v>549</c:v>
                </c:pt>
                <c:pt idx="1582">
                  <c:v>545</c:v>
                </c:pt>
                <c:pt idx="1583">
                  <c:v>521</c:v>
                </c:pt>
                <c:pt idx="1584">
                  <c:v>512</c:v>
                </c:pt>
                <c:pt idx="1585">
                  <c:v>511</c:v>
                </c:pt>
                <c:pt idx="1586">
                  <c:v>502</c:v>
                </c:pt>
                <c:pt idx="1587">
                  <c:v>489</c:v>
                </c:pt>
                <c:pt idx="1588">
                  <c:v>475</c:v>
                </c:pt>
                <c:pt idx="1589">
                  <c:v>478</c:v>
                </c:pt>
                <c:pt idx="1590">
                  <c:v>470</c:v>
                </c:pt>
                <c:pt idx="1591">
                  <c:v>467</c:v>
                </c:pt>
                <c:pt idx="1592">
                  <c:v>452</c:v>
                </c:pt>
                <c:pt idx="1593">
                  <c:v>441</c:v>
                </c:pt>
                <c:pt idx="1594">
                  <c:v>438</c:v>
                </c:pt>
                <c:pt idx="1595">
                  <c:v>433</c:v>
                </c:pt>
                <c:pt idx="1596">
                  <c:v>419</c:v>
                </c:pt>
                <c:pt idx="1597">
                  <c:v>403</c:v>
                </c:pt>
                <c:pt idx="1598">
                  <c:v>400</c:v>
                </c:pt>
                <c:pt idx="1599">
                  <c:v>410</c:v>
                </c:pt>
                <c:pt idx="1600">
                  <c:v>410</c:v>
                </c:pt>
                <c:pt idx="1601">
                  <c:v>391</c:v>
                </c:pt>
                <c:pt idx="1602">
                  <c:v>384</c:v>
                </c:pt>
                <c:pt idx="1603">
                  <c:v>381</c:v>
                </c:pt>
                <c:pt idx="1604">
                  <c:v>383</c:v>
                </c:pt>
                <c:pt idx="1605">
                  <c:v>372</c:v>
                </c:pt>
                <c:pt idx="1606">
                  <c:v>366</c:v>
                </c:pt>
                <c:pt idx="1607">
                  <c:v>370</c:v>
                </c:pt>
                <c:pt idx="1608">
                  <c:v>367</c:v>
                </c:pt>
                <c:pt idx="1609">
                  <c:v>353</c:v>
                </c:pt>
                <c:pt idx="1610">
                  <c:v>351</c:v>
                </c:pt>
                <c:pt idx="1611">
                  <c:v>350</c:v>
                </c:pt>
                <c:pt idx="1612">
                  <c:v>346</c:v>
                </c:pt>
                <c:pt idx="1613">
                  <c:v>332</c:v>
                </c:pt>
                <c:pt idx="1614">
                  <c:v>334</c:v>
                </c:pt>
                <c:pt idx="1615">
                  <c:v>341</c:v>
                </c:pt>
                <c:pt idx="1616">
                  <c:v>331</c:v>
                </c:pt>
                <c:pt idx="1617">
                  <c:v>318</c:v>
                </c:pt>
                <c:pt idx="1618">
                  <c:v>310</c:v>
                </c:pt>
                <c:pt idx="1619">
                  <c:v>303</c:v>
                </c:pt>
                <c:pt idx="1620">
                  <c:v>294</c:v>
                </c:pt>
                <c:pt idx="1621">
                  <c:v>281</c:v>
                </c:pt>
                <c:pt idx="1622">
                  <c:v>277</c:v>
                </c:pt>
                <c:pt idx="1623">
                  <c:v>277</c:v>
                </c:pt>
                <c:pt idx="1624">
                  <c:v>277</c:v>
                </c:pt>
                <c:pt idx="1625">
                  <c:v>275</c:v>
                </c:pt>
                <c:pt idx="1626">
                  <c:v>263</c:v>
                </c:pt>
                <c:pt idx="1627">
                  <c:v>256</c:v>
                </c:pt>
                <c:pt idx="1628">
                  <c:v>250</c:v>
                </c:pt>
                <c:pt idx="1629">
                  <c:v>252</c:v>
                </c:pt>
                <c:pt idx="1630">
                  <c:v>246</c:v>
                </c:pt>
                <c:pt idx="1631">
                  <c:v>249</c:v>
                </c:pt>
                <c:pt idx="1632">
                  <c:v>253</c:v>
                </c:pt>
                <c:pt idx="1633">
                  <c:v>249</c:v>
                </c:pt>
                <c:pt idx="1634">
                  <c:v>245</c:v>
                </c:pt>
                <c:pt idx="1635">
                  <c:v>242</c:v>
                </c:pt>
                <c:pt idx="1636">
                  <c:v>237</c:v>
                </c:pt>
                <c:pt idx="1637">
                  <c:v>232</c:v>
                </c:pt>
                <c:pt idx="1638">
                  <c:v>233</c:v>
                </c:pt>
                <c:pt idx="1639">
                  <c:v>226</c:v>
                </c:pt>
                <c:pt idx="1640">
                  <c:v>222</c:v>
                </c:pt>
                <c:pt idx="1641">
                  <c:v>222</c:v>
                </c:pt>
                <c:pt idx="1642">
                  <c:v>223</c:v>
                </c:pt>
                <c:pt idx="1643">
                  <c:v>223</c:v>
                </c:pt>
                <c:pt idx="1644">
                  <c:v>221</c:v>
                </c:pt>
                <c:pt idx="1645">
                  <c:v>218</c:v>
                </c:pt>
                <c:pt idx="1646">
                  <c:v>214</c:v>
                </c:pt>
                <c:pt idx="1647">
                  <c:v>210</c:v>
                </c:pt>
                <c:pt idx="1648">
                  <c:v>203</c:v>
                </c:pt>
                <c:pt idx="1649">
                  <c:v>199</c:v>
                </c:pt>
                <c:pt idx="1650">
                  <c:v>195</c:v>
                </c:pt>
                <c:pt idx="1651">
                  <c:v>193</c:v>
                </c:pt>
                <c:pt idx="1652">
                  <c:v>196</c:v>
                </c:pt>
                <c:pt idx="1653">
                  <c:v>194</c:v>
                </c:pt>
                <c:pt idx="1654">
                  <c:v>188</c:v>
                </c:pt>
                <c:pt idx="1655">
                  <c:v>185</c:v>
                </c:pt>
                <c:pt idx="1656">
                  <c:v>186</c:v>
                </c:pt>
                <c:pt idx="1657">
                  <c:v>186</c:v>
                </c:pt>
                <c:pt idx="1658">
                  <c:v>185</c:v>
                </c:pt>
                <c:pt idx="1659">
                  <c:v>188</c:v>
                </c:pt>
                <c:pt idx="1660">
                  <c:v>188</c:v>
                </c:pt>
                <c:pt idx="1661">
                  <c:v>189</c:v>
                </c:pt>
                <c:pt idx="1662">
                  <c:v>189</c:v>
                </c:pt>
                <c:pt idx="1663">
                  <c:v>188</c:v>
                </c:pt>
                <c:pt idx="1664">
                  <c:v>187</c:v>
                </c:pt>
                <c:pt idx="1665">
                  <c:v>186</c:v>
                </c:pt>
                <c:pt idx="1666">
                  <c:v>185</c:v>
                </c:pt>
                <c:pt idx="1667">
                  <c:v>185</c:v>
                </c:pt>
                <c:pt idx="1668">
                  <c:v>185</c:v>
                </c:pt>
                <c:pt idx="1669">
                  <c:v>183</c:v>
                </c:pt>
                <c:pt idx="1670">
                  <c:v>181</c:v>
                </c:pt>
                <c:pt idx="1671">
                  <c:v>179</c:v>
                </c:pt>
                <c:pt idx="1672">
                  <c:v>176</c:v>
                </c:pt>
                <c:pt idx="1673">
                  <c:v>174</c:v>
                </c:pt>
                <c:pt idx="1674">
                  <c:v>172</c:v>
                </c:pt>
                <c:pt idx="1675">
                  <c:v>171</c:v>
                </c:pt>
                <c:pt idx="1676">
                  <c:v>170</c:v>
                </c:pt>
                <c:pt idx="1677">
                  <c:v>170</c:v>
                </c:pt>
                <c:pt idx="1678">
                  <c:v>171</c:v>
                </c:pt>
                <c:pt idx="1679">
                  <c:v>172</c:v>
                </c:pt>
                <c:pt idx="1680">
                  <c:v>174</c:v>
                </c:pt>
                <c:pt idx="1681">
                  <c:v>174</c:v>
                </c:pt>
                <c:pt idx="1682">
                  <c:v>174</c:v>
                </c:pt>
                <c:pt idx="1683">
                  <c:v>172</c:v>
                </c:pt>
                <c:pt idx="1684">
                  <c:v>171</c:v>
                </c:pt>
                <c:pt idx="1685">
                  <c:v>170</c:v>
                </c:pt>
                <c:pt idx="1686">
                  <c:v>170</c:v>
                </c:pt>
                <c:pt idx="1687">
                  <c:v>168</c:v>
                </c:pt>
                <c:pt idx="1688">
                  <c:v>166</c:v>
                </c:pt>
                <c:pt idx="1689">
                  <c:v>164</c:v>
                </c:pt>
                <c:pt idx="1690">
                  <c:v>162</c:v>
                </c:pt>
                <c:pt idx="1691">
                  <c:v>160</c:v>
                </c:pt>
                <c:pt idx="1692">
                  <c:v>160</c:v>
                </c:pt>
                <c:pt idx="1693">
                  <c:v>160</c:v>
                </c:pt>
                <c:pt idx="1694">
                  <c:v>160</c:v>
                </c:pt>
                <c:pt idx="1695">
                  <c:v>160</c:v>
                </c:pt>
                <c:pt idx="1696">
                  <c:v>161</c:v>
                </c:pt>
                <c:pt idx="1697">
                  <c:v>162</c:v>
                </c:pt>
                <c:pt idx="1698">
                  <c:v>162</c:v>
                </c:pt>
                <c:pt idx="1699">
                  <c:v>161</c:v>
                </c:pt>
                <c:pt idx="1700">
                  <c:v>161</c:v>
                </c:pt>
                <c:pt idx="1701">
                  <c:v>160</c:v>
                </c:pt>
                <c:pt idx="1702">
                  <c:v>159</c:v>
                </c:pt>
                <c:pt idx="1703">
                  <c:v>158</c:v>
                </c:pt>
                <c:pt idx="1704">
                  <c:v>156</c:v>
                </c:pt>
                <c:pt idx="1705">
                  <c:v>154</c:v>
                </c:pt>
                <c:pt idx="1706">
                  <c:v>152</c:v>
                </c:pt>
                <c:pt idx="1707">
                  <c:v>152</c:v>
                </c:pt>
                <c:pt idx="1708">
                  <c:v>153</c:v>
                </c:pt>
                <c:pt idx="1709">
                  <c:v>154</c:v>
                </c:pt>
                <c:pt idx="1710">
                  <c:v>154</c:v>
                </c:pt>
                <c:pt idx="1711">
                  <c:v>153</c:v>
                </c:pt>
                <c:pt idx="1712">
                  <c:v>153</c:v>
                </c:pt>
                <c:pt idx="1713">
                  <c:v>154</c:v>
                </c:pt>
                <c:pt idx="1714">
                  <c:v>154</c:v>
                </c:pt>
                <c:pt idx="1715">
                  <c:v>153</c:v>
                </c:pt>
                <c:pt idx="1716">
                  <c:v>152</c:v>
                </c:pt>
                <c:pt idx="1717">
                  <c:v>152</c:v>
                </c:pt>
                <c:pt idx="1718">
                  <c:v>151</c:v>
                </c:pt>
                <c:pt idx="1719">
                  <c:v>150</c:v>
                </c:pt>
                <c:pt idx="1720">
                  <c:v>148</c:v>
                </c:pt>
                <c:pt idx="1721">
                  <c:v>146</c:v>
                </c:pt>
                <c:pt idx="1722">
                  <c:v>146</c:v>
                </c:pt>
                <c:pt idx="1723">
                  <c:v>147</c:v>
                </c:pt>
                <c:pt idx="1724">
                  <c:v>148</c:v>
                </c:pt>
                <c:pt idx="1725">
                  <c:v>148</c:v>
                </c:pt>
                <c:pt idx="1726">
                  <c:v>147</c:v>
                </c:pt>
                <c:pt idx="1727">
                  <c:v>147</c:v>
                </c:pt>
                <c:pt idx="1728">
                  <c:v>147</c:v>
                </c:pt>
                <c:pt idx="1729">
                  <c:v>148</c:v>
                </c:pt>
                <c:pt idx="1730">
                  <c:v>147</c:v>
                </c:pt>
                <c:pt idx="1731">
                  <c:v>146</c:v>
                </c:pt>
                <c:pt idx="1732">
                  <c:v>146</c:v>
                </c:pt>
                <c:pt idx="1733">
                  <c:v>145</c:v>
                </c:pt>
                <c:pt idx="1734">
                  <c:v>144</c:v>
                </c:pt>
                <c:pt idx="1735">
                  <c:v>142</c:v>
                </c:pt>
                <c:pt idx="1736">
                  <c:v>1120</c:v>
                </c:pt>
                <c:pt idx="1737">
                  <c:v>141</c:v>
                </c:pt>
                <c:pt idx="1738">
                  <c:v>142</c:v>
                </c:pt>
                <c:pt idx="1739">
                  <c:v>143</c:v>
                </c:pt>
                <c:pt idx="1740">
                  <c:v>143</c:v>
                </c:pt>
                <c:pt idx="1741">
                  <c:v>142</c:v>
                </c:pt>
                <c:pt idx="1742">
                  <c:v>142</c:v>
                </c:pt>
                <c:pt idx="1743">
                  <c:v>141</c:v>
                </c:pt>
                <c:pt idx="1744">
                  <c:v>142</c:v>
                </c:pt>
                <c:pt idx="1745">
                  <c:v>141</c:v>
                </c:pt>
                <c:pt idx="1746">
                  <c:v>140</c:v>
                </c:pt>
                <c:pt idx="1747">
                  <c:v>140</c:v>
                </c:pt>
                <c:pt idx="1748">
                  <c:v>140</c:v>
                </c:pt>
                <c:pt idx="1749">
                  <c:v>138</c:v>
                </c:pt>
                <c:pt idx="1750">
                  <c:v>137</c:v>
                </c:pt>
                <c:pt idx="1751">
                  <c:v>136</c:v>
                </c:pt>
                <c:pt idx="1752">
                  <c:v>136</c:v>
                </c:pt>
                <c:pt idx="1753">
                  <c:v>137</c:v>
                </c:pt>
                <c:pt idx="1754">
                  <c:v>138</c:v>
                </c:pt>
                <c:pt idx="1755">
                  <c:v>138</c:v>
                </c:pt>
                <c:pt idx="1756">
                  <c:v>136</c:v>
                </c:pt>
                <c:pt idx="1757">
                  <c:v>136</c:v>
                </c:pt>
                <c:pt idx="1758">
                  <c:v>136</c:v>
                </c:pt>
                <c:pt idx="1759">
                  <c:v>136</c:v>
                </c:pt>
                <c:pt idx="1760">
                  <c:v>135</c:v>
                </c:pt>
                <c:pt idx="1761">
                  <c:v>135</c:v>
                </c:pt>
                <c:pt idx="1762">
                  <c:v>134</c:v>
                </c:pt>
                <c:pt idx="1763">
                  <c:v>134</c:v>
                </c:pt>
                <c:pt idx="1764">
                  <c:v>133</c:v>
                </c:pt>
                <c:pt idx="1765">
                  <c:v>132</c:v>
                </c:pt>
                <c:pt idx="1766">
                  <c:v>132</c:v>
                </c:pt>
                <c:pt idx="1767">
                  <c:v>133</c:v>
                </c:pt>
                <c:pt idx="1768">
                  <c:v>133</c:v>
                </c:pt>
                <c:pt idx="1769">
                  <c:v>133</c:v>
                </c:pt>
                <c:pt idx="1770">
                  <c:v>133</c:v>
                </c:pt>
                <c:pt idx="1771">
                  <c:v>132</c:v>
                </c:pt>
                <c:pt idx="1772">
                  <c:v>132</c:v>
                </c:pt>
                <c:pt idx="1773">
                  <c:v>131</c:v>
                </c:pt>
                <c:pt idx="1774">
                  <c:v>130</c:v>
                </c:pt>
                <c:pt idx="1775">
                  <c:v>130</c:v>
                </c:pt>
                <c:pt idx="1776">
                  <c:v>130</c:v>
                </c:pt>
                <c:pt idx="1777">
                  <c:v>130</c:v>
                </c:pt>
                <c:pt idx="1778">
                  <c:v>128</c:v>
                </c:pt>
                <c:pt idx="1779">
                  <c:v>128</c:v>
                </c:pt>
                <c:pt idx="1780">
                  <c:v>129</c:v>
                </c:pt>
                <c:pt idx="1781">
                  <c:v>129</c:v>
                </c:pt>
                <c:pt idx="1782">
                  <c:v>129</c:v>
                </c:pt>
                <c:pt idx="1783">
                  <c:v>129</c:v>
                </c:pt>
                <c:pt idx="1784">
                  <c:v>129</c:v>
                </c:pt>
                <c:pt idx="1785">
                  <c:v>129</c:v>
                </c:pt>
                <c:pt idx="1786">
                  <c:v>128</c:v>
                </c:pt>
                <c:pt idx="1787">
                  <c:v>127</c:v>
                </c:pt>
                <c:pt idx="1788">
                  <c:v>127</c:v>
                </c:pt>
                <c:pt idx="1789">
                  <c:v>127</c:v>
                </c:pt>
                <c:pt idx="1790">
                  <c:v>126</c:v>
                </c:pt>
                <c:pt idx="1791">
                  <c:v>126</c:v>
                </c:pt>
                <c:pt idx="1792">
                  <c:v>125</c:v>
                </c:pt>
                <c:pt idx="1793">
                  <c:v>126</c:v>
                </c:pt>
                <c:pt idx="1794">
                  <c:v>126</c:v>
                </c:pt>
                <c:pt idx="1795">
                  <c:v>126</c:v>
                </c:pt>
                <c:pt idx="1796">
                  <c:v>126</c:v>
                </c:pt>
                <c:pt idx="1797">
                  <c:v>126</c:v>
                </c:pt>
                <c:pt idx="1798">
                  <c:v>126</c:v>
                </c:pt>
                <c:pt idx="1799">
                  <c:v>125</c:v>
                </c:pt>
                <c:pt idx="1800">
                  <c:v>124</c:v>
                </c:pt>
                <c:pt idx="1801">
                  <c:v>124</c:v>
                </c:pt>
                <c:pt idx="1802">
                  <c:v>124</c:v>
                </c:pt>
                <c:pt idx="1803">
                  <c:v>123</c:v>
                </c:pt>
                <c:pt idx="1804">
                  <c:v>123</c:v>
                </c:pt>
                <c:pt idx="1805">
                  <c:v>123</c:v>
                </c:pt>
                <c:pt idx="1806">
                  <c:v>123</c:v>
                </c:pt>
                <c:pt idx="1807">
                  <c:v>123</c:v>
                </c:pt>
                <c:pt idx="1808">
                  <c:v>123</c:v>
                </c:pt>
                <c:pt idx="1809">
                  <c:v>123</c:v>
                </c:pt>
                <c:pt idx="1810">
                  <c:v>124</c:v>
                </c:pt>
                <c:pt idx="1811">
                  <c:v>123</c:v>
                </c:pt>
                <c:pt idx="1812">
                  <c:v>122</c:v>
                </c:pt>
                <c:pt idx="1813">
                  <c:v>122</c:v>
                </c:pt>
                <c:pt idx="1814">
                  <c:v>122</c:v>
                </c:pt>
                <c:pt idx="1815">
                  <c:v>122</c:v>
                </c:pt>
                <c:pt idx="1816">
                  <c:v>121</c:v>
                </c:pt>
                <c:pt idx="1817">
                  <c:v>120</c:v>
                </c:pt>
                <c:pt idx="1818">
                  <c:v>121</c:v>
                </c:pt>
                <c:pt idx="1819">
                  <c:v>121</c:v>
                </c:pt>
                <c:pt idx="1820">
                  <c:v>121</c:v>
                </c:pt>
                <c:pt idx="1821">
                  <c:v>120</c:v>
                </c:pt>
                <c:pt idx="1822">
                  <c:v>120</c:v>
                </c:pt>
                <c:pt idx="1823">
                  <c:v>120</c:v>
                </c:pt>
                <c:pt idx="1824">
                  <c:v>120</c:v>
                </c:pt>
                <c:pt idx="1825">
                  <c:v>119</c:v>
                </c:pt>
                <c:pt idx="1826">
                  <c:v>119</c:v>
                </c:pt>
                <c:pt idx="1827">
                  <c:v>119</c:v>
                </c:pt>
                <c:pt idx="1828">
                  <c:v>119</c:v>
                </c:pt>
                <c:pt idx="1829">
                  <c:v>119</c:v>
                </c:pt>
                <c:pt idx="1830">
                  <c:v>119</c:v>
                </c:pt>
                <c:pt idx="1831">
                  <c:v>119</c:v>
                </c:pt>
                <c:pt idx="1832">
                  <c:v>119</c:v>
                </c:pt>
                <c:pt idx="1833">
                  <c:v>119</c:v>
                </c:pt>
                <c:pt idx="1834">
                  <c:v>118</c:v>
                </c:pt>
                <c:pt idx="1835">
                  <c:v>118</c:v>
                </c:pt>
                <c:pt idx="1836">
                  <c:v>118</c:v>
                </c:pt>
                <c:pt idx="1837">
                  <c:v>118</c:v>
                </c:pt>
                <c:pt idx="1838">
                  <c:v>117</c:v>
                </c:pt>
                <c:pt idx="1839">
                  <c:v>117</c:v>
                </c:pt>
                <c:pt idx="1840">
                  <c:v>117</c:v>
                </c:pt>
                <c:pt idx="1841">
                  <c:v>117</c:v>
                </c:pt>
                <c:pt idx="1842">
                  <c:v>117</c:v>
                </c:pt>
                <c:pt idx="1843">
                  <c:v>116</c:v>
                </c:pt>
                <c:pt idx="1844">
                  <c:v>117</c:v>
                </c:pt>
                <c:pt idx="1845">
                  <c:v>117</c:v>
                </c:pt>
                <c:pt idx="1846">
                  <c:v>116</c:v>
                </c:pt>
                <c:pt idx="1847">
                  <c:v>115</c:v>
                </c:pt>
                <c:pt idx="1848">
                  <c:v>116</c:v>
                </c:pt>
                <c:pt idx="1849">
                  <c:v>116</c:v>
                </c:pt>
                <c:pt idx="1850">
                  <c:v>116</c:v>
                </c:pt>
                <c:pt idx="1851">
                  <c:v>115</c:v>
                </c:pt>
                <c:pt idx="1852">
                  <c:v>115</c:v>
                </c:pt>
                <c:pt idx="1853">
                  <c:v>115</c:v>
                </c:pt>
                <c:pt idx="1854">
                  <c:v>115</c:v>
                </c:pt>
                <c:pt idx="1855">
                  <c:v>114</c:v>
                </c:pt>
                <c:pt idx="1856">
                  <c:v>114</c:v>
                </c:pt>
                <c:pt idx="1857">
                  <c:v>115</c:v>
                </c:pt>
                <c:pt idx="1858">
                  <c:v>115</c:v>
                </c:pt>
                <c:pt idx="1859">
                  <c:v>114</c:v>
                </c:pt>
                <c:pt idx="1860">
                  <c:v>114</c:v>
                </c:pt>
                <c:pt idx="1861">
                  <c:v>114</c:v>
                </c:pt>
                <c:pt idx="1862">
                  <c:v>114</c:v>
                </c:pt>
                <c:pt idx="1863">
                  <c:v>114</c:v>
                </c:pt>
                <c:pt idx="1864">
                  <c:v>113</c:v>
                </c:pt>
                <c:pt idx="1865">
                  <c:v>113</c:v>
                </c:pt>
                <c:pt idx="1866">
                  <c:v>113</c:v>
                </c:pt>
                <c:pt idx="1867">
                  <c:v>113</c:v>
                </c:pt>
                <c:pt idx="1868">
                  <c:v>113</c:v>
                </c:pt>
                <c:pt idx="1869">
                  <c:v>112</c:v>
                </c:pt>
                <c:pt idx="1870">
                  <c:v>113</c:v>
                </c:pt>
                <c:pt idx="1871">
                  <c:v>113</c:v>
                </c:pt>
                <c:pt idx="1872">
                  <c:v>112</c:v>
                </c:pt>
                <c:pt idx="1873">
                  <c:v>112</c:v>
                </c:pt>
                <c:pt idx="1874">
                  <c:v>112</c:v>
                </c:pt>
                <c:pt idx="1875">
                  <c:v>112</c:v>
                </c:pt>
                <c:pt idx="1876">
                  <c:v>115</c:v>
                </c:pt>
                <c:pt idx="1877">
                  <c:v>112</c:v>
                </c:pt>
                <c:pt idx="1878">
                  <c:v>127</c:v>
                </c:pt>
                <c:pt idx="1879">
                  <c:v>146</c:v>
                </c:pt>
                <c:pt idx="1880">
                  <c:v>168</c:v>
                </c:pt>
                <c:pt idx="1881">
                  <c:v>180</c:v>
                </c:pt>
                <c:pt idx="1882">
                  <c:v>193</c:v>
                </c:pt>
                <c:pt idx="1883">
                  <c:v>214</c:v>
                </c:pt>
                <c:pt idx="1884">
                  <c:v>234</c:v>
                </c:pt>
                <c:pt idx="1885">
                  <c:v>250</c:v>
                </c:pt>
                <c:pt idx="1886">
                  <c:v>266</c:v>
                </c:pt>
                <c:pt idx="1887">
                  <c:v>272</c:v>
                </c:pt>
                <c:pt idx="1888">
                  <c:v>284</c:v>
                </c:pt>
                <c:pt idx="1889">
                  <c:v>300</c:v>
                </c:pt>
                <c:pt idx="1890">
                  <c:v>312</c:v>
                </c:pt>
                <c:pt idx="1891">
                  <c:v>326</c:v>
                </c:pt>
                <c:pt idx="1892">
                  <c:v>338</c:v>
                </c:pt>
                <c:pt idx="1893">
                  <c:v>347</c:v>
                </c:pt>
                <c:pt idx="1894">
                  <c:v>358</c:v>
                </c:pt>
                <c:pt idx="1895">
                  <c:v>369</c:v>
                </c:pt>
                <c:pt idx="1896">
                  <c:v>380</c:v>
                </c:pt>
                <c:pt idx="1897">
                  <c:v>394</c:v>
                </c:pt>
                <c:pt idx="1898">
                  <c:v>404</c:v>
                </c:pt>
                <c:pt idx="1899">
                  <c:v>416</c:v>
                </c:pt>
                <c:pt idx="1900">
                  <c:v>428</c:v>
                </c:pt>
                <c:pt idx="1901">
                  <c:v>441</c:v>
                </c:pt>
                <c:pt idx="1902">
                  <c:v>454</c:v>
                </c:pt>
                <c:pt idx="1903">
                  <c:v>465</c:v>
                </c:pt>
                <c:pt idx="1904">
                  <c:v>479</c:v>
                </c:pt>
                <c:pt idx="1905">
                  <c:v>490</c:v>
                </c:pt>
                <c:pt idx="1906">
                  <c:v>502</c:v>
                </c:pt>
                <c:pt idx="1907">
                  <c:v>515</c:v>
                </c:pt>
                <c:pt idx="1908">
                  <c:v>525</c:v>
                </c:pt>
                <c:pt idx="1909">
                  <c:v>540</c:v>
                </c:pt>
                <c:pt idx="1910">
                  <c:v>553</c:v>
                </c:pt>
                <c:pt idx="1911">
                  <c:v>565</c:v>
                </c:pt>
                <c:pt idx="1912">
                  <c:v>580</c:v>
                </c:pt>
                <c:pt idx="1913">
                  <c:v>591</c:v>
                </c:pt>
                <c:pt idx="1914">
                  <c:v>606</c:v>
                </c:pt>
                <c:pt idx="1915">
                  <c:v>621</c:v>
                </c:pt>
                <c:pt idx="1916">
                  <c:v>632</c:v>
                </c:pt>
                <c:pt idx="1917">
                  <c:v>646</c:v>
                </c:pt>
                <c:pt idx="1918">
                  <c:v>659</c:v>
                </c:pt>
                <c:pt idx="1919">
                  <c:v>670</c:v>
                </c:pt>
                <c:pt idx="1920">
                  <c:v>682</c:v>
                </c:pt>
                <c:pt idx="1921">
                  <c:v>694</c:v>
                </c:pt>
                <c:pt idx="1922">
                  <c:v>708</c:v>
                </c:pt>
                <c:pt idx="1923">
                  <c:v>721</c:v>
                </c:pt>
                <c:pt idx="1924">
                  <c:v>735</c:v>
                </c:pt>
                <c:pt idx="1925">
                  <c:v>748</c:v>
                </c:pt>
                <c:pt idx="1926">
                  <c:v>760</c:v>
                </c:pt>
                <c:pt idx="1927">
                  <c:v>774</c:v>
                </c:pt>
                <c:pt idx="1928">
                  <c:v>786</c:v>
                </c:pt>
                <c:pt idx="1929">
                  <c:v>797</c:v>
                </c:pt>
                <c:pt idx="1930">
                  <c:v>809</c:v>
                </c:pt>
                <c:pt idx="1931">
                  <c:v>820</c:v>
                </c:pt>
                <c:pt idx="1932">
                  <c:v>832</c:v>
                </c:pt>
                <c:pt idx="1933">
                  <c:v>843</c:v>
                </c:pt>
                <c:pt idx="1934">
                  <c:v>854</c:v>
                </c:pt>
                <c:pt idx="1935">
                  <c:v>867</c:v>
                </c:pt>
                <c:pt idx="1936">
                  <c:v>879</c:v>
                </c:pt>
                <c:pt idx="1937">
                  <c:v>891</c:v>
                </c:pt>
                <c:pt idx="1938">
                  <c:v>903</c:v>
                </c:pt>
                <c:pt idx="1939">
                  <c:v>914</c:v>
                </c:pt>
                <c:pt idx="1940">
                  <c:v>925</c:v>
                </c:pt>
                <c:pt idx="1941">
                  <c:v>936</c:v>
                </c:pt>
                <c:pt idx="1942">
                  <c:v>6</c:v>
                </c:pt>
                <c:pt idx="1943">
                  <c:v>955</c:v>
                </c:pt>
                <c:pt idx="1944">
                  <c:v>965</c:v>
                </c:pt>
                <c:pt idx="1945">
                  <c:v>975</c:v>
                </c:pt>
                <c:pt idx="1946">
                  <c:v>985</c:v>
                </c:pt>
                <c:pt idx="1947">
                  <c:v>995</c:v>
                </c:pt>
                <c:pt idx="1948">
                  <c:v>1006</c:v>
                </c:pt>
                <c:pt idx="1949">
                  <c:v>1016</c:v>
                </c:pt>
                <c:pt idx="1950">
                  <c:v>1026</c:v>
                </c:pt>
                <c:pt idx="1951">
                  <c:v>1036</c:v>
                </c:pt>
                <c:pt idx="1952">
                  <c:v>1045</c:v>
                </c:pt>
                <c:pt idx="1953">
                  <c:v>1054</c:v>
                </c:pt>
                <c:pt idx="1954">
                  <c:v>1062</c:v>
                </c:pt>
                <c:pt idx="1955">
                  <c:v>1070</c:v>
                </c:pt>
                <c:pt idx="1956">
                  <c:v>1078</c:v>
                </c:pt>
                <c:pt idx="1957">
                  <c:v>1120</c:v>
                </c:pt>
                <c:pt idx="1958">
                  <c:v>1096</c:v>
                </c:pt>
                <c:pt idx="1959">
                  <c:v>1104</c:v>
                </c:pt>
                <c:pt idx="1960">
                  <c:v>1113</c:v>
                </c:pt>
                <c:pt idx="1961">
                  <c:v>1121</c:v>
                </c:pt>
                <c:pt idx="1962">
                  <c:v>1129</c:v>
                </c:pt>
                <c:pt idx="1963">
                  <c:v>1137</c:v>
                </c:pt>
                <c:pt idx="1964">
                  <c:v>1145</c:v>
                </c:pt>
                <c:pt idx="1965">
                  <c:v>1152</c:v>
                </c:pt>
                <c:pt idx="1966">
                  <c:v>1159</c:v>
                </c:pt>
                <c:pt idx="1967">
                  <c:v>1165</c:v>
                </c:pt>
                <c:pt idx="1968">
                  <c:v>1172</c:v>
                </c:pt>
                <c:pt idx="1969">
                  <c:v>1179</c:v>
                </c:pt>
                <c:pt idx="1970">
                  <c:v>1186</c:v>
                </c:pt>
                <c:pt idx="1971">
                  <c:v>1193</c:v>
                </c:pt>
                <c:pt idx="1972">
                  <c:v>1200</c:v>
                </c:pt>
                <c:pt idx="1973">
                  <c:v>1207</c:v>
                </c:pt>
                <c:pt idx="1974">
                  <c:v>1214</c:v>
                </c:pt>
                <c:pt idx="1975">
                  <c:v>1220</c:v>
                </c:pt>
                <c:pt idx="1976">
                  <c:v>1226</c:v>
                </c:pt>
                <c:pt idx="1977">
                  <c:v>1231</c:v>
                </c:pt>
                <c:pt idx="1978">
                  <c:v>1120</c:v>
                </c:pt>
                <c:pt idx="1979">
                  <c:v>1243</c:v>
                </c:pt>
                <c:pt idx="1980">
                  <c:v>1248</c:v>
                </c:pt>
                <c:pt idx="1981">
                  <c:v>1254</c:v>
                </c:pt>
                <c:pt idx="1982">
                  <c:v>1260</c:v>
                </c:pt>
                <c:pt idx="1983">
                  <c:v>1266</c:v>
                </c:pt>
                <c:pt idx="1984">
                  <c:v>1271</c:v>
                </c:pt>
                <c:pt idx="1985">
                  <c:v>1276</c:v>
                </c:pt>
                <c:pt idx="1986">
                  <c:v>1282</c:v>
                </c:pt>
                <c:pt idx="1987">
                  <c:v>1287</c:v>
                </c:pt>
                <c:pt idx="1988">
                  <c:v>1292</c:v>
                </c:pt>
                <c:pt idx="1989">
                  <c:v>1296</c:v>
                </c:pt>
                <c:pt idx="1990">
                  <c:v>1300</c:v>
                </c:pt>
                <c:pt idx="1991">
                  <c:v>1305</c:v>
                </c:pt>
                <c:pt idx="1992">
                  <c:v>1310</c:v>
                </c:pt>
                <c:pt idx="1993">
                  <c:v>1314</c:v>
                </c:pt>
                <c:pt idx="1994">
                  <c:v>1319</c:v>
                </c:pt>
                <c:pt idx="1995">
                  <c:v>1324</c:v>
                </c:pt>
                <c:pt idx="1996">
                  <c:v>1329</c:v>
                </c:pt>
                <c:pt idx="1997">
                  <c:v>1333</c:v>
                </c:pt>
                <c:pt idx="1998">
                  <c:v>1337</c:v>
                </c:pt>
                <c:pt idx="1999">
                  <c:v>1340</c:v>
                </c:pt>
                <c:pt idx="2000">
                  <c:v>1345</c:v>
                </c:pt>
                <c:pt idx="2001">
                  <c:v>1348</c:v>
                </c:pt>
                <c:pt idx="2002">
                  <c:v>1352</c:v>
                </c:pt>
                <c:pt idx="2003">
                  <c:v>1355</c:v>
                </c:pt>
                <c:pt idx="2004">
                  <c:v>1359</c:v>
                </c:pt>
                <c:pt idx="2005">
                  <c:v>1362</c:v>
                </c:pt>
                <c:pt idx="2006">
                  <c:v>1366</c:v>
                </c:pt>
                <c:pt idx="2007">
                  <c:v>1371</c:v>
                </c:pt>
                <c:pt idx="2008">
                  <c:v>1375</c:v>
                </c:pt>
                <c:pt idx="2009">
                  <c:v>1378</c:v>
                </c:pt>
                <c:pt idx="2010">
                  <c:v>1381</c:v>
                </c:pt>
                <c:pt idx="2011">
                  <c:v>1384</c:v>
                </c:pt>
                <c:pt idx="2012">
                  <c:v>1387</c:v>
                </c:pt>
                <c:pt idx="2013">
                  <c:v>1390</c:v>
                </c:pt>
                <c:pt idx="2014">
                  <c:v>1393</c:v>
                </c:pt>
                <c:pt idx="2015">
                  <c:v>1396</c:v>
                </c:pt>
                <c:pt idx="2016">
                  <c:v>1399</c:v>
                </c:pt>
                <c:pt idx="2017">
                  <c:v>1402</c:v>
                </c:pt>
                <c:pt idx="2018">
                  <c:v>1406</c:v>
                </c:pt>
                <c:pt idx="2019">
                  <c:v>1409</c:v>
                </c:pt>
                <c:pt idx="2020">
                  <c:v>1412</c:v>
                </c:pt>
                <c:pt idx="2021">
                  <c:v>1415</c:v>
                </c:pt>
                <c:pt idx="2022">
                  <c:v>1417</c:v>
                </c:pt>
                <c:pt idx="2023">
                  <c:v>1420</c:v>
                </c:pt>
                <c:pt idx="2024">
                  <c:v>1422</c:v>
                </c:pt>
                <c:pt idx="2025">
                  <c:v>1425</c:v>
                </c:pt>
                <c:pt idx="2026">
                  <c:v>1427</c:v>
                </c:pt>
                <c:pt idx="2027">
                  <c:v>1429</c:v>
                </c:pt>
                <c:pt idx="2028">
                  <c:v>1432</c:v>
                </c:pt>
                <c:pt idx="2029">
                  <c:v>1434</c:v>
                </c:pt>
                <c:pt idx="2030">
                  <c:v>1437</c:v>
                </c:pt>
                <c:pt idx="2031">
                  <c:v>1439</c:v>
                </c:pt>
                <c:pt idx="2032">
                  <c:v>7</c:v>
                </c:pt>
                <c:pt idx="2033">
                  <c:v>1444</c:v>
                </c:pt>
                <c:pt idx="2034">
                  <c:v>1447</c:v>
                </c:pt>
                <c:pt idx="2035">
                  <c:v>1448</c:v>
                </c:pt>
                <c:pt idx="2036">
                  <c:v>1450</c:v>
                </c:pt>
                <c:pt idx="2037">
                  <c:v>1452</c:v>
                </c:pt>
                <c:pt idx="2038">
                  <c:v>1454</c:v>
                </c:pt>
                <c:pt idx="2039">
                  <c:v>1456</c:v>
                </c:pt>
                <c:pt idx="2040">
                  <c:v>1458</c:v>
                </c:pt>
                <c:pt idx="2041">
                  <c:v>1460</c:v>
                </c:pt>
                <c:pt idx="2042">
                  <c:v>1462</c:v>
                </c:pt>
                <c:pt idx="2043">
                  <c:v>1464</c:v>
                </c:pt>
                <c:pt idx="2044">
                  <c:v>1466</c:v>
                </c:pt>
                <c:pt idx="2045">
                  <c:v>1468</c:v>
                </c:pt>
                <c:pt idx="2046">
                  <c:v>1470</c:v>
                </c:pt>
                <c:pt idx="2047">
                  <c:v>1471</c:v>
                </c:pt>
                <c:pt idx="2048">
                  <c:v>1473</c:v>
                </c:pt>
                <c:pt idx="2049">
                  <c:v>1474</c:v>
                </c:pt>
                <c:pt idx="2050">
                  <c:v>1476</c:v>
                </c:pt>
                <c:pt idx="2051">
                  <c:v>1478</c:v>
                </c:pt>
                <c:pt idx="2052">
                  <c:v>1479</c:v>
                </c:pt>
                <c:pt idx="2053">
                  <c:v>1481</c:v>
                </c:pt>
                <c:pt idx="2054">
                  <c:v>1482</c:v>
                </c:pt>
                <c:pt idx="2055">
                  <c:v>1484</c:v>
                </c:pt>
                <c:pt idx="2056">
                  <c:v>1486</c:v>
                </c:pt>
                <c:pt idx="2057">
                  <c:v>1487</c:v>
                </c:pt>
                <c:pt idx="2058">
                  <c:v>1488</c:v>
                </c:pt>
                <c:pt idx="2059">
                  <c:v>1489</c:v>
                </c:pt>
                <c:pt idx="2060">
                  <c:v>1491</c:v>
                </c:pt>
                <c:pt idx="2061">
                  <c:v>1492</c:v>
                </c:pt>
                <c:pt idx="2062">
                  <c:v>1493</c:v>
                </c:pt>
                <c:pt idx="2063">
                  <c:v>1495</c:v>
                </c:pt>
                <c:pt idx="2064">
                  <c:v>1496</c:v>
                </c:pt>
                <c:pt idx="2065">
                  <c:v>1497</c:v>
                </c:pt>
                <c:pt idx="2066">
                  <c:v>1498</c:v>
                </c:pt>
                <c:pt idx="2067">
                  <c:v>1500</c:v>
                </c:pt>
                <c:pt idx="2068">
                  <c:v>1501</c:v>
                </c:pt>
                <c:pt idx="2069">
                  <c:v>1502</c:v>
                </c:pt>
                <c:pt idx="2070">
                  <c:v>1503</c:v>
                </c:pt>
                <c:pt idx="2071">
                  <c:v>1504</c:v>
                </c:pt>
                <c:pt idx="2072">
                  <c:v>1505</c:v>
                </c:pt>
                <c:pt idx="2073">
                  <c:v>1507</c:v>
                </c:pt>
                <c:pt idx="2074">
                  <c:v>1508</c:v>
                </c:pt>
                <c:pt idx="2075">
                  <c:v>1509</c:v>
                </c:pt>
                <c:pt idx="2076">
                  <c:v>1510</c:v>
                </c:pt>
                <c:pt idx="2077">
                  <c:v>1511</c:v>
                </c:pt>
                <c:pt idx="2078">
                  <c:v>1512</c:v>
                </c:pt>
                <c:pt idx="2079">
                  <c:v>1512</c:v>
                </c:pt>
                <c:pt idx="2080">
                  <c:v>1513</c:v>
                </c:pt>
                <c:pt idx="2081">
                  <c:v>1514</c:v>
                </c:pt>
                <c:pt idx="2082">
                  <c:v>1515</c:v>
                </c:pt>
                <c:pt idx="2083">
                  <c:v>1516</c:v>
                </c:pt>
                <c:pt idx="2084">
                  <c:v>1517</c:v>
                </c:pt>
                <c:pt idx="2085">
                  <c:v>1518</c:v>
                </c:pt>
                <c:pt idx="2086">
                  <c:v>1519</c:v>
                </c:pt>
                <c:pt idx="2087">
                  <c:v>1520</c:v>
                </c:pt>
                <c:pt idx="2088">
                  <c:v>1521</c:v>
                </c:pt>
                <c:pt idx="2089">
                  <c:v>1521</c:v>
                </c:pt>
                <c:pt idx="2090">
                  <c:v>1522</c:v>
                </c:pt>
                <c:pt idx="2091">
                  <c:v>1523</c:v>
                </c:pt>
                <c:pt idx="2092">
                  <c:v>1524</c:v>
                </c:pt>
                <c:pt idx="2093">
                  <c:v>1524</c:v>
                </c:pt>
                <c:pt idx="2094">
                  <c:v>1525</c:v>
                </c:pt>
                <c:pt idx="2095">
                  <c:v>1525</c:v>
                </c:pt>
                <c:pt idx="2096">
                  <c:v>1526</c:v>
                </c:pt>
                <c:pt idx="2097">
                  <c:v>1527</c:v>
                </c:pt>
                <c:pt idx="2098">
                  <c:v>1528</c:v>
                </c:pt>
                <c:pt idx="2099">
                  <c:v>1528</c:v>
                </c:pt>
                <c:pt idx="2100">
                  <c:v>1529</c:v>
                </c:pt>
                <c:pt idx="2101">
                  <c:v>1529</c:v>
                </c:pt>
                <c:pt idx="2102">
                  <c:v>1530</c:v>
                </c:pt>
                <c:pt idx="2103">
                  <c:v>1530</c:v>
                </c:pt>
                <c:pt idx="2104">
                  <c:v>1531</c:v>
                </c:pt>
                <c:pt idx="2105">
                  <c:v>1531</c:v>
                </c:pt>
                <c:pt idx="2106">
                  <c:v>1532</c:v>
                </c:pt>
                <c:pt idx="2107">
                  <c:v>1532</c:v>
                </c:pt>
                <c:pt idx="2108">
                  <c:v>1534</c:v>
                </c:pt>
                <c:pt idx="2109">
                  <c:v>1534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9A-44D4-9813-3E6FF4E1E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328056"/>
        <c:axId val="578326456"/>
      </c:scatterChart>
      <c:valAx>
        <c:axId val="578328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6456"/>
        <c:crosses val="autoZero"/>
        <c:crossBetween val="midCat"/>
      </c:valAx>
      <c:valAx>
        <c:axId val="57832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8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'S12_18-06-12'!$I$1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'S12_18-06-12'!$H$2:$H$2130</c:f>
              <c:numCache>
                <c:formatCode>General</c:formatCode>
                <c:ptCount val="21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</c:numCache>
            </c:numRef>
          </c:xVal>
          <c:yVal>
            <c:numRef>
              <c:f>'S12_18-06-12'!$I$2:$I$2130</c:f>
              <c:numCache>
                <c:formatCode>General</c:formatCode>
                <c:ptCount val="2129"/>
                <c:pt idx="0">
                  <c:v>1685</c:v>
                </c:pt>
                <c:pt idx="1">
                  <c:v>1685</c:v>
                </c:pt>
                <c:pt idx="2">
                  <c:v>1686</c:v>
                </c:pt>
                <c:pt idx="3">
                  <c:v>1687</c:v>
                </c:pt>
                <c:pt idx="4">
                  <c:v>1688</c:v>
                </c:pt>
                <c:pt idx="5">
                  <c:v>1688</c:v>
                </c:pt>
                <c:pt idx="6">
                  <c:v>1689</c:v>
                </c:pt>
                <c:pt idx="7">
                  <c:v>1690</c:v>
                </c:pt>
                <c:pt idx="8">
                  <c:v>1690</c:v>
                </c:pt>
                <c:pt idx="9">
                  <c:v>1691</c:v>
                </c:pt>
                <c:pt idx="10">
                  <c:v>1693</c:v>
                </c:pt>
                <c:pt idx="11">
                  <c:v>1694</c:v>
                </c:pt>
                <c:pt idx="12">
                  <c:v>1695</c:v>
                </c:pt>
                <c:pt idx="13">
                  <c:v>1695</c:v>
                </c:pt>
                <c:pt idx="14">
                  <c:v>1696</c:v>
                </c:pt>
                <c:pt idx="15">
                  <c:v>1697</c:v>
                </c:pt>
                <c:pt idx="16">
                  <c:v>1698</c:v>
                </c:pt>
                <c:pt idx="17">
                  <c:v>1699</c:v>
                </c:pt>
                <c:pt idx="18">
                  <c:v>1700</c:v>
                </c:pt>
                <c:pt idx="19">
                  <c:v>1701</c:v>
                </c:pt>
                <c:pt idx="20">
                  <c:v>1701</c:v>
                </c:pt>
                <c:pt idx="21">
                  <c:v>1702</c:v>
                </c:pt>
                <c:pt idx="22">
                  <c:v>1703</c:v>
                </c:pt>
                <c:pt idx="23">
                  <c:v>1705</c:v>
                </c:pt>
                <c:pt idx="24">
                  <c:v>1705</c:v>
                </c:pt>
                <c:pt idx="25">
                  <c:v>1706</c:v>
                </c:pt>
                <c:pt idx="26">
                  <c:v>1706</c:v>
                </c:pt>
                <c:pt idx="27">
                  <c:v>1707</c:v>
                </c:pt>
                <c:pt idx="28">
                  <c:v>1708</c:v>
                </c:pt>
                <c:pt idx="29">
                  <c:v>1708</c:v>
                </c:pt>
                <c:pt idx="30">
                  <c:v>1709</c:v>
                </c:pt>
                <c:pt idx="31">
                  <c:v>1709</c:v>
                </c:pt>
                <c:pt idx="32">
                  <c:v>1710</c:v>
                </c:pt>
                <c:pt idx="33">
                  <c:v>1710</c:v>
                </c:pt>
                <c:pt idx="34">
                  <c:v>1711</c:v>
                </c:pt>
                <c:pt idx="35">
                  <c:v>1711</c:v>
                </c:pt>
                <c:pt idx="36">
                  <c:v>1711</c:v>
                </c:pt>
                <c:pt idx="37">
                  <c:v>1712</c:v>
                </c:pt>
                <c:pt idx="38">
                  <c:v>1712</c:v>
                </c:pt>
                <c:pt idx="39">
                  <c:v>1712</c:v>
                </c:pt>
                <c:pt idx="40">
                  <c:v>1712</c:v>
                </c:pt>
                <c:pt idx="41">
                  <c:v>1713</c:v>
                </c:pt>
                <c:pt idx="42">
                  <c:v>1713</c:v>
                </c:pt>
                <c:pt idx="43">
                  <c:v>1713</c:v>
                </c:pt>
                <c:pt idx="44">
                  <c:v>1713</c:v>
                </c:pt>
                <c:pt idx="45">
                  <c:v>1713</c:v>
                </c:pt>
                <c:pt idx="46">
                  <c:v>1713</c:v>
                </c:pt>
                <c:pt idx="47">
                  <c:v>1714</c:v>
                </c:pt>
                <c:pt idx="48">
                  <c:v>1714</c:v>
                </c:pt>
                <c:pt idx="49">
                  <c:v>1714</c:v>
                </c:pt>
                <c:pt idx="50">
                  <c:v>1714</c:v>
                </c:pt>
                <c:pt idx="51">
                  <c:v>1714</c:v>
                </c:pt>
                <c:pt idx="52">
                  <c:v>1715</c:v>
                </c:pt>
                <c:pt idx="53">
                  <c:v>1715</c:v>
                </c:pt>
                <c:pt idx="54">
                  <c:v>1713</c:v>
                </c:pt>
                <c:pt idx="55">
                  <c:v>1714</c:v>
                </c:pt>
                <c:pt idx="56">
                  <c:v>1714</c:v>
                </c:pt>
                <c:pt idx="57">
                  <c:v>1714</c:v>
                </c:pt>
                <c:pt idx="58">
                  <c:v>1714</c:v>
                </c:pt>
                <c:pt idx="59">
                  <c:v>1714</c:v>
                </c:pt>
                <c:pt idx="60">
                  <c:v>1714</c:v>
                </c:pt>
                <c:pt idx="61">
                  <c:v>1714</c:v>
                </c:pt>
                <c:pt idx="62">
                  <c:v>1714</c:v>
                </c:pt>
                <c:pt idx="63">
                  <c:v>1714</c:v>
                </c:pt>
                <c:pt idx="64">
                  <c:v>1714</c:v>
                </c:pt>
                <c:pt idx="65">
                  <c:v>1714</c:v>
                </c:pt>
                <c:pt idx="66">
                  <c:v>1714</c:v>
                </c:pt>
                <c:pt idx="67">
                  <c:v>1714</c:v>
                </c:pt>
                <c:pt idx="68">
                  <c:v>1714</c:v>
                </c:pt>
                <c:pt idx="69">
                  <c:v>1714</c:v>
                </c:pt>
                <c:pt idx="70">
                  <c:v>1713</c:v>
                </c:pt>
                <c:pt idx="71">
                  <c:v>1714</c:v>
                </c:pt>
                <c:pt idx="72">
                  <c:v>1714</c:v>
                </c:pt>
                <c:pt idx="73">
                  <c:v>1713</c:v>
                </c:pt>
                <c:pt idx="74">
                  <c:v>1713</c:v>
                </c:pt>
                <c:pt idx="75">
                  <c:v>1713</c:v>
                </c:pt>
                <c:pt idx="76">
                  <c:v>1713</c:v>
                </c:pt>
                <c:pt idx="77">
                  <c:v>1713</c:v>
                </c:pt>
                <c:pt idx="78">
                  <c:v>1713</c:v>
                </c:pt>
                <c:pt idx="79">
                  <c:v>1712</c:v>
                </c:pt>
                <c:pt idx="80">
                  <c:v>1712</c:v>
                </c:pt>
                <c:pt idx="81">
                  <c:v>1712</c:v>
                </c:pt>
                <c:pt idx="82">
                  <c:v>1712</c:v>
                </c:pt>
                <c:pt idx="83">
                  <c:v>1712</c:v>
                </c:pt>
                <c:pt idx="84">
                  <c:v>1711</c:v>
                </c:pt>
                <c:pt idx="85">
                  <c:v>1711</c:v>
                </c:pt>
                <c:pt idx="86">
                  <c:v>1711</c:v>
                </c:pt>
                <c:pt idx="87">
                  <c:v>1711</c:v>
                </c:pt>
                <c:pt idx="88">
                  <c:v>1711</c:v>
                </c:pt>
                <c:pt idx="89">
                  <c:v>1710</c:v>
                </c:pt>
                <c:pt idx="90">
                  <c:v>1709</c:v>
                </c:pt>
                <c:pt idx="91">
                  <c:v>1710</c:v>
                </c:pt>
                <c:pt idx="92">
                  <c:v>1710</c:v>
                </c:pt>
                <c:pt idx="93">
                  <c:v>1710</c:v>
                </c:pt>
                <c:pt idx="94">
                  <c:v>1709</c:v>
                </c:pt>
                <c:pt idx="95">
                  <c:v>4095</c:v>
                </c:pt>
                <c:pt idx="96">
                  <c:v>1709</c:v>
                </c:pt>
                <c:pt idx="97">
                  <c:v>1708</c:v>
                </c:pt>
                <c:pt idx="98">
                  <c:v>1708</c:v>
                </c:pt>
                <c:pt idx="99">
                  <c:v>1707</c:v>
                </c:pt>
                <c:pt idx="100">
                  <c:v>1708</c:v>
                </c:pt>
                <c:pt idx="101">
                  <c:v>1707</c:v>
                </c:pt>
                <c:pt idx="102">
                  <c:v>1707</c:v>
                </c:pt>
                <c:pt idx="103">
                  <c:v>1707</c:v>
                </c:pt>
                <c:pt idx="104">
                  <c:v>1707</c:v>
                </c:pt>
                <c:pt idx="105">
                  <c:v>1707</c:v>
                </c:pt>
                <c:pt idx="106">
                  <c:v>1706</c:v>
                </c:pt>
                <c:pt idx="107">
                  <c:v>1706</c:v>
                </c:pt>
                <c:pt idx="108">
                  <c:v>1706</c:v>
                </c:pt>
                <c:pt idx="109">
                  <c:v>1705</c:v>
                </c:pt>
                <c:pt idx="110">
                  <c:v>1705</c:v>
                </c:pt>
                <c:pt idx="111">
                  <c:v>1705</c:v>
                </c:pt>
                <c:pt idx="112">
                  <c:v>1705</c:v>
                </c:pt>
                <c:pt idx="113">
                  <c:v>1704</c:v>
                </c:pt>
                <c:pt idx="114">
                  <c:v>1704</c:v>
                </c:pt>
                <c:pt idx="115">
                  <c:v>1704</c:v>
                </c:pt>
                <c:pt idx="116">
                  <c:v>1704</c:v>
                </c:pt>
                <c:pt idx="117">
                  <c:v>1704</c:v>
                </c:pt>
                <c:pt idx="118">
                  <c:v>1703</c:v>
                </c:pt>
                <c:pt idx="119">
                  <c:v>1703</c:v>
                </c:pt>
                <c:pt idx="120">
                  <c:v>1703</c:v>
                </c:pt>
                <c:pt idx="121">
                  <c:v>1702</c:v>
                </c:pt>
                <c:pt idx="122">
                  <c:v>1702</c:v>
                </c:pt>
                <c:pt idx="123">
                  <c:v>1702</c:v>
                </c:pt>
                <c:pt idx="124">
                  <c:v>1701</c:v>
                </c:pt>
                <c:pt idx="125">
                  <c:v>1701</c:v>
                </c:pt>
                <c:pt idx="126">
                  <c:v>1701</c:v>
                </c:pt>
                <c:pt idx="127">
                  <c:v>1701</c:v>
                </c:pt>
                <c:pt idx="128">
                  <c:v>1701</c:v>
                </c:pt>
                <c:pt idx="129">
                  <c:v>1700</c:v>
                </c:pt>
                <c:pt idx="130">
                  <c:v>1700</c:v>
                </c:pt>
                <c:pt idx="131">
                  <c:v>1700</c:v>
                </c:pt>
                <c:pt idx="132">
                  <c:v>1699</c:v>
                </c:pt>
                <c:pt idx="133">
                  <c:v>1699</c:v>
                </c:pt>
                <c:pt idx="134">
                  <c:v>1699</c:v>
                </c:pt>
                <c:pt idx="135">
                  <c:v>1699</c:v>
                </c:pt>
                <c:pt idx="136">
                  <c:v>1698</c:v>
                </c:pt>
                <c:pt idx="137">
                  <c:v>1698</c:v>
                </c:pt>
                <c:pt idx="138">
                  <c:v>1698</c:v>
                </c:pt>
                <c:pt idx="139">
                  <c:v>1698</c:v>
                </c:pt>
                <c:pt idx="140">
                  <c:v>1697</c:v>
                </c:pt>
                <c:pt idx="141">
                  <c:v>1697</c:v>
                </c:pt>
                <c:pt idx="142">
                  <c:v>1697</c:v>
                </c:pt>
                <c:pt idx="143">
                  <c:v>1697</c:v>
                </c:pt>
                <c:pt idx="144">
                  <c:v>1697</c:v>
                </c:pt>
                <c:pt idx="145">
                  <c:v>1697</c:v>
                </c:pt>
                <c:pt idx="146">
                  <c:v>1696</c:v>
                </c:pt>
                <c:pt idx="147">
                  <c:v>1727</c:v>
                </c:pt>
                <c:pt idx="148">
                  <c:v>1696</c:v>
                </c:pt>
                <c:pt idx="149">
                  <c:v>1696</c:v>
                </c:pt>
                <c:pt idx="150">
                  <c:v>1696</c:v>
                </c:pt>
                <c:pt idx="151">
                  <c:v>1695</c:v>
                </c:pt>
                <c:pt idx="152">
                  <c:v>1695</c:v>
                </c:pt>
                <c:pt idx="153">
                  <c:v>1695</c:v>
                </c:pt>
                <c:pt idx="154">
                  <c:v>1694</c:v>
                </c:pt>
                <c:pt idx="155">
                  <c:v>1695</c:v>
                </c:pt>
                <c:pt idx="156">
                  <c:v>1694</c:v>
                </c:pt>
                <c:pt idx="157">
                  <c:v>1694</c:v>
                </c:pt>
                <c:pt idx="158">
                  <c:v>1693</c:v>
                </c:pt>
                <c:pt idx="159">
                  <c:v>1693</c:v>
                </c:pt>
                <c:pt idx="160">
                  <c:v>1693</c:v>
                </c:pt>
                <c:pt idx="161">
                  <c:v>1693</c:v>
                </c:pt>
                <c:pt idx="162">
                  <c:v>1693</c:v>
                </c:pt>
                <c:pt idx="163">
                  <c:v>1693</c:v>
                </c:pt>
                <c:pt idx="164">
                  <c:v>1693</c:v>
                </c:pt>
                <c:pt idx="165">
                  <c:v>1692</c:v>
                </c:pt>
                <c:pt idx="166">
                  <c:v>1692</c:v>
                </c:pt>
                <c:pt idx="167">
                  <c:v>1692</c:v>
                </c:pt>
                <c:pt idx="168">
                  <c:v>1691</c:v>
                </c:pt>
                <c:pt idx="169">
                  <c:v>1691</c:v>
                </c:pt>
                <c:pt idx="170">
                  <c:v>1691</c:v>
                </c:pt>
                <c:pt idx="171">
                  <c:v>1690</c:v>
                </c:pt>
                <c:pt idx="172">
                  <c:v>1690</c:v>
                </c:pt>
                <c:pt idx="173">
                  <c:v>1690</c:v>
                </c:pt>
                <c:pt idx="174">
                  <c:v>1690</c:v>
                </c:pt>
                <c:pt idx="175">
                  <c:v>1690</c:v>
                </c:pt>
                <c:pt idx="176">
                  <c:v>1690</c:v>
                </c:pt>
                <c:pt idx="177">
                  <c:v>1689</c:v>
                </c:pt>
                <c:pt idx="178">
                  <c:v>1689</c:v>
                </c:pt>
                <c:pt idx="179">
                  <c:v>1689</c:v>
                </c:pt>
                <c:pt idx="180">
                  <c:v>1688</c:v>
                </c:pt>
                <c:pt idx="181">
                  <c:v>1688</c:v>
                </c:pt>
                <c:pt idx="182">
                  <c:v>1688</c:v>
                </c:pt>
                <c:pt idx="183">
                  <c:v>1688</c:v>
                </c:pt>
                <c:pt idx="184">
                  <c:v>1688</c:v>
                </c:pt>
                <c:pt idx="185">
                  <c:v>1688</c:v>
                </c:pt>
                <c:pt idx="186">
                  <c:v>1688</c:v>
                </c:pt>
                <c:pt idx="187">
                  <c:v>1687</c:v>
                </c:pt>
                <c:pt idx="188">
                  <c:v>1687</c:v>
                </c:pt>
                <c:pt idx="189">
                  <c:v>1686</c:v>
                </c:pt>
                <c:pt idx="190">
                  <c:v>1685</c:v>
                </c:pt>
                <c:pt idx="191">
                  <c:v>1685</c:v>
                </c:pt>
                <c:pt idx="192">
                  <c:v>1686</c:v>
                </c:pt>
                <c:pt idx="193">
                  <c:v>1686</c:v>
                </c:pt>
                <c:pt idx="194">
                  <c:v>1686</c:v>
                </c:pt>
                <c:pt idx="195">
                  <c:v>1686</c:v>
                </c:pt>
                <c:pt idx="196">
                  <c:v>1686</c:v>
                </c:pt>
                <c:pt idx="197">
                  <c:v>1685</c:v>
                </c:pt>
                <c:pt idx="198">
                  <c:v>1685</c:v>
                </c:pt>
                <c:pt idx="199">
                  <c:v>1685</c:v>
                </c:pt>
                <c:pt idx="200">
                  <c:v>1685</c:v>
                </c:pt>
                <c:pt idx="201">
                  <c:v>1685</c:v>
                </c:pt>
                <c:pt idx="202">
                  <c:v>1685</c:v>
                </c:pt>
                <c:pt idx="203">
                  <c:v>1685</c:v>
                </c:pt>
                <c:pt idx="204">
                  <c:v>1685</c:v>
                </c:pt>
                <c:pt idx="205">
                  <c:v>1684</c:v>
                </c:pt>
                <c:pt idx="206">
                  <c:v>1684</c:v>
                </c:pt>
                <c:pt idx="207">
                  <c:v>1683</c:v>
                </c:pt>
                <c:pt idx="208">
                  <c:v>1683</c:v>
                </c:pt>
                <c:pt idx="209">
                  <c:v>1683</c:v>
                </c:pt>
                <c:pt idx="210">
                  <c:v>1683</c:v>
                </c:pt>
                <c:pt idx="211">
                  <c:v>1683</c:v>
                </c:pt>
                <c:pt idx="212">
                  <c:v>1683</c:v>
                </c:pt>
                <c:pt idx="213">
                  <c:v>1683</c:v>
                </c:pt>
                <c:pt idx="214">
                  <c:v>1683</c:v>
                </c:pt>
                <c:pt idx="215">
                  <c:v>1682</c:v>
                </c:pt>
                <c:pt idx="216">
                  <c:v>4095</c:v>
                </c:pt>
                <c:pt idx="217">
                  <c:v>1681</c:v>
                </c:pt>
                <c:pt idx="218">
                  <c:v>1681</c:v>
                </c:pt>
                <c:pt idx="219">
                  <c:v>1682</c:v>
                </c:pt>
                <c:pt idx="220">
                  <c:v>1682</c:v>
                </c:pt>
                <c:pt idx="221">
                  <c:v>1682</c:v>
                </c:pt>
                <c:pt idx="222">
                  <c:v>1681</c:v>
                </c:pt>
                <c:pt idx="223">
                  <c:v>1681</c:v>
                </c:pt>
                <c:pt idx="224">
                  <c:v>1681</c:v>
                </c:pt>
                <c:pt idx="225">
                  <c:v>1681</c:v>
                </c:pt>
                <c:pt idx="226">
                  <c:v>1681</c:v>
                </c:pt>
                <c:pt idx="227">
                  <c:v>1681</c:v>
                </c:pt>
                <c:pt idx="228">
                  <c:v>1680</c:v>
                </c:pt>
                <c:pt idx="229">
                  <c:v>1679</c:v>
                </c:pt>
                <c:pt idx="230">
                  <c:v>1679</c:v>
                </c:pt>
                <c:pt idx="231">
                  <c:v>1679</c:v>
                </c:pt>
                <c:pt idx="232">
                  <c:v>1679</c:v>
                </c:pt>
                <c:pt idx="233">
                  <c:v>1679</c:v>
                </c:pt>
                <c:pt idx="234">
                  <c:v>1679</c:v>
                </c:pt>
                <c:pt idx="235">
                  <c:v>1679</c:v>
                </c:pt>
                <c:pt idx="236">
                  <c:v>1678</c:v>
                </c:pt>
                <c:pt idx="237">
                  <c:v>1678</c:v>
                </c:pt>
                <c:pt idx="238">
                  <c:v>1678</c:v>
                </c:pt>
                <c:pt idx="239">
                  <c:v>1678</c:v>
                </c:pt>
                <c:pt idx="240">
                  <c:v>1677</c:v>
                </c:pt>
                <c:pt idx="241">
                  <c:v>1677</c:v>
                </c:pt>
                <c:pt idx="242">
                  <c:v>1677</c:v>
                </c:pt>
                <c:pt idx="243">
                  <c:v>1678</c:v>
                </c:pt>
                <c:pt idx="244">
                  <c:v>1678</c:v>
                </c:pt>
                <c:pt idx="245">
                  <c:v>1677</c:v>
                </c:pt>
                <c:pt idx="246">
                  <c:v>1677</c:v>
                </c:pt>
                <c:pt idx="247">
                  <c:v>1677</c:v>
                </c:pt>
                <c:pt idx="248">
                  <c:v>1677</c:v>
                </c:pt>
                <c:pt idx="249">
                  <c:v>1677</c:v>
                </c:pt>
                <c:pt idx="250">
                  <c:v>1677</c:v>
                </c:pt>
                <c:pt idx="251">
                  <c:v>1676</c:v>
                </c:pt>
                <c:pt idx="252">
                  <c:v>1676</c:v>
                </c:pt>
                <c:pt idx="253">
                  <c:v>1676</c:v>
                </c:pt>
                <c:pt idx="254">
                  <c:v>1675</c:v>
                </c:pt>
                <c:pt idx="255">
                  <c:v>1675</c:v>
                </c:pt>
                <c:pt idx="256">
                  <c:v>1675</c:v>
                </c:pt>
                <c:pt idx="257">
                  <c:v>1675</c:v>
                </c:pt>
                <c:pt idx="258">
                  <c:v>1675</c:v>
                </c:pt>
                <c:pt idx="259">
                  <c:v>1675</c:v>
                </c:pt>
                <c:pt idx="260">
                  <c:v>1675</c:v>
                </c:pt>
                <c:pt idx="261">
                  <c:v>1675</c:v>
                </c:pt>
                <c:pt idx="262">
                  <c:v>1674</c:v>
                </c:pt>
                <c:pt idx="263">
                  <c:v>1674</c:v>
                </c:pt>
                <c:pt idx="264">
                  <c:v>1674</c:v>
                </c:pt>
                <c:pt idx="265">
                  <c:v>1674</c:v>
                </c:pt>
                <c:pt idx="266">
                  <c:v>1674</c:v>
                </c:pt>
                <c:pt idx="267">
                  <c:v>1674</c:v>
                </c:pt>
                <c:pt idx="268">
                  <c:v>1674</c:v>
                </c:pt>
                <c:pt idx="269">
                  <c:v>1674</c:v>
                </c:pt>
                <c:pt idx="270">
                  <c:v>1674</c:v>
                </c:pt>
                <c:pt idx="271">
                  <c:v>1674</c:v>
                </c:pt>
                <c:pt idx="272">
                  <c:v>1673</c:v>
                </c:pt>
                <c:pt idx="273">
                  <c:v>1673</c:v>
                </c:pt>
                <c:pt idx="274">
                  <c:v>1673</c:v>
                </c:pt>
                <c:pt idx="275">
                  <c:v>1673</c:v>
                </c:pt>
                <c:pt idx="276">
                  <c:v>1673</c:v>
                </c:pt>
                <c:pt idx="277">
                  <c:v>1673</c:v>
                </c:pt>
                <c:pt idx="278">
                  <c:v>1673</c:v>
                </c:pt>
                <c:pt idx="279">
                  <c:v>1672</c:v>
                </c:pt>
                <c:pt idx="280">
                  <c:v>1672</c:v>
                </c:pt>
                <c:pt idx="281">
                  <c:v>1671</c:v>
                </c:pt>
                <c:pt idx="282">
                  <c:v>1672</c:v>
                </c:pt>
                <c:pt idx="283">
                  <c:v>1672</c:v>
                </c:pt>
                <c:pt idx="284">
                  <c:v>1672</c:v>
                </c:pt>
                <c:pt idx="285">
                  <c:v>1672</c:v>
                </c:pt>
                <c:pt idx="286">
                  <c:v>1671</c:v>
                </c:pt>
                <c:pt idx="287">
                  <c:v>1672</c:v>
                </c:pt>
                <c:pt idx="288">
                  <c:v>1672</c:v>
                </c:pt>
                <c:pt idx="289">
                  <c:v>1672</c:v>
                </c:pt>
                <c:pt idx="290">
                  <c:v>1672</c:v>
                </c:pt>
                <c:pt idx="291">
                  <c:v>1672</c:v>
                </c:pt>
                <c:pt idx="292">
                  <c:v>1671</c:v>
                </c:pt>
                <c:pt idx="293">
                  <c:v>1671</c:v>
                </c:pt>
                <c:pt idx="294">
                  <c:v>1671</c:v>
                </c:pt>
                <c:pt idx="295">
                  <c:v>1671</c:v>
                </c:pt>
                <c:pt idx="296">
                  <c:v>1671</c:v>
                </c:pt>
                <c:pt idx="297">
                  <c:v>1671</c:v>
                </c:pt>
                <c:pt idx="298">
                  <c:v>1671</c:v>
                </c:pt>
                <c:pt idx="299">
                  <c:v>1670</c:v>
                </c:pt>
                <c:pt idx="300">
                  <c:v>1670</c:v>
                </c:pt>
                <c:pt idx="301">
                  <c:v>1670</c:v>
                </c:pt>
                <c:pt idx="302">
                  <c:v>1670</c:v>
                </c:pt>
                <c:pt idx="303">
                  <c:v>1670</c:v>
                </c:pt>
                <c:pt idx="304">
                  <c:v>1670</c:v>
                </c:pt>
                <c:pt idx="305">
                  <c:v>1670</c:v>
                </c:pt>
                <c:pt idx="306">
                  <c:v>1670</c:v>
                </c:pt>
                <c:pt idx="307">
                  <c:v>1670</c:v>
                </c:pt>
                <c:pt idx="308">
                  <c:v>1669</c:v>
                </c:pt>
                <c:pt idx="309">
                  <c:v>1669</c:v>
                </c:pt>
                <c:pt idx="310">
                  <c:v>1669</c:v>
                </c:pt>
                <c:pt idx="311">
                  <c:v>1669</c:v>
                </c:pt>
                <c:pt idx="312">
                  <c:v>1669</c:v>
                </c:pt>
                <c:pt idx="313">
                  <c:v>1669</c:v>
                </c:pt>
                <c:pt idx="314">
                  <c:v>1669</c:v>
                </c:pt>
                <c:pt idx="315">
                  <c:v>1669</c:v>
                </c:pt>
                <c:pt idx="316">
                  <c:v>1669</c:v>
                </c:pt>
                <c:pt idx="317">
                  <c:v>1668</c:v>
                </c:pt>
                <c:pt idx="318">
                  <c:v>1668</c:v>
                </c:pt>
                <c:pt idx="319">
                  <c:v>1668</c:v>
                </c:pt>
                <c:pt idx="320">
                  <c:v>1668</c:v>
                </c:pt>
                <c:pt idx="321">
                  <c:v>1668</c:v>
                </c:pt>
                <c:pt idx="322">
                  <c:v>1668</c:v>
                </c:pt>
                <c:pt idx="323">
                  <c:v>1668</c:v>
                </c:pt>
                <c:pt idx="324">
                  <c:v>1668</c:v>
                </c:pt>
                <c:pt idx="325">
                  <c:v>1667</c:v>
                </c:pt>
                <c:pt idx="326">
                  <c:v>1667</c:v>
                </c:pt>
                <c:pt idx="327">
                  <c:v>1667</c:v>
                </c:pt>
                <c:pt idx="328">
                  <c:v>1667</c:v>
                </c:pt>
                <c:pt idx="329">
                  <c:v>1667</c:v>
                </c:pt>
                <c:pt idx="330">
                  <c:v>1667</c:v>
                </c:pt>
                <c:pt idx="331">
                  <c:v>1667</c:v>
                </c:pt>
                <c:pt idx="332">
                  <c:v>1667</c:v>
                </c:pt>
                <c:pt idx="333">
                  <c:v>1667</c:v>
                </c:pt>
                <c:pt idx="334">
                  <c:v>1667</c:v>
                </c:pt>
                <c:pt idx="335">
                  <c:v>1667</c:v>
                </c:pt>
                <c:pt idx="336">
                  <c:v>1666</c:v>
                </c:pt>
                <c:pt idx="337">
                  <c:v>1665</c:v>
                </c:pt>
                <c:pt idx="338">
                  <c:v>1666</c:v>
                </c:pt>
                <c:pt idx="339">
                  <c:v>1666</c:v>
                </c:pt>
                <c:pt idx="340">
                  <c:v>1666</c:v>
                </c:pt>
                <c:pt idx="341">
                  <c:v>1666</c:v>
                </c:pt>
                <c:pt idx="342">
                  <c:v>1666</c:v>
                </c:pt>
                <c:pt idx="343">
                  <c:v>1666</c:v>
                </c:pt>
                <c:pt idx="344">
                  <c:v>1666</c:v>
                </c:pt>
                <c:pt idx="345">
                  <c:v>1664</c:v>
                </c:pt>
                <c:pt idx="346">
                  <c:v>1664</c:v>
                </c:pt>
                <c:pt idx="347">
                  <c:v>1664</c:v>
                </c:pt>
                <c:pt idx="348">
                  <c:v>1664</c:v>
                </c:pt>
                <c:pt idx="349">
                  <c:v>1664</c:v>
                </c:pt>
                <c:pt idx="350">
                  <c:v>1664</c:v>
                </c:pt>
                <c:pt idx="351">
                  <c:v>1664</c:v>
                </c:pt>
                <c:pt idx="352">
                  <c:v>1664</c:v>
                </c:pt>
                <c:pt idx="353">
                  <c:v>1663</c:v>
                </c:pt>
                <c:pt idx="354">
                  <c:v>1664</c:v>
                </c:pt>
                <c:pt idx="355">
                  <c:v>1664</c:v>
                </c:pt>
                <c:pt idx="356">
                  <c:v>1664</c:v>
                </c:pt>
                <c:pt idx="357">
                  <c:v>1664</c:v>
                </c:pt>
                <c:pt idx="358">
                  <c:v>1664</c:v>
                </c:pt>
                <c:pt idx="359">
                  <c:v>1664</c:v>
                </c:pt>
                <c:pt idx="360">
                  <c:v>1664</c:v>
                </c:pt>
                <c:pt idx="361">
                  <c:v>1663</c:v>
                </c:pt>
                <c:pt idx="362">
                  <c:v>1663</c:v>
                </c:pt>
                <c:pt idx="363">
                  <c:v>1663</c:v>
                </c:pt>
                <c:pt idx="364">
                  <c:v>1663</c:v>
                </c:pt>
                <c:pt idx="365">
                  <c:v>1663</c:v>
                </c:pt>
                <c:pt idx="366">
                  <c:v>1663</c:v>
                </c:pt>
                <c:pt idx="367">
                  <c:v>1663</c:v>
                </c:pt>
                <c:pt idx="368">
                  <c:v>1663</c:v>
                </c:pt>
                <c:pt idx="369">
                  <c:v>1663</c:v>
                </c:pt>
                <c:pt idx="370">
                  <c:v>1663</c:v>
                </c:pt>
                <c:pt idx="371">
                  <c:v>1663</c:v>
                </c:pt>
                <c:pt idx="372">
                  <c:v>1663</c:v>
                </c:pt>
                <c:pt idx="373">
                  <c:v>1663</c:v>
                </c:pt>
                <c:pt idx="374">
                  <c:v>1662</c:v>
                </c:pt>
                <c:pt idx="375">
                  <c:v>1662</c:v>
                </c:pt>
                <c:pt idx="376">
                  <c:v>1662</c:v>
                </c:pt>
                <c:pt idx="377">
                  <c:v>1662</c:v>
                </c:pt>
                <c:pt idx="378">
                  <c:v>1662</c:v>
                </c:pt>
                <c:pt idx="379">
                  <c:v>1662</c:v>
                </c:pt>
                <c:pt idx="380">
                  <c:v>1661</c:v>
                </c:pt>
                <c:pt idx="381">
                  <c:v>1660</c:v>
                </c:pt>
                <c:pt idx="382">
                  <c:v>1659</c:v>
                </c:pt>
                <c:pt idx="383">
                  <c:v>1658</c:v>
                </c:pt>
                <c:pt idx="384">
                  <c:v>1657</c:v>
                </c:pt>
                <c:pt idx="385">
                  <c:v>1656</c:v>
                </c:pt>
                <c:pt idx="386">
                  <c:v>1656</c:v>
                </c:pt>
                <c:pt idx="387">
                  <c:v>1654</c:v>
                </c:pt>
                <c:pt idx="388">
                  <c:v>1654</c:v>
                </c:pt>
                <c:pt idx="389">
                  <c:v>1653</c:v>
                </c:pt>
                <c:pt idx="390">
                  <c:v>1653</c:v>
                </c:pt>
                <c:pt idx="391">
                  <c:v>1653</c:v>
                </c:pt>
                <c:pt idx="392">
                  <c:v>1653</c:v>
                </c:pt>
                <c:pt idx="393">
                  <c:v>1652</c:v>
                </c:pt>
                <c:pt idx="394">
                  <c:v>1651</c:v>
                </c:pt>
                <c:pt idx="395">
                  <c:v>1650</c:v>
                </c:pt>
                <c:pt idx="396">
                  <c:v>1650</c:v>
                </c:pt>
                <c:pt idx="397">
                  <c:v>1648</c:v>
                </c:pt>
                <c:pt idx="398">
                  <c:v>1647</c:v>
                </c:pt>
                <c:pt idx="399">
                  <c:v>1646</c:v>
                </c:pt>
                <c:pt idx="400">
                  <c:v>1645</c:v>
                </c:pt>
                <c:pt idx="401">
                  <c:v>1644</c:v>
                </c:pt>
                <c:pt idx="402">
                  <c:v>1643</c:v>
                </c:pt>
                <c:pt idx="403">
                  <c:v>1642</c:v>
                </c:pt>
                <c:pt idx="404">
                  <c:v>1641</c:v>
                </c:pt>
                <c:pt idx="405">
                  <c:v>1640</c:v>
                </c:pt>
                <c:pt idx="406">
                  <c:v>1640</c:v>
                </c:pt>
                <c:pt idx="407">
                  <c:v>1639</c:v>
                </c:pt>
                <c:pt idx="408">
                  <c:v>1120</c:v>
                </c:pt>
                <c:pt idx="409">
                  <c:v>1638</c:v>
                </c:pt>
                <c:pt idx="410">
                  <c:v>1638</c:v>
                </c:pt>
                <c:pt idx="411">
                  <c:v>1636</c:v>
                </c:pt>
                <c:pt idx="412">
                  <c:v>1635</c:v>
                </c:pt>
                <c:pt idx="413">
                  <c:v>1634</c:v>
                </c:pt>
                <c:pt idx="414">
                  <c:v>1633</c:v>
                </c:pt>
                <c:pt idx="415">
                  <c:v>1632</c:v>
                </c:pt>
                <c:pt idx="416">
                  <c:v>1631</c:v>
                </c:pt>
                <c:pt idx="417">
                  <c:v>1631</c:v>
                </c:pt>
                <c:pt idx="418">
                  <c:v>1632</c:v>
                </c:pt>
                <c:pt idx="419">
                  <c:v>1631</c:v>
                </c:pt>
                <c:pt idx="420">
                  <c:v>1631</c:v>
                </c:pt>
                <c:pt idx="421">
                  <c:v>1631</c:v>
                </c:pt>
                <c:pt idx="422">
                  <c:v>1631</c:v>
                </c:pt>
                <c:pt idx="423">
                  <c:v>1630</c:v>
                </c:pt>
                <c:pt idx="424">
                  <c:v>1630</c:v>
                </c:pt>
                <c:pt idx="425">
                  <c:v>1630</c:v>
                </c:pt>
                <c:pt idx="426">
                  <c:v>1630</c:v>
                </c:pt>
                <c:pt idx="427">
                  <c:v>1629</c:v>
                </c:pt>
                <c:pt idx="428">
                  <c:v>1629</c:v>
                </c:pt>
                <c:pt idx="429">
                  <c:v>1629</c:v>
                </c:pt>
                <c:pt idx="430">
                  <c:v>1628</c:v>
                </c:pt>
                <c:pt idx="431">
                  <c:v>1628</c:v>
                </c:pt>
                <c:pt idx="432">
                  <c:v>1628</c:v>
                </c:pt>
                <c:pt idx="433">
                  <c:v>1627</c:v>
                </c:pt>
                <c:pt idx="434">
                  <c:v>1627</c:v>
                </c:pt>
                <c:pt idx="435">
                  <c:v>1628</c:v>
                </c:pt>
                <c:pt idx="436">
                  <c:v>1627</c:v>
                </c:pt>
                <c:pt idx="437">
                  <c:v>1627</c:v>
                </c:pt>
                <c:pt idx="438">
                  <c:v>1627</c:v>
                </c:pt>
                <c:pt idx="439">
                  <c:v>1626</c:v>
                </c:pt>
                <c:pt idx="440">
                  <c:v>1627</c:v>
                </c:pt>
                <c:pt idx="441">
                  <c:v>1626</c:v>
                </c:pt>
                <c:pt idx="442">
                  <c:v>1626</c:v>
                </c:pt>
                <c:pt idx="443">
                  <c:v>1625</c:v>
                </c:pt>
                <c:pt idx="444">
                  <c:v>1625</c:v>
                </c:pt>
                <c:pt idx="445">
                  <c:v>1626</c:v>
                </c:pt>
                <c:pt idx="446">
                  <c:v>1625</c:v>
                </c:pt>
                <c:pt idx="447">
                  <c:v>1625</c:v>
                </c:pt>
                <c:pt idx="448">
                  <c:v>1625</c:v>
                </c:pt>
                <c:pt idx="449">
                  <c:v>1625</c:v>
                </c:pt>
                <c:pt idx="450">
                  <c:v>1625</c:v>
                </c:pt>
                <c:pt idx="451">
                  <c:v>1625</c:v>
                </c:pt>
                <c:pt idx="452">
                  <c:v>1624</c:v>
                </c:pt>
                <c:pt idx="453">
                  <c:v>1624</c:v>
                </c:pt>
                <c:pt idx="454">
                  <c:v>1624</c:v>
                </c:pt>
                <c:pt idx="455">
                  <c:v>1624</c:v>
                </c:pt>
                <c:pt idx="456">
                  <c:v>1623</c:v>
                </c:pt>
                <c:pt idx="457">
                  <c:v>1623</c:v>
                </c:pt>
                <c:pt idx="458">
                  <c:v>1624</c:v>
                </c:pt>
                <c:pt idx="459">
                  <c:v>1624</c:v>
                </c:pt>
                <c:pt idx="460">
                  <c:v>1624</c:v>
                </c:pt>
                <c:pt idx="461">
                  <c:v>1625</c:v>
                </c:pt>
                <c:pt idx="462">
                  <c:v>1626</c:v>
                </c:pt>
                <c:pt idx="463">
                  <c:v>1626</c:v>
                </c:pt>
                <c:pt idx="464">
                  <c:v>1626</c:v>
                </c:pt>
                <c:pt idx="465">
                  <c:v>1626</c:v>
                </c:pt>
                <c:pt idx="466">
                  <c:v>1626</c:v>
                </c:pt>
                <c:pt idx="467">
                  <c:v>1626</c:v>
                </c:pt>
                <c:pt idx="468">
                  <c:v>1626</c:v>
                </c:pt>
                <c:pt idx="469">
                  <c:v>1626</c:v>
                </c:pt>
                <c:pt idx="470">
                  <c:v>1626</c:v>
                </c:pt>
                <c:pt idx="471">
                  <c:v>1626</c:v>
                </c:pt>
                <c:pt idx="472">
                  <c:v>1627</c:v>
                </c:pt>
                <c:pt idx="473">
                  <c:v>1626</c:v>
                </c:pt>
                <c:pt idx="474">
                  <c:v>1626</c:v>
                </c:pt>
                <c:pt idx="475">
                  <c:v>1626</c:v>
                </c:pt>
                <c:pt idx="476">
                  <c:v>1626</c:v>
                </c:pt>
                <c:pt idx="477">
                  <c:v>1627</c:v>
                </c:pt>
                <c:pt idx="478">
                  <c:v>1626</c:v>
                </c:pt>
                <c:pt idx="479">
                  <c:v>1627</c:v>
                </c:pt>
                <c:pt idx="480">
                  <c:v>1627</c:v>
                </c:pt>
                <c:pt idx="481">
                  <c:v>1627</c:v>
                </c:pt>
                <c:pt idx="482">
                  <c:v>1627</c:v>
                </c:pt>
                <c:pt idx="483">
                  <c:v>1627</c:v>
                </c:pt>
                <c:pt idx="484">
                  <c:v>1627</c:v>
                </c:pt>
                <c:pt idx="485">
                  <c:v>1627</c:v>
                </c:pt>
                <c:pt idx="486">
                  <c:v>1627</c:v>
                </c:pt>
                <c:pt idx="487">
                  <c:v>1627</c:v>
                </c:pt>
                <c:pt idx="488">
                  <c:v>1627</c:v>
                </c:pt>
                <c:pt idx="489">
                  <c:v>1628</c:v>
                </c:pt>
                <c:pt idx="490">
                  <c:v>1628</c:v>
                </c:pt>
                <c:pt idx="491">
                  <c:v>1628</c:v>
                </c:pt>
                <c:pt idx="492">
                  <c:v>1628</c:v>
                </c:pt>
                <c:pt idx="493">
                  <c:v>4095</c:v>
                </c:pt>
                <c:pt idx="494">
                  <c:v>1629</c:v>
                </c:pt>
                <c:pt idx="495">
                  <c:v>1629</c:v>
                </c:pt>
                <c:pt idx="496">
                  <c:v>1629</c:v>
                </c:pt>
                <c:pt idx="497">
                  <c:v>1628</c:v>
                </c:pt>
                <c:pt idx="498">
                  <c:v>1629</c:v>
                </c:pt>
                <c:pt idx="499">
                  <c:v>1629</c:v>
                </c:pt>
                <c:pt idx="500">
                  <c:v>1628</c:v>
                </c:pt>
                <c:pt idx="501">
                  <c:v>1628</c:v>
                </c:pt>
                <c:pt idx="502">
                  <c:v>1629</c:v>
                </c:pt>
                <c:pt idx="503">
                  <c:v>1629</c:v>
                </c:pt>
                <c:pt idx="504">
                  <c:v>1629</c:v>
                </c:pt>
                <c:pt idx="505">
                  <c:v>1629</c:v>
                </c:pt>
                <c:pt idx="506">
                  <c:v>1630</c:v>
                </c:pt>
                <c:pt idx="507">
                  <c:v>1630</c:v>
                </c:pt>
                <c:pt idx="508">
                  <c:v>1630</c:v>
                </c:pt>
                <c:pt idx="509">
                  <c:v>1630</c:v>
                </c:pt>
                <c:pt idx="510">
                  <c:v>1631</c:v>
                </c:pt>
                <c:pt idx="511">
                  <c:v>1631</c:v>
                </c:pt>
                <c:pt idx="512">
                  <c:v>1631</c:v>
                </c:pt>
                <c:pt idx="513">
                  <c:v>1631</c:v>
                </c:pt>
                <c:pt idx="514">
                  <c:v>1631</c:v>
                </c:pt>
                <c:pt idx="515">
                  <c:v>1631</c:v>
                </c:pt>
                <c:pt idx="516">
                  <c:v>1631</c:v>
                </c:pt>
                <c:pt idx="517">
                  <c:v>1631</c:v>
                </c:pt>
                <c:pt idx="518">
                  <c:v>1631</c:v>
                </c:pt>
                <c:pt idx="519">
                  <c:v>1631</c:v>
                </c:pt>
                <c:pt idx="520">
                  <c:v>1631</c:v>
                </c:pt>
                <c:pt idx="521">
                  <c:v>1631</c:v>
                </c:pt>
                <c:pt idx="522">
                  <c:v>1631</c:v>
                </c:pt>
                <c:pt idx="523">
                  <c:v>1631</c:v>
                </c:pt>
                <c:pt idx="524">
                  <c:v>1631</c:v>
                </c:pt>
                <c:pt idx="525">
                  <c:v>1632</c:v>
                </c:pt>
                <c:pt idx="526">
                  <c:v>1632</c:v>
                </c:pt>
                <c:pt idx="527">
                  <c:v>1632</c:v>
                </c:pt>
                <c:pt idx="528">
                  <c:v>1632</c:v>
                </c:pt>
                <c:pt idx="529">
                  <c:v>1631</c:v>
                </c:pt>
                <c:pt idx="530">
                  <c:v>1632</c:v>
                </c:pt>
                <c:pt idx="531">
                  <c:v>1632</c:v>
                </c:pt>
                <c:pt idx="532">
                  <c:v>1632</c:v>
                </c:pt>
                <c:pt idx="533">
                  <c:v>1633</c:v>
                </c:pt>
                <c:pt idx="534">
                  <c:v>1633</c:v>
                </c:pt>
                <c:pt idx="535">
                  <c:v>1633</c:v>
                </c:pt>
                <c:pt idx="536">
                  <c:v>1634</c:v>
                </c:pt>
                <c:pt idx="537">
                  <c:v>1635</c:v>
                </c:pt>
                <c:pt idx="538">
                  <c:v>1635</c:v>
                </c:pt>
                <c:pt idx="539">
                  <c:v>1635</c:v>
                </c:pt>
                <c:pt idx="540">
                  <c:v>1635</c:v>
                </c:pt>
                <c:pt idx="541">
                  <c:v>1635</c:v>
                </c:pt>
                <c:pt idx="542">
                  <c:v>1635</c:v>
                </c:pt>
                <c:pt idx="543">
                  <c:v>1635</c:v>
                </c:pt>
                <c:pt idx="544">
                  <c:v>1634</c:v>
                </c:pt>
                <c:pt idx="545">
                  <c:v>1634</c:v>
                </c:pt>
                <c:pt idx="546">
                  <c:v>1635</c:v>
                </c:pt>
                <c:pt idx="547">
                  <c:v>1635</c:v>
                </c:pt>
                <c:pt idx="548">
                  <c:v>1635</c:v>
                </c:pt>
                <c:pt idx="549">
                  <c:v>1635</c:v>
                </c:pt>
                <c:pt idx="550">
                  <c:v>1635</c:v>
                </c:pt>
                <c:pt idx="551">
                  <c:v>1636</c:v>
                </c:pt>
                <c:pt idx="552">
                  <c:v>1636</c:v>
                </c:pt>
                <c:pt idx="553">
                  <c:v>1635</c:v>
                </c:pt>
                <c:pt idx="554">
                  <c:v>1636</c:v>
                </c:pt>
                <c:pt idx="555">
                  <c:v>1636</c:v>
                </c:pt>
                <c:pt idx="556">
                  <c:v>1637</c:v>
                </c:pt>
                <c:pt idx="557">
                  <c:v>1637</c:v>
                </c:pt>
                <c:pt idx="558">
                  <c:v>1636</c:v>
                </c:pt>
                <c:pt idx="559">
                  <c:v>1637</c:v>
                </c:pt>
                <c:pt idx="560">
                  <c:v>1637</c:v>
                </c:pt>
                <c:pt idx="561">
                  <c:v>1637</c:v>
                </c:pt>
                <c:pt idx="562">
                  <c:v>1637</c:v>
                </c:pt>
                <c:pt idx="563">
                  <c:v>1637</c:v>
                </c:pt>
                <c:pt idx="564">
                  <c:v>1637</c:v>
                </c:pt>
                <c:pt idx="565">
                  <c:v>1637</c:v>
                </c:pt>
                <c:pt idx="566">
                  <c:v>1637</c:v>
                </c:pt>
                <c:pt idx="567">
                  <c:v>1638</c:v>
                </c:pt>
                <c:pt idx="568">
                  <c:v>1638</c:v>
                </c:pt>
                <c:pt idx="569">
                  <c:v>1638</c:v>
                </c:pt>
                <c:pt idx="570">
                  <c:v>1638</c:v>
                </c:pt>
                <c:pt idx="571">
                  <c:v>1638</c:v>
                </c:pt>
                <c:pt idx="572">
                  <c:v>1638</c:v>
                </c:pt>
                <c:pt idx="573">
                  <c:v>1638</c:v>
                </c:pt>
                <c:pt idx="574">
                  <c:v>1638</c:v>
                </c:pt>
                <c:pt idx="575">
                  <c:v>1638</c:v>
                </c:pt>
                <c:pt idx="576">
                  <c:v>1638</c:v>
                </c:pt>
                <c:pt idx="577">
                  <c:v>1638</c:v>
                </c:pt>
                <c:pt idx="578">
                  <c:v>1638</c:v>
                </c:pt>
                <c:pt idx="579">
                  <c:v>1639</c:v>
                </c:pt>
                <c:pt idx="580">
                  <c:v>1639</c:v>
                </c:pt>
                <c:pt idx="581">
                  <c:v>1639</c:v>
                </c:pt>
                <c:pt idx="582">
                  <c:v>1639</c:v>
                </c:pt>
                <c:pt idx="583">
                  <c:v>1639</c:v>
                </c:pt>
                <c:pt idx="584">
                  <c:v>1639</c:v>
                </c:pt>
                <c:pt idx="585">
                  <c:v>1639</c:v>
                </c:pt>
                <c:pt idx="586">
                  <c:v>1639</c:v>
                </c:pt>
                <c:pt idx="587">
                  <c:v>1639</c:v>
                </c:pt>
                <c:pt idx="588">
                  <c:v>1639</c:v>
                </c:pt>
                <c:pt idx="589">
                  <c:v>1640</c:v>
                </c:pt>
                <c:pt idx="590">
                  <c:v>1640</c:v>
                </c:pt>
                <c:pt idx="591">
                  <c:v>1639</c:v>
                </c:pt>
                <c:pt idx="592">
                  <c:v>1640</c:v>
                </c:pt>
                <c:pt idx="593">
                  <c:v>1639</c:v>
                </c:pt>
                <c:pt idx="594">
                  <c:v>1639</c:v>
                </c:pt>
                <c:pt idx="595">
                  <c:v>1639</c:v>
                </c:pt>
                <c:pt idx="596">
                  <c:v>1640</c:v>
                </c:pt>
                <c:pt idx="597">
                  <c:v>1639</c:v>
                </c:pt>
                <c:pt idx="598">
                  <c:v>1639</c:v>
                </c:pt>
                <c:pt idx="599">
                  <c:v>1639</c:v>
                </c:pt>
                <c:pt idx="600">
                  <c:v>1640</c:v>
                </c:pt>
                <c:pt idx="601">
                  <c:v>1641</c:v>
                </c:pt>
                <c:pt idx="602">
                  <c:v>1641</c:v>
                </c:pt>
                <c:pt idx="603">
                  <c:v>1641</c:v>
                </c:pt>
                <c:pt idx="604">
                  <c:v>1641</c:v>
                </c:pt>
                <c:pt idx="605">
                  <c:v>1641</c:v>
                </c:pt>
                <c:pt idx="606">
                  <c:v>1641</c:v>
                </c:pt>
                <c:pt idx="607">
                  <c:v>1641</c:v>
                </c:pt>
                <c:pt idx="608">
                  <c:v>1641</c:v>
                </c:pt>
                <c:pt idx="609">
                  <c:v>1641</c:v>
                </c:pt>
                <c:pt idx="610">
                  <c:v>1641</c:v>
                </c:pt>
                <c:pt idx="611">
                  <c:v>1641</c:v>
                </c:pt>
                <c:pt idx="612">
                  <c:v>1641</c:v>
                </c:pt>
                <c:pt idx="613">
                  <c:v>1641</c:v>
                </c:pt>
                <c:pt idx="614">
                  <c:v>1642</c:v>
                </c:pt>
                <c:pt idx="615">
                  <c:v>1641</c:v>
                </c:pt>
                <c:pt idx="616">
                  <c:v>1641</c:v>
                </c:pt>
                <c:pt idx="617">
                  <c:v>1640</c:v>
                </c:pt>
                <c:pt idx="618">
                  <c:v>1641</c:v>
                </c:pt>
                <c:pt idx="619">
                  <c:v>1641</c:v>
                </c:pt>
                <c:pt idx="620">
                  <c:v>1641</c:v>
                </c:pt>
                <c:pt idx="621">
                  <c:v>1641</c:v>
                </c:pt>
                <c:pt idx="622">
                  <c:v>1641</c:v>
                </c:pt>
                <c:pt idx="623">
                  <c:v>1641</c:v>
                </c:pt>
                <c:pt idx="624">
                  <c:v>1640</c:v>
                </c:pt>
                <c:pt idx="625">
                  <c:v>1640</c:v>
                </c:pt>
                <c:pt idx="626">
                  <c:v>1641</c:v>
                </c:pt>
                <c:pt idx="627">
                  <c:v>1642</c:v>
                </c:pt>
                <c:pt idx="628">
                  <c:v>1642</c:v>
                </c:pt>
                <c:pt idx="629">
                  <c:v>1642</c:v>
                </c:pt>
                <c:pt idx="630">
                  <c:v>1642</c:v>
                </c:pt>
                <c:pt idx="631">
                  <c:v>1642</c:v>
                </c:pt>
                <c:pt idx="632">
                  <c:v>1642</c:v>
                </c:pt>
                <c:pt idx="633">
                  <c:v>1643</c:v>
                </c:pt>
                <c:pt idx="634">
                  <c:v>1642</c:v>
                </c:pt>
                <c:pt idx="635">
                  <c:v>1642</c:v>
                </c:pt>
                <c:pt idx="636">
                  <c:v>1642</c:v>
                </c:pt>
                <c:pt idx="637">
                  <c:v>1643</c:v>
                </c:pt>
                <c:pt idx="638">
                  <c:v>1644</c:v>
                </c:pt>
                <c:pt idx="639">
                  <c:v>1644</c:v>
                </c:pt>
                <c:pt idx="640">
                  <c:v>1644</c:v>
                </c:pt>
                <c:pt idx="641">
                  <c:v>1645</c:v>
                </c:pt>
                <c:pt idx="642">
                  <c:v>1645</c:v>
                </c:pt>
                <c:pt idx="643">
                  <c:v>1644</c:v>
                </c:pt>
                <c:pt idx="644">
                  <c:v>1644</c:v>
                </c:pt>
                <c:pt idx="645">
                  <c:v>1644</c:v>
                </c:pt>
                <c:pt idx="646">
                  <c:v>1643</c:v>
                </c:pt>
                <c:pt idx="647">
                  <c:v>1644</c:v>
                </c:pt>
                <c:pt idx="648">
                  <c:v>1643</c:v>
                </c:pt>
                <c:pt idx="649">
                  <c:v>1644</c:v>
                </c:pt>
                <c:pt idx="650">
                  <c:v>1644</c:v>
                </c:pt>
                <c:pt idx="651">
                  <c:v>1644</c:v>
                </c:pt>
                <c:pt idx="652">
                  <c:v>1643</c:v>
                </c:pt>
                <c:pt idx="653">
                  <c:v>1642</c:v>
                </c:pt>
                <c:pt idx="654">
                  <c:v>1642</c:v>
                </c:pt>
                <c:pt idx="655">
                  <c:v>1643</c:v>
                </c:pt>
                <c:pt idx="656">
                  <c:v>1643</c:v>
                </c:pt>
                <c:pt idx="657">
                  <c:v>1643</c:v>
                </c:pt>
                <c:pt idx="658">
                  <c:v>1644</c:v>
                </c:pt>
                <c:pt idx="659">
                  <c:v>1644</c:v>
                </c:pt>
                <c:pt idx="660">
                  <c:v>1644</c:v>
                </c:pt>
                <c:pt idx="661">
                  <c:v>1644</c:v>
                </c:pt>
                <c:pt idx="662">
                  <c:v>1644</c:v>
                </c:pt>
                <c:pt idx="663">
                  <c:v>1644</c:v>
                </c:pt>
                <c:pt idx="664">
                  <c:v>1644</c:v>
                </c:pt>
                <c:pt idx="665">
                  <c:v>1644</c:v>
                </c:pt>
                <c:pt idx="666">
                  <c:v>1644</c:v>
                </c:pt>
                <c:pt idx="667">
                  <c:v>1645</c:v>
                </c:pt>
                <c:pt idx="668">
                  <c:v>1644</c:v>
                </c:pt>
                <c:pt idx="669">
                  <c:v>1644</c:v>
                </c:pt>
                <c:pt idx="670">
                  <c:v>1644</c:v>
                </c:pt>
                <c:pt idx="671">
                  <c:v>1644</c:v>
                </c:pt>
                <c:pt idx="672">
                  <c:v>1644</c:v>
                </c:pt>
                <c:pt idx="673">
                  <c:v>1644</c:v>
                </c:pt>
                <c:pt idx="674">
                  <c:v>1644</c:v>
                </c:pt>
                <c:pt idx="675">
                  <c:v>1644</c:v>
                </c:pt>
                <c:pt idx="676">
                  <c:v>1644</c:v>
                </c:pt>
                <c:pt idx="677">
                  <c:v>1644</c:v>
                </c:pt>
                <c:pt idx="678">
                  <c:v>1643</c:v>
                </c:pt>
                <c:pt idx="679">
                  <c:v>1644</c:v>
                </c:pt>
                <c:pt idx="680">
                  <c:v>1644</c:v>
                </c:pt>
                <c:pt idx="681">
                  <c:v>1644</c:v>
                </c:pt>
                <c:pt idx="682">
                  <c:v>1643</c:v>
                </c:pt>
                <c:pt idx="683">
                  <c:v>1644</c:v>
                </c:pt>
                <c:pt idx="684">
                  <c:v>1644</c:v>
                </c:pt>
                <c:pt idx="685">
                  <c:v>1644</c:v>
                </c:pt>
                <c:pt idx="686">
                  <c:v>1645</c:v>
                </c:pt>
                <c:pt idx="687">
                  <c:v>1645</c:v>
                </c:pt>
                <c:pt idx="688">
                  <c:v>1645</c:v>
                </c:pt>
                <c:pt idx="689">
                  <c:v>1645</c:v>
                </c:pt>
                <c:pt idx="690">
                  <c:v>1645</c:v>
                </c:pt>
                <c:pt idx="691">
                  <c:v>1645</c:v>
                </c:pt>
                <c:pt idx="692">
                  <c:v>1645</c:v>
                </c:pt>
                <c:pt idx="693">
                  <c:v>1645</c:v>
                </c:pt>
                <c:pt idx="694">
                  <c:v>1645</c:v>
                </c:pt>
                <c:pt idx="695">
                  <c:v>1645</c:v>
                </c:pt>
                <c:pt idx="696">
                  <c:v>1645</c:v>
                </c:pt>
                <c:pt idx="697">
                  <c:v>1645</c:v>
                </c:pt>
                <c:pt idx="698">
                  <c:v>1645</c:v>
                </c:pt>
                <c:pt idx="699">
                  <c:v>1645</c:v>
                </c:pt>
                <c:pt idx="700">
                  <c:v>1645</c:v>
                </c:pt>
                <c:pt idx="701">
                  <c:v>1646</c:v>
                </c:pt>
                <c:pt idx="702">
                  <c:v>1646</c:v>
                </c:pt>
                <c:pt idx="703">
                  <c:v>1646</c:v>
                </c:pt>
                <c:pt idx="704">
                  <c:v>1646</c:v>
                </c:pt>
                <c:pt idx="705">
                  <c:v>1645</c:v>
                </c:pt>
                <c:pt idx="706">
                  <c:v>1645</c:v>
                </c:pt>
                <c:pt idx="707">
                  <c:v>1645</c:v>
                </c:pt>
                <c:pt idx="708">
                  <c:v>1646</c:v>
                </c:pt>
                <c:pt idx="709">
                  <c:v>1646</c:v>
                </c:pt>
                <c:pt idx="710">
                  <c:v>1646</c:v>
                </c:pt>
                <c:pt idx="711">
                  <c:v>1646</c:v>
                </c:pt>
                <c:pt idx="712">
                  <c:v>1646</c:v>
                </c:pt>
                <c:pt idx="713">
                  <c:v>1646</c:v>
                </c:pt>
                <c:pt idx="714">
                  <c:v>1646</c:v>
                </c:pt>
                <c:pt idx="715">
                  <c:v>1646</c:v>
                </c:pt>
                <c:pt idx="716">
                  <c:v>1646</c:v>
                </c:pt>
                <c:pt idx="717">
                  <c:v>1646</c:v>
                </c:pt>
                <c:pt idx="718">
                  <c:v>1646</c:v>
                </c:pt>
                <c:pt idx="719">
                  <c:v>1647</c:v>
                </c:pt>
                <c:pt idx="720">
                  <c:v>1647</c:v>
                </c:pt>
                <c:pt idx="721">
                  <c:v>1646</c:v>
                </c:pt>
                <c:pt idx="722">
                  <c:v>1646</c:v>
                </c:pt>
                <c:pt idx="723">
                  <c:v>1646</c:v>
                </c:pt>
                <c:pt idx="724">
                  <c:v>1646</c:v>
                </c:pt>
                <c:pt idx="725">
                  <c:v>1646</c:v>
                </c:pt>
                <c:pt idx="726">
                  <c:v>1646</c:v>
                </c:pt>
                <c:pt idx="727">
                  <c:v>1646</c:v>
                </c:pt>
                <c:pt idx="728">
                  <c:v>1646</c:v>
                </c:pt>
                <c:pt idx="729">
                  <c:v>1645</c:v>
                </c:pt>
                <c:pt idx="730">
                  <c:v>1646</c:v>
                </c:pt>
                <c:pt idx="731">
                  <c:v>1647</c:v>
                </c:pt>
                <c:pt idx="732">
                  <c:v>1648</c:v>
                </c:pt>
                <c:pt idx="733">
                  <c:v>1649</c:v>
                </c:pt>
                <c:pt idx="734">
                  <c:v>1650</c:v>
                </c:pt>
                <c:pt idx="735">
                  <c:v>1651</c:v>
                </c:pt>
                <c:pt idx="736">
                  <c:v>1652</c:v>
                </c:pt>
                <c:pt idx="737">
                  <c:v>1652</c:v>
                </c:pt>
                <c:pt idx="738">
                  <c:v>1653</c:v>
                </c:pt>
                <c:pt idx="739">
                  <c:v>1653</c:v>
                </c:pt>
                <c:pt idx="740">
                  <c:v>1654</c:v>
                </c:pt>
                <c:pt idx="741">
                  <c:v>1656</c:v>
                </c:pt>
                <c:pt idx="742">
                  <c:v>1656</c:v>
                </c:pt>
                <c:pt idx="743">
                  <c:v>1658</c:v>
                </c:pt>
                <c:pt idx="744">
                  <c:v>1659</c:v>
                </c:pt>
                <c:pt idx="745">
                  <c:v>1660</c:v>
                </c:pt>
                <c:pt idx="746">
                  <c:v>1661</c:v>
                </c:pt>
                <c:pt idx="747">
                  <c:v>1663</c:v>
                </c:pt>
                <c:pt idx="748">
                  <c:v>1663</c:v>
                </c:pt>
                <c:pt idx="749">
                  <c:v>1665</c:v>
                </c:pt>
                <c:pt idx="750">
                  <c:v>1666</c:v>
                </c:pt>
                <c:pt idx="751">
                  <c:v>1667</c:v>
                </c:pt>
                <c:pt idx="752">
                  <c:v>1669</c:v>
                </c:pt>
                <c:pt idx="753">
                  <c:v>1670</c:v>
                </c:pt>
                <c:pt idx="754">
                  <c:v>1672</c:v>
                </c:pt>
                <c:pt idx="755">
                  <c:v>1673</c:v>
                </c:pt>
                <c:pt idx="756">
                  <c:v>1675</c:v>
                </c:pt>
                <c:pt idx="757">
                  <c:v>1676</c:v>
                </c:pt>
                <c:pt idx="758">
                  <c:v>1677</c:v>
                </c:pt>
                <c:pt idx="759">
                  <c:v>1678</c:v>
                </c:pt>
                <c:pt idx="760">
                  <c:v>1679</c:v>
                </c:pt>
                <c:pt idx="761">
                  <c:v>1680</c:v>
                </c:pt>
                <c:pt idx="762">
                  <c:v>1681</c:v>
                </c:pt>
                <c:pt idx="763">
                  <c:v>1682</c:v>
                </c:pt>
                <c:pt idx="764">
                  <c:v>4095</c:v>
                </c:pt>
                <c:pt idx="765">
                  <c:v>1684</c:v>
                </c:pt>
                <c:pt idx="766">
                  <c:v>1686</c:v>
                </c:pt>
                <c:pt idx="767">
                  <c:v>1687</c:v>
                </c:pt>
                <c:pt idx="768">
                  <c:v>1688</c:v>
                </c:pt>
                <c:pt idx="769">
                  <c:v>1689</c:v>
                </c:pt>
                <c:pt idx="770">
                  <c:v>1690</c:v>
                </c:pt>
                <c:pt idx="771">
                  <c:v>1691</c:v>
                </c:pt>
                <c:pt idx="772">
                  <c:v>1691</c:v>
                </c:pt>
                <c:pt idx="773">
                  <c:v>1692</c:v>
                </c:pt>
                <c:pt idx="774">
                  <c:v>1693</c:v>
                </c:pt>
                <c:pt idx="775">
                  <c:v>1693</c:v>
                </c:pt>
                <c:pt idx="776">
                  <c:v>1694</c:v>
                </c:pt>
                <c:pt idx="777">
                  <c:v>1695</c:v>
                </c:pt>
                <c:pt idx="778">
                  <c:v>1695</c:v>
                </c:pt>
                <c:pt idx="779">
                  <c:v>1696</c:v>
                </c:pt>
                <c:pt idx="780">
                  <c:v>1697</c:v>
                </c:pt>
                <c:pt idx="781">
                  <c:v>1697</c:v>
                </c:pt>
                <c:pt idx="782">
                  <c:v>1698</c:v>
                </c:pt>
                <c:pt idx="783">
                  <c:v>1698</c:v>
                </c:pt>
                <c:pt idx="784">
                  <c:v>1699</c:v>
                </c:pt>
                <c:pt idx="785">
                  <c:v>4095</c:v>
                </c:pt>
                <c:pt idx="786">
                  <c:v>1699</c:v>
                </c:pt>
                <c:pt idx="787">
                  <c:v>1700</c:v>
                </c:pt>
                <c:pt idx="788">
                  <c:v>1700</c:v>
                </c:pt>
                <c:pt idx="789">
                  <c:v>1700</c:v>
                </c:pt>
                <c:pt idx="790">
                  <c:v>1701</c:v>
                </c:pt>
                <c:pt idx="791">
                  <c:v>1700</c:v>
                </c:pt>
                <c:pt idx="792">
                  <c:v>1701</c:v>
                </c:pt>
                <c:pt idx="793">
                  <c:v>1701</c:v>
                </c:pt>
                <c:pt idx="794">
                  <c:v>1702</c:v>
                </c:pt>
                <c:pt idx="795">
                  <c:v>1702</c:v>
                </c:pt>
                <c:pt idx="796">
                  <c:v>1702</c:v>
                </c:pt>
                <c:pt idx="797">
                  <c:v>1702</c:v>
                </c:pt>
                <c:pt idx="798">
                  <c:v>1702</c:v>
                </c:pt>
                <c:pt idx="799">
                  <c:v>1702</c:v>
                </c:pt>
                <c:pt idx="800">
                  <c:v>1702</c:v>
                </c:pt>
                <c:pt idx="801">
                  <c:v>1702</c:v>
                </c:pt>
                <c:pt idx="802">
                  <c:v>1703</c:v>
                </c:pt>
                <c:pt idx="803">
                  <c:v>1703</c:v>
                </c:pt>
                <c:pt idx="804">
                  <c:v>1703</c:v>
                </c:pt>
                <c:pt idx="805">
                  <c:v>1703</c:v>
                </c:pt>
                <c:pt idx="806">
                  <c:v>1703</c:v>
                </c:pt>
                <c:pt idx="807">
                  <c:v>1703</c:v>
                </c:pt>
                <c:pt idx="808">
                  <c:v>1704</c:v>
                </c:pt>
                <c:pt idx="809">
                  <c:v>1704</c:v>
                </c:pt>
                <c:pt idx="810">
                  <c:v>1703</c:v>
                </c:pt>
                <c:pt idx="811">
                  <c:v>1704</c:v>
                </c:pt>
                <c:pt idx="812">
                  <c:v>1703</c:v>
                </c:pt>
                <c:pt idx="813">
                  <c:v>1703</c:v>
                </c:pt>
                <c:pt idx="814">
                  <c:v>1704</c:v>
                </c:pt>
                <c:pt idx="815">
                  <c:v>1704</c:v>
                </c:pt>
                <c:pt idx="816">
                  <c:v>1703</c:v>
                </c:pt>
                <c:pt idx="817">
                  <c:v>1705</c:v>
                </c:pt>
                <c:pt idx="818">
                  <c:v>1704</c:v>
                </c:pt>
                <c:pt idx="819">
                  <c:v>1704</c:v>
                </c:pt>
                <c:pt idx="820">
                  <c:v>1705</c:v>
                </c:pt>
                <c:pt idx="821">
                  <c:v>1705</c:v>
                </c:pt>
                <c:pt idx="822">
                  <c:v>1705</c:v>
                </c:pt>
                <c:pt idx="823">
                  <c:v>1704</c:v>
                </c:pt>
                <c:pt idx="824">
                  <c:v>1704</c:v>
                </c:pt>
                <c:pt idx="825">
                  <c:v>1705</c:v>
                </c:pt>
                <c:pt idx="826">
                  <c:v>1704</c:v>
                </c:pt>
                <c:pt idx="827">
                  <c:v>1704</c:v>
                </c:pt>
                <c:pt idx="828">
                  <c:v>1703</c:v>
                </c:pt>
                <c:pt idx="829">
                  <c:v>1703</c:v>
                </c:pt>
                <c:pt idx="830">
                  <c:v>1703</c:v>
                </c:pt>
                <c:pt idx="831">
                  <c:v>1704</c:v>
                </c:pt>
                <c:pt idx="832">
                  <c:v>1704</c:v>
                </c:pt>
                <c:pt idx="833">
                  <c:v>1704</c:v>
                </c:pt>
                <c:pt idx="834">
                  <c:v>1704</c:v>
                </c:pt>
                <c:pt idx="835">
                  <c:v>1704</c:v>
                </c:pt>
                <c:pt idx="836">
                  <c:v>1704</c:v>
                </c:pt>
                <c:pt idx="837">
                  <c:v>1703</c:v>
                </c:pt>
                <c:pt idx="838">
                  <c:v>1702</c:v>
                </c:pt>
                <c:pt idx="839">
                  <c:v>1703</c:v>
                </c:pt>
                <c:pt idx="840">
                  <c:v>1703</c:v>
                </c:pt>
                <c:pt idx="841">
                  <c:v>1703</c:v>
                </c:pt>
                <c:pt idx="842">
                  <c:v>1703</c:v>
                </c:pt>
                <c:pt idx="843">
                  <c:v>1703</c:v>
                </c:pt>
                <c:pt idx="844">
                  <c:v>1703</c:v>
                </c:pt>
                <c:pt idx="845">
                  <c:v>1702</c:v>
                </c:pt>
                <c:pt idx="846">
                  <c:v>1702</c:v>
                </c:pt>
                <c:pt idx="847">
                  <c:v>1702</c:v>
                </c:pt>
                <c:pt idx="848">
                  <c:v>1702</c:v>
                </c:pt>
                <c:pt idx="849">
                  <c:v>1702</c:v>
                </c:pt>
                <c:pt idx="850">
                  <c:v>1702</c:v>
                </c:pt>
                <c:pt idx="851">
                  <c:v>1701</c:v>
                </c:pt>
                <c:pt idx="852">
                  <c:v>1701</c:v>
                </c:pt>
                <c:pt idx="853">
                  <c:v>1701</c:v>
                </c:pt>
                <c:pt idx="854">
                  <c:v>1701</c:v>
                </c:pt>
                <c:pt idx="855">
                  <c:v>1701</c:v>
                </c:pt>
                <c:pt idx="856">
                  <c:v>1701</c:v>
                </c:pt>
                <c:pt idx="857">
                  <c:v>1701</c:v>
                </c:pt>
                <c:pt idx="858">
                  <c:v>1701</c:v>
                </c:pt>
                <c:pt idx="859">
                  <c:v>1700</c:v>
                </c:pt>
                <c:pt idx="860">
                  <c:v>1700</c:v>
                </c:pt>
                <c:pt idx="861">
                  <c:v>1700</c:v>
                </c:pt>
                <c:pt idx="862">
                  <c:v>1700</c:v>
                </c:pt>
                <c:pt idx="863">
                  <c:v>1699</c:v>
                </c:pt>
                <c:pt idx="864">
                  <c:v>1699</c:v>
                </c:pt>
                <c:pt idx="865">
                  <c:v>1699</c:v>
                </c:pt>
                <c:pt idx="866">
                  <c:v>1699</c:v>
                </c:pt>
                <c:pt idx="867">
                  <c:v>1698</c:v>
                </c:pt>
                <c:pt idx="868">
                  <c:v>1698</c:v>
                </c:pt>
                <c:pt idx="869">
                  <c:v>1698</c:v>
                </c:pt>
                <c:pt idx="870">
                  <c:v>1698</c:v>
                </c:pt>
                <c:pt idx="871">
                  <c:v>1698</c:v>
                </c:pt>
                <c:pt idx="872">
                  <c:v>1698</c:v>
                </c:pt>
                <c:pt idx="873">
                  <c:v>1697</c:v>
                </c:pt>
                <c:pt idx="874">
                  <c:v>1697</c:v>
                </c:pt>
                <c:pt idx="875">
                  <c:v>1697</c:v>
                </c:pt>
                <c:pt idx="876">
                  <c:v>1697</c:v>
                </c:pt>
                <c:pt idx="877">
                  <c:v>1696</c:v>
                </c:pt>
                <c:pt idx="878">
                  <c:v>1695</c:v>
                </c:pt>
                <c:pt idx="879">
                  <c:v>1696</c:v>
                </c:pt>
                <c:pt idx="880">
                  <c:v>1696</c:v>
                </c:pt>
                <c:pt idx="881">
                  <c:v>1695</c:v>
                </c:pt>
                <c:pt idx="882">
                  <c:v>1695</c:v>
                </c:pt>
                <c:pt idx="883">
                  <c:v>1695</c:v>
                </c:pt>
                <c:pt idx="884">
                  <c:v>1695</c:v>
                </c:pt>
                <c:pt idx="885">
                  <c:v>1694</c:v>
                </c:pt>
                <c:pt idx="886">
                  <c:v>1694</c:v>
                </c:pt>
                <c:pt idx="887">
                  <c:v>1693</c:v>
                </c:pt>
                <c:pt idx="888">
                  <c:v>1693</c:v>
                </c:pt>
                <c:pt idx="889">
                  <c:v>1693</c:v>
                </c:pt>
                <c:pt idx="890">
                  <c:v>1693</c:v>
                </c:pt>
                <c:pt idx="891">
                  <c:v>1693</c:v>
                </c:pt>
                <c:pt idx="892">
                  <c:v>1692</c:v>
                </c:pt>
                <c:pt idx="893">
                  <c:v>1692</c:v>
                </c:pt>
                <c:pt idx="894">
                  <c:v>1692</c:v>
                </c:pt>
                <c:pt idx="895">
                  <c:v>1692</c:v>
                </c:pt>
                <c:pt idx="896">
                  <c:v>1692</c:v>
                </c:pt>
                <c:pt idx="897">
                  <c:v>1692</c:v>
                </c:pt>
                <c:pt idx="898">
                  <c:v>1692</c:v>
                </c:pt>
                <c:pt idx="899">
                  <c:v>1691</c:v>
                </c:pt>
                <c:pt idx="900">
                  <c:v>1691</c:v>
                </c:pt>
                <c:pt idx="901">
                  <c:v>1691</c:v>
                </c:pt>
                <c:pt idx="902">
                  <c:v>1691</c:v>
                </c:pt>
                <c:pt idx="903">
                  <c:v>1691</c:v>
                </c:pt>
                <c:pt idx="904">
                  <c:v>1691</c:v>
                </c:pt>
                <c:pt idx="905">
                  <c:v>1690</c:v>
                </c:pt>
                <c:pt idx="906">
                  <c:v>1690</c:v>
                </c:pt>
                <c:pt idx="907">
                  <c:v>1690</c:v>
                </c:pt>
                <c:pt idx="908">
                  <c:v>1690</c:v>
                </c:pt>
                <c:pt idx="909">
                  <c:v>1690</c:v>
                </c:pt>
                <c:pt idx="910">
                  <c:v>1689</c:v>
                </c:pt>
                <c:pt idx="911">
                  <c:v>1689</c:v>
                </c:pt>
                <c:pt idx="912">
                  <c:v>1689</c:v>
                </c:pt>
                <c:pt idx="913">
                  <c:v>1689</c:v>
                </c:pt>
                <c:pt idx="914">
                  <c:v>1688</c:v>
                </c:pt>
                <c:pt idx="915">
                  <c:v>1688</c:v>
                </c:pt>
                <c:pt idx="916">
                  <c:v>1688</c:v>
                </c:pt>
                <c:pt idx="917">
                  <c:v>1688</c:v>
                </c:pt>
                <c:pt idx="918">
                  <c:v>1688</c:v>
                </c:pt>
                <c:pt idx="919">
                  <c:v>1688</c:v>
                </c:pt>
                <c:pt idx="920">
                  <c:v>1688</c:v>
                </c:pt>
                <c:pt idx="921">
                  <c:v>1687</c:v>
                </c:pt>
                <c:pt idx="922">
                  <c:v>1687</c:v>
                </c:pt>
                <c:pt idx="923">
                  <c:v>1687</c:v>
                </c:pt>
                <c:pt idx="924">
                  <c:v>1687</c:v>
                </c:pt>
                <c:pt idx="925">
                  <c:v>1687</c:v>
                </c:pt>
                <c:pt idx="926">
                  <c:v>1687</c:v>
                </c:pt>
                <c:pt idx="927">
                  <c:v>1686</c:v>
                </c:pt>
                <c:pt idx="928">
                  <c:v>1686</c:v>
                </c:pt>
                <c:pt idx="929">
                  <c:v>1686</c:v>
                </c:pt>
                <c:pt idx="930">
                  <c:v>1686</c:v>
                </c:pt>
                <c:pt idx="931">
                  <c:v>1686</c:v>
                </c:pt>
                <c:pt idx="932">
                  <c:v>1685</c:v>
                </c:pt>
                <c:pt idx="933">
                  <c:v>1685</c:v>
                </c:pt>
                <c:pt idx="934">
                  <c:v>1685</c:v>
                </c:pt>
                <c:pt idx="935">
                  <c:v>1685</c:v>
                </c:pt>
                <c:pt idx="936">
                  <c:v>1685</c:v>
                </c:pt>
                <c:pt idx="937">
                  <c:v>1684</c:v>
                </c:pt>
                <c:pt idx="938">
                  <c:v>1684</c:v>
                </c:pt>
                <c:pt idx="939">
                  <c:v>1684</c:v>
                </c:pt>
                <c:pt idx="940">
                  <c:v>9</c:v>
                </c:pt>
                <c:pt idx="941">
                  <c:v>1684</c:v>
                </c:pt>
                <c:pt idx="942">
                  <c:v>1683</c:v>
                </c:pt>
                <c:pt idx="943">
                  <c:v>1683</c:v>
                </c:pt>
                <c:pt idx="944">
                  <c:v>1683</c:v>
                </c:pt>
                <c:pt idx="945">
                  <c:v>1683</c:v>
                </c:pt>
                <c:pt idx="946">
                  <c:v>1683</c:v>
                </c:pt>
                <c:pt idx="947">
                  <c:v>1682</c:v>
                </c:pt>
                <c:pt idx="948">
                  <c:v>1682</c:v>
                </c:pt>
                <c:pt idx="949">
                  <c:v>1682</c:v>
                </c:pt>
                <c:pt idx="950">
                  <c:v>1682</c:v>
                </c:pt>
                <c:pt idx="951">
                  <c:v>1682</c:v>
                </c:pt>
                <c:pt idx="952">
                  <c:v>1681</c:v>
                </c:pt>
                <c:pt idx="953">
                  <c:v>1681</c:v>
                </c:pt>
                <c:pt idx="954">
                  <c:v>1681</c:v>
                </c:pt>
                <c:pt idx="955">
                  <c:v>1681</c:v>
                </c:pt>
                <c:pt idx="956">
                  <c:v>1681</c:v>
                </c:pt>
                <c:pt idx="957">
                  <c:v>1681</c:v>
                </c:pt>
                <c:pt idx="958">
                  <c:v>1680</c:v>
                </c:pt>
                <c:pt idx="959">
                  <c:v>1680</c:v>
                </c:pt>
                <c:pt idx="960">
                  <c:v>1680</c:v>
                </c:pt>
                <c:pt idx="961">
                  <c:v>1680</c:v>
                </c:pt>
                <c:pt idx="962">
                  <c:v>1679</c:v>
                </c:pt>
                <c:pt idx="963">
                  <c:v>9</c:v>
                </c:pt>
                <c:pt idx="964">
                  <c:v>1678</c:v>
                </c:pt>
                <c:pt idx="965">
                  <c:v>1678</c:v>
                </c:pt>
                <c:pt idx="966">
                  <c:v>1678</c:v>
                </c:pt>
                <c:pt idx="967">
                  <c:v>1678</c:v>
                </c:pt>
                <c:pt idx="968">
                  <c:v>1676</c:v>
                </c:pt>
                <c:pt idx="969">
                  <c:v>1676</c:v>
                </c:pt>
                <c:pt idx="970">
                  <c:v>1675</c:v>
                </c:pt>
                <c:pt idx="971">
                  <c:v>1673</c:v>
                </c:pt>
                <c:pt idx="972">
                  <c:v>1672</c:v>
                </c:pt>
                <c:pt idx="973">
                  <c:v>1671</c:v>
                </c:pt>
                <c:pt idx="974">
                  <c:v>1671</c:v>
                </c:pt>
                <c:pt idx="975">
                  <c:v>1670</c:v>
                </c:pt>
                <c:pt idx="976">
                  <c:v>1670</c:v>
                </c:pt>
                <c:pt idx="977">
                  <c:v>1668</c:v>
                </c:pt>
                <c:pt idx="978">
                  <c:v>1667</c:v>
                </c:pt>
                <c:pt idx="979">
                  <c:v>1666</c:v>
                </c:pt>
                <c:pt idx="980">
                  <c:v>1665</c:v>
                </c:pt>
                <c:pt idx="981">
                  <c:v>1664</c:v>
                </c:pt>
                <c:pt idx="982">
                  <c:v>1663</c:v>
                </c:pt>
                <c:pt idx="983">
                  <c:v>1662</c:v>
                </c:pt>
                <c:pt idx="984">
                  <c:v>1660</c:v>
                </c:pt>
                <c:pt idx="985">
                  <c:v>1659</c:v>
                </c:pt>
                <c:pt idx="986">
                  <c:v>1657</c:v>
                </c:pt>
                <c:pt idx="987">
                  <c:v>1656</c:v>
                </c:pt>
                <c:pt idx="988">
                  <c:v>1655</c:v>
                </c:pt>
                <c:pt idx="989">
                  <c:v>1654</c:v>
                </c:pt>
                <c:pt idx="990">
                  <c:v>1653</c:v>
                </c:pt>
                <c:pt idx="991">
                  <c:v>1651</c:v>
                </c:pt>
                <c:pt idx="992">
                  <c:v>1650</c:v>
                </c:pt>
                <c:pt idx="993">
                  <c:v>1649</c:v>
                </c:pt>
                <c:pt idx="994">
                  <c:v>1649</c:v>
                </c:pt>
                <c:pt idx="995">
                  <c:v>1647</c:v>
                </c:pt>
                <c:pt idx="996">
                  <c:v>1646</c:v>
                </c:pt>
                <c:pt idx="997">
                  <c:v>1646</c:v>
                </c:pt>
                <c:pt idx="998">
                  <c:v>1644</c:v>
                </c:pt>
                <c:pt idx="999">
                  <c:v>1643</c:v>
                </c:pt>
                <c:pt idx="1000">
                  <c:v>1641</c:v>
                </c:pt>
                <c:pt idx="1001">
                  <c:v>1640</c:v>
                </c:pt>
                <c:pt idx="1002">
                  <c:v>1639</c:v>
                </c:pt>
                <c:pt idx="1003">
                  <c:v>1639</c:v>
                </c:pt>
                <c:pt idx="1004">
                  <c:v>1638</c:v>
                </c:pt>
                <c:pt idx="1005">
                  <c:v>1638</c:v>
                </c:pt>
                <c:pt idx="1006">
                  <c:v>1637</c:v>
                </c:pt>
                <c:pt idx="1007">
                  <c:v>1636</c:v>
                </c:pt>
                <c:pt idx="1008">
                  <c:v>1635</c:v>
                </c:pt>
                <c:pt idx="1009">
                  <c:v>1634</c:v>
                </c:pt>
                <c:pt idx="1010">
                  <c:v>1633</c:v>
                </c:pt>
                <c:pt idx="1011">
                  <c:v>1633</c:v>
                </c:pt>
                <c:pt idx="1012">
                  <c:v>1632</c:v>
                </c:pt>
                <c:pt idx="1013">
                  <c:v>1631</c:v>
                </c:pt>
                <c:pt idx="1014">
                  <c:v>1630</c:v>
                </c:pt>
                <c:pt idx="1015">
                  <c:v>1630</c:v>
                </c:pt>
                <c:pt idx="1016">
                  <c:v>1629</c:v>
                </c:pt>
                <c:pt idx="1017">
                  <c:v>1627</c:v>
                </c:pt>
                <c:pt idx="1018">
                  <c:v>1627</c:v>
                </c:pt>
                <c:pt idx="1019">
                  <c:v>1626</c:v>
                </c:pt>
                <c:pt idx="1020">
                  <c:v>1625</c:v>
                </c:pt>
                <c:pt idx="1021">
                  <c:v>1625</c:v>
                </c:pt>
                <c:pt idx="1022">
                  <c:v>1624</c:v>
                </c:pt>
                <c:pt idx="1023">
                  <c:v>1623</c:v>
                </c:pt>
                <c:pt idx="1024">
                  <c:v>1623</c:v>
                </c:pt>
                <c:pt idx="1025">
                  <c:v>1623</c:v>
                </c:pt>
                <c:pt idx="1026">
                  <c:v>1623</c:v>
                </c:pt>
                <c:pt idx="1027">
                  <c:v>1621</c:v>
                </c:pt>
                <c:pt idx="1028">
                  <c:v>1620</c:v>
                </c:pt>
                <c:pt idx="1029">
                  <c:v>1620</c:v>
                </c:pt>
                <c:pt idx="1030">
                  <c:v>1620</c:v>
                </c:pt>
                <c:pt idx="1031">
                  <c:v>1620</c:v>
                </c:pt>
                <c:pt idx="1032">
                  <c:v>1619</c:v>
                </c:pt>
                <c:pt idx="1033">
                  <c:v>1618</c:v>
                </c:pt>
                <c:pt idx="1034">
                  <c:v>1618</c:v>
                </c:pt>
                <c:pt idx="1035">
                  <c:v>1617</c:v>
                </c:pt>
                <c:pt idx="1036">
                  <c:v>1617</c:v>
                </c:pt>
                <c:pt idx="1037">
                  <c:v>1617</c:v>
                </c:pt>
                <c:pt idx="1038">
                  <c:v>1617</c:v>
                </c:pt>
                <c:pt idx="1039">
                  <c:v>1617</c:v>
                </c:pt>
                <c:pt idx="1040">
                  <c:v>1618</c:v>
                </c:pt>
                <c:pt idx="1041">
                  <c:v>1618</c:v>
                </c:pt>
                <c:pt idx="1042">
                  <c:v>1618</c:v>
                </c:pt>
                <c:pt idx="1043">
                  <c:v>1617</c:v>
                </c:pt>
                <c:pt idx="1044">
                  <c:v>1617</c:v>
                </c:pt>
                <c:pt idx="1045">
                  <c:v>1617</c:v>
                </c:pt>
                <c:pt idx="1046">
                  <c:v>1617</c:v>
                </c:pt>
                <c:pt idx="1047">
                  <c:v>1616</c:v>
                </c:pt>
                <c:pt idx="1048">
                  <c:v>1615</c:v>
                </c:pt>
                <c:pt idx="1049">
                  <c:v>1615</c:v>
                </c:pt>
                <c:pt idx="1050">
                  <c:v>1615</c:v>
                </c:pt>
                <c:pt idx="1051">
                  <c:v>1615</c:v>
                </c:pt>
                <c:pt idx="1052">
                  <c:v>1616</c:v>
                </c:pt>
                <c:pt idx="1053">
                  <c:v>1616</c:v>
                </c:pt>
                <c:pt idx="1054">
                  <c:v>1616</c:v>
                </c:pt>
                <c:pt idx="1055">
                  <c:v>1616</c:v>
                </c:pt>
                <c:pt idx="1056">
                  <c:v>1615</c:v>
                </c:pt>
                <c:pt idx="1057">
                  <c:v>1615</c:v>
                </c:pt>
                <c:pt idx="1058">
                  <c:v>1615</c:v>
                </c:pt>
                <c:pt idx="1059">
                  <c:v>1615</c:v>
                </c:pt>
                <c:pt idx="1060">
                  <c:v>1614</c:v>
                </c:pt>
                <c:pt idx="1061">
                  <c:v>1614</c:v>
                </c:pt>
                <c:pt idx="1062">
                  <c:v>1614</c:v>
                </c:pt>
                <c:pt idx="1063">
                  <c:v>1614</c:v>
                </c:pt>
                <c:pt idx="1064">
                  <c:v>1614</c:v>
                </c:pt>
                <c:pt idx="1065">
                  <c:v>1613</c:v>
                </c:pt>
                <c:pt idx="1066">
                  <c:v>1613</c:v>
                </c:pt>
                <c:pt idx="1067">
                  <c:v>1612</c:v>
                </c:pt>
                <c:pt idx="1068">
                  <c:v>1613</c:v>
                </c:pt>
                <c:pt idx="1069">
                  <c:v>1613</c:v>
                </c:pt>
                <c:pt idx="1070">
                  <c:v>1613</c:v>
                </c:pt>
                <c:pt idx="1071">
                  <c:v>1613</c:v>
                </c:pt>
                <c:pt idx="1072">
                  <c:v>1614</c:v>
                </c:pt>
                <c:pt idx="1073">
                  <c:v>1613</c:v>
                </c:pt>
                <c:pt idx="1074">
                  <c:v>1613</c:v>
                </c:pt>
                <c:pt idx="1075">
                  <c:v>1613</c:v>
                </c:pt>
                <c:pt idx="1076">
                  <c:v>1613</c:v>
                </c:pt>
                <c:pt idx="1077">
                  <c:v>1613</c:v>
                </c:pt>
                <c:pt idx="1078">
                  <c:v>1612</c:v>
                </c:pt>
                <c:pt idx="1079">
                  <c:v>1612</c:v>
                </c:pt>
                <c:pt idx="1080">
                  <c:v>1612</c:v>
                </c:pt>
                <c:pt idx="1081">
                  <c:v>1612</c:v>
                </c:pt>
                <c:pt idx="1082">
                  <c:v>1613</c:v>
                </c:pt>
                <c:pt idx="1083">
                  <c:v>1612</c:v>
                </c:pt>
                <c:pt idx="1084">
                  <c:v>1612</c:v>
                </c:pt>
                <c:pt idx="1085">
                  <c:v>1612</c:v>
                </c:pt>
                <c:pt idx="1086">
                  <c:v>1612</c:v>
                </c:pt>
                <c:pt idx="1087">
                  <c:v>1612</c:v>
                </c:pt>
                <c:pt idx="1088">
                  <c:v>1612</c:v>
                </c:pt>
                <c:pt idx="1089">
                  <c:v>1613</c:v>
                </c:pt>
                <c:pt idx="1090">
                  <c:v>1613</c:v>
                </c:pt>
                <c:pt idx="1091">
                  <c:v>1613</c:v>
                </c:pt>
                <c:pt idx="1092">
                  <c:v>1614</c:v>
                </c:pt>
                <c:pt idx="1093">
                  <c:v>1614</c:v>
                </c:pt>
                <c:pt idx="1094">
                  <c:v>1613</c:v>
                </c:pt>
                <c:pt idx="1095">
                  <c:v>1613</c:v>
                </c:pt>
                <c:pt idx="1096">
                  <c:v>1613</c:v>
                </c:pt>
                <c:pt idx="1097">
                  <c:v>1613</c:v>
                </c:pt>
                <c:pt idx="1098">
                  <c:v>1613</c:v>
                </c:pt>
                <c:pt idx="1099">
                  <c:v>1613</c:v>
                </c:pt>
                <c:pt idx="1100">
                  <c:v>1613</c:v>
                </c:pt>
                <c:pt idx="1101">
                  <c:v>1613</c:v>
                </c:pt>
                <c:pt idx="1102">
                  <c:v>1614</c:v>
                </c:pt>
                <c:pt idx="1103">
                  <c:v>1613</c:v>
                </c:pt>
                <c:pt idx="1104">
                  <c:v>1613</c:v>
                </c:pt>
                <c:pt idx="1105">
                  <c:v>1613</c:v>
                </c:pt>
                <c:pt idx="1106">
                  <c:v>1613</c:v>
                </c:pt>
                <c:pt idx="1107">
                  <c:v>1614</c:v>
                </c:pt>
                <c:pt idx="1108">
                  <c:v>1614</c:v>
                </c:pt>
                <c:pt idx="1109">
                  <c:v>1614</c:v>
                </c:pt>
                <c:pt idx="1110">
                  <c:v>1613</c:v>
                </c:pt>
                <c:pt idx="1111">
                  <c:v>1614</c:v>
                </c:pt>
                <c:pt idx="1112">
                  <c:v>1614</c:v>
                </c:pt>
                <c:pt idx="1113">
                  <c:v>1614</c:v>
                </c:pt>
                <c:pt idx="1114">
                  <c:v>1614</c:v>
                </c:pt>
                <c:pt idx="1115">
                  <c:v>1614</c:v>
                </c:pt>
                <c:pt idx="1116">
                  <c:v>1614</c:v>
                </c:pt>
                <c:pt idx="1117">
                  <c:v>1615</c:v>
                </c:pt>
                <c:pt idx="1118">
                  <c:v>1615</c:v>
                </c:pt>
                <c:pt idx="1119">
                  <c:v>1614</c:v>
                </c:pt>
                <c:pt idx="1120">
                  <c:v>1615</c:v>
                </c:pt>
                <c:pt idx="1121">
                  <c:v>1614</c:v>
                </c:pt>
                <c:pt idx="1122">
                  <c:v>1614</c:v>
                </c:pt>
                <c:pt idx="1123">
                  <c:v>1615</c:v>
                </c:pt>
                <c:pt idx="1124">
                  <c:v>1614</c:v>
                </c:pt>
                <c:pt idx="1125">
                  <c:v>1614</c:v>
                </c:pt>
                <c:pt idx="1126">
                  <c:v>1614</c:v>
                </c:pt>
                <c:pt idx="1127">
                  <c:v>1614</c:v>
                </c:pt>
                <c:pt idx="1128">
                  <c:v>1614</c:v>
                </c:pt>
                <c:pt idx="1129">
                  <c:v>1613</c:v>
                </c:pt>
                <c:pt idx="1130">
                  <c:v>1614</c:v>
                </c:pt>
                <c:pt idx="1131">
                  <c:v>1615</c:v>
                </c:pt>
                <c:pt idx="1132">
                  <c:v>1615</c:v>
                </c:pt>
                <c:pt idx="1133">
                  <c:v>1614</c:v>
                </c:pt>
                <c:pt idx="1134">
                  <c:v>1614</c:v>
                </c:pt>
                <c:pt idx="1135">
                  <c:v>1614</c:v>
                </c:pt>
                <c:pt idx="1136">
                  <c:v>1614</c:v>
                </c:pt>
                <c:pt idx="1137">
                  <c:v>1614</c:v>
                </c:pt>
                <c:pt idx="1138">
                  <c:v>1614</c:v>
                </c:pt>
                <c:pt idx="1139">
                  <c:v>1614</c:v>
                </c:pt>
                <c:pt idx="1140">
                  <c:v>1615</c:v>
                </c:pt>
                <c:pt idx="1141">
                  <c:v>82</c:v>
                </c:pt>
                <c:pt idx="1142">
                  <c:v>1615</c:v>
                </c:pt>
                <c:pt idx="1143">
                  <c:v>1615</c:v>
                </c:pt>
                <c:pt idx="1144">
                  <c:v>1615</c:v>
                </c:pt>
                <c:pt idx="1145">
                  <c:v>1615</c:v>
                </c:pt>
                <c:pt idx="1146">
                  <c:v>1615</c:v>
                </c:pt>
                <c:pt idx="1147">
                  <c:v>1615</c:v>
                </c:pt>
                <c:pt idx="1148">
                  <c:v>1615</c:v>
                </c:pt>
                <c:pt idx="1149">
                  <c:v>1615</c:v>
                </c:pt>
                <c:pt idx="1150">
                  <c:v>1615</c:v>
                </c:pt>
                <c:pt idx="1151">
                  <c:v>1615</c:v>
                </c:pt>
                <c:pt idx="1152">
                  <c:v>1615</c:v>
                </c:pt>
                <c:pt idx="1153">
                  <c:v>1616</c:v>
                </c:pt>
                <c:pt idx="1154">
                  <c:v>1615</c:v>
                </c:pt>
                <c:pt idx="1155">
                  <c:v>1616</c:v>
                </c:pt>
                <c:pt idx="1156">
                  <c:v>1616</c:v>
                </c:pt>
                <c:pt idx="1157">
                  <c:v>1617</c:v>
                </c:pt>
                <c:pt idx="1158">
                  <c:v>1617</c:v>
                </c:pt>
                <c:pt idx="1159">
                  <c:v>1617</c:v>
                </c:pt>
                <c:pt idx="1160">
                  <c:v>1617</c:v>
                </c:pt>
                <c:pt idx="1161">
                  <c:v>1617</c:v>
                </c:pt>
                <c:pt idx="1162">
                  <c:v>1616</c:v>
                </c:pt>
                <c:pt idx="1163">
                  <c:v>1616</c:v>
                </c:pt>
                <c:pt idx="1164">
                  <c:v>1615</c:v>
                </c:pt>
                <c:pt idx="1165">
                  <c:v>1616</c:v>
                </c:pt>
                <c:pt idx="1166">
                  <c:v>1616</c:v>
                </c:pt>
                <c:pt idx="1167">
                  <c:v>1616</c:v>
                </c:pt>
                <c:pt idx="1168">
                  <c:v>1616</c:v>
                </c:pt>
                <c:pt idx="1169">
                  <c:v>1617</c:v>
                </c:pt>
                <c:pt idx="1170">
                  <c:v>1616</c:v>
                </c:pt>
                <c:pt idx="1171">
                  <c:v>1616</c:v>
                </c:pt>
                <c:pt idx="1172">
                  <c:v>1616</c:v>
                </c:pt>
                <c:pt idx="1173">
                  <c:v>1616</c:v>
                </c:pt>
                <c:pt idx="1174">
                  <c:v>1616</c:v>
                </c:pt>
                <c:pt idx="1175">
                  <c:v>1616</c:v>
                </c:pt>
                <c:pt idx="1176">
                  <c:v>1616</c:v>
                </c:pt>
                <c:pt idx="1177">
                  <c:v>1616</c:v>
                </c:pt>
                <c:pt idx="1178">
                  <c:v>1616</c:v>
                </c:pt>
                <c:pt idx="1179">
                  <c:v>1616</c:v>
                </c:pt>
                <c:pt idx="1180">
                  <c:v>1616</c:v>
                </c:pt>
                <c:pt idx="1181">
                  <c:v>1617</c:v>
                </c:pt>
                <c:pt idx="1182">
                  <c:v>1617</c:v>
                </c:pt>
                <c:pt idx="1183">
                  <c:v>1617</c:v>
                </c:pt>
                <c:pt idx="1184">
                  <c:v>1617</c:v>
                </c:pt>
                <c:pt idx="1185">
                  <c:v>1617</c:v>
                </c:pt>
                <c:pt idx="1186">
                  <c:v>1617</c:v>
                </c:pt>
                <c:pt idx="1187">
                  <c:v>1617</c:v>
                </c:pt>
                <c:pt idx="1188">
                  <c:v>1616</c:v>
                </c:pt>
                <c:pt idx="1189">
                  <c:v>1616</c:v>
                </c:pt>
                <c:pt idx="1190">
                  <c:v>1616</c:v>
                </c:pt>
                <c:pt idx="1191">
                  <c:v>1616</c:v>
                </c:pt>
                <c:pt idx="1192">
                  <c:v>1616</c:v>
                </c:pt>
                <c:pt idx="1193">
                  <c:v>1616</c:v>
                </c:pt>
                <c:pt idx="1194">
                  <c:v>1616</c:v>
                </c:pt>
                <c:pt idx="1195">
                  <c:v>1616</c:v>
                </c:pt>
                <c:pt idx="1196">
                  <c:v>1617</c:v>
                </c:pt>
                <c:pt idx="1197">
                  <c:v>1617</c:v>
                </c:pt>
                <c:pt idx="1198">
                  <c:v>1617</c:v>
                </c:pt>
                <c:pt idx="1199">
                  <c:v>1617</c:v>
                </c:pt>
                <c:pt idx="1200">
                  <c:v>1617</c:v>
                </c:pt>
                <c:pt idx="1201">
                  <c:v>1617</c:v>
                </c:pt>
                <c:pt idx="1202">
                  <c:v>1616</c:v>
                </c:pt>
                <c:pt idx="1203">
                  <c:v>1616</c:v>
                </c:pt>
                <c:pt idx="1204">
                  <c:v>1616</c:v>
                </c:pt>
                <c:pt idx="1205">
                  <c:v>1616</c:v>
                </c:pt>
                <c:pt idx="1206">
                  <c:v>1617</c:v>
                </c:pt>
                <c:pt idx="1207">
                  <c:v>1617</c:v>
                </c:pt>
                <c:pt idx="1208">
                  <c:v>1617</c:v>
                </c:pt>
                <c:pt idx="1209">
                  <c:v>1617</c:v>
                </c:pt>
                <c:pt idx="1210">
                  <c:v>1617</c:v>
                </c:pt>
                <c:pt idx="1211">
                  <c:v>1617</c:v>
                </c:pt>
                <c:pt idx="1212">
                  <c:v>1617</c:v>
                </c:pt>
                <c:pt idx="1213">
                  <c:v>1617</c:v>
                </c:pt>
                <c:pt idx="1214">
                  <c:v>1617</c:v>
                </c:pt>
                <c:pt idx="1215">
                  <c:v>1617</c:v>
                </c:pt>
                <c:pt idx="1216">
                  <c:v>1617</c:v>
                </c:pt>
                <c:pt idx="1217">
                  <c:v>1617</c:v>
                </c:pt>
                <c:pt idx="1218">
                  <c:v>1618</c:v>
                </c:pt>
                <c:pt idx="1219">
                  <c:v>1618</c:v>
                </c:pt>
                <c:pt idx="1220">
                  <c:v>1618</c:v>
                </c:pt>
                <c:pt idx="1221">
                  <c:v>1618</c:v>
                </c:pt>
                <c:pt idx="1222">
                  <c:v>1618</c:v>
                </c:pt>
                <c:pt idx="1223">
                  <c:v>1618</c:v>
                </c:pt>
                <c:pt idx="1224">
                  <c:v>1618</c:v>
                </c:pt>
                <c:pt idx="1225">
                  <c:v>1617</c:v>
                </c:pt>
                <c:pt idx="1226">
                  <c:v>1617</c:v>
                </c:pt>
                <c:pt idx="1227">
                  <c:v>1617</c:v>
                </c:pt>
                <c:pt idx="1228">
                  <c:v>1618</c:v>
                </c:pt>
                <c:pt idx="1229">
                  <c:v>1618</c:v>
                </c:pt>
                <c:pt idx="1230">
                  <c:v>1618</c:v>
                </c:pt>
                <c:pt idx="1231">
                  <c:v>1618</c:v>
                </c:pt>
                <c:pt idx="1232">
                  <c:v>1618</c:v>
                </c:pt>
                <c:pt idx="1233">
                  <c:v>1618</c:v>
                </c:pt>
                <c:pt idx="1234">
                  <c:v>1618</c:v>
                </c:pt>
                <c:pt idx="1235">
                  <c:v>1618</c:v>
                </c:pt>
                <c:pt idx="1236">
                  <c:v>1618</c:v>
                </c:pt>
                <c:pt idx="1237">
                  <c:v>1618</c:v>
                </c:pt>
                <c:pt idx="1238">
                  <c:v>1618</c:v>
                </c:pt>
                <c:pt idx="1239">
                  <c:v>1618</c:v>
                </c:pt>
                <c:pt idx="1240">
                  <c:v>1618</c:v>
                </c:pt>
                <c:pt idx="1241">
                  <c:v>1618</c:v>
                </c:pt>
                <c:pt idx="1242">
                  <c:v>1617</c:v>
                </c:pt>
                <c:pt idx="1243">
                  <c:v>1617</c:v>
                </c:pt>
                <c:pt idx="1244">
                  <c:v>1618</c:v>
                </c:pt>
                <c:pt idx="1245">
                  <c:v>1618</c:v>
                </c:pt>
                <c:pt idx="1246">
                  <c:v>1619</c:v>
                </c:pt>
                <c:pt idx="1247">
                  <c:v>1619</c:v>
                </c:pt>
                <c:pt idx="1248">
                  <c:v>1618</c:v>
                </c:pt>
                <c:pt idx="1249">
                  <c:v>1618</c:v>
                </c:pt>
                <c:pt idx="1250">
                  <c:v>1619</c:v>
                </c:pt>
                <c:pt idx="1251">
                  <c:v>1618</c:v>
                </c:pt>
                <c:pt idx="1252">
                  <c:v>1619</c:v>
                </c:pt>
                <c:pt idx="1253">
                  <c:v>1618</c:v>
                </c:pt>
                <c:pt idx="1254">
                  <c:v>1618</c:v>
                </c:pt>
                <c:pt idx="1255">
                  <c:v>1618</c:v>
                </c:pt>
                <c:pt idx="1256">
                  <c:v>1618</c:v>
                </c:pt>
                <c:pt idx="1257">
                  <c:v>1619</c:v>
                </c:pt>
                <c:pt idx="1258">
                  <c:v>1618</c:v>
                </c:pt>
                <c:pt idx="1259">
                  <c:v>1618</c:v>
                </c:pt>
                <c:pt idx="1260">
                  <c:v>1618</c:v>
                </c:pt>
                <c:pt idx="1261">
                  <c:v>1618</c:v>
                </c:pt>
                <c:pt idx="1262">
                  <c:v>1619</c:v>
                </c:pt>
                <c:pt idx="1263">
                  <c:v>1619</c:v>
                </c:pt>
                <c:pt idx="1264">
                  <c:v>1619</c:v>
                </c:pt>
                <c:pt idx="1265">
                  <c:v>1619</c:v>
                </c:pt>
                <c:pt idx="1266">
                  <c:v>1619</c:v>
                </c:pt>
                <c:pt idx="1267">
                  <c:v>1619</c:v>
                </c:pt>
                <c:pt idx="1268">
                  <c:v>1618</c:v>
                </c:pt>
                <c:pt idx="1269">
                  <c:v>1619</c:v>
                </c:pt>
                <c:pt idx="1270">
                  <c:v>1618</c:v>
                </c:pt>
                <c:pt idx="1271">
                  <c:v>1618</c:v>
                </c:pt>
                <c:pt idx="1272">
                  <c:v>1618</c:v>
                </c:pt>
                <c:pt idx="1273">
                  <c:v>1619</c:v>
                </c:pt>
                <c:pt idx="1274">
                  <c:v>1619</c:v>
                </c:pt>
                <c:pt idx="1275">
                  <c:v>1619</c:v>
                </c:pt>
                <c:pt idx="1276">
                  <c:v>1618</c:v>
                </c:pt>
                <c:pt idx="1277">
                  <c:v>1619</c:v>
                </c:pt>
                <c:pt idx="1278">
                  <c:v>1619</c:v>
                </c:pt>
                <c:pt idx="1279">
                  <c:v>1620</c:v>
                </c:pt>
                <c:pt idx="1280">
                  <c:v>1620</c:v>
                </c:pt>
                <c:pt idx="1281">
                  <c:v>1620</c:v>
                </c:pt>
                <c:pt idx="1282">
                  <c:v>1620</c:v>
                </c:pt>
                <c:pt idx="1283">
                  <c:v>1620</c:v>
                </c:pt>
                <c:pt idx="1284">
                  <c:v>1620</c:v>
                </c:pt>
                <c:pt idx="1285">
                  <c:v>1620</c:v>
                </c:pt>
                <c:pt idx="1286">
                  <c:v>1620</c:v>
                </c:pt>
                <c:pt idx="1287">
                  <c:v>1620</c:v>
                </c:pt>
                <c:pt idx="1288">
                  <c:v>1620</c:v>
                </c:pt>
                <c:pt idx="1289">
                  <c:v>1620</c:v>
                </c:pt>
                <c:pt idx="1290">
                  <c:v>1620</c:v>
                </c:pt>
                <c:pt idx="1291">
                  <c:v>1620</c:v>
                </c:pt>
                <c:pt idx="1292">
                  <c:v>1620</c:v>
                </c:pt>
                <c:pt idx="1293">
                  <c:v>1619</c:v>
                </c:pt>
                <c:pt idx="1294">
                  <c:v>1619</c:v>
                </c:pt>
                <c:pt idx="1295">
                  <c:v>1619</c:v>
                </c:pt>
                <c:pt idx="1296">
                  <c:v>1619</c:v>
                </c:pt>
                <c:pt idx="1297">
                  <c:v>1618</c:v>
                </c:pt>
                <c:pt idx="1298">
                  <c:v>1618</c:v>
                </c:pt>
                <c:pt idx="1299">
                  <c:v>1618</c:v>
                </c:pt>
                <c:pt idx="1300">
                  <c:v>1619</c:v>
                </c:pt>
                <c:pt idx="1301">
                  <c:v>1619</c:v>
                </c:pt>
                <c:pt idx="1302">
                  <c:v>1619</c:v>
                </c:pt>
                <c:pt idx="1303">
                  <c:v>1620</c:v>
                </c:pt>
                <c:pt idx="1304">
                  <c:v>1620</c:v>
                </c:pt>
                <c:pt idx="1305">
                  <c:v>1620</c:v>
                </c:pt>
                <c:pt idx="1306">
                  <c:v>1620</c:v>
                </c:pt>
                <c:pt idx="1307">
                  <c:v>1620</c:v>
                </c:pt>
                <c:pt idx="1308">
                  <c:v>1621</c:v>
                </c:pt>
                <c:pt idx="1309">
                  <c:v>1620</c:v>
                </c:pt>
                <c:pt idx="1310">
                  <c:v>1619</c:v>
                </c:pt>
                <c:pt idx="1311">
                  <c:v>1619</c:v>
                </c:pt>
                <c:pt idx="1312">
                  <c:v>1619</c:v>
                </c:pt>
                <c:pt idx="1313">
                  <c:v>1619</c:v>
                </c:pt>
                <c:pt idx="1314">
                  <c:v>1619</c:v>
                </c:pt>
                <c:pt idx="1315">
                  <c:v>1620</c:v>
                </c:pt>
                <c:pt idx="1316">
                  <c:v>1621</c:v>
                </c:pt>
                <c:pt idx="1317">
                  <c:v>1622</c:v>
                </c:pt>
                <c:pt idx="1318">
                  <c:v>1623</c:v>
                </c:pt>
                <c:pt idx="1319">
                  <c:v>1624</c:v>
                </c:pt>
                <c:pt idx="1320">
                  <c:v>1625</c:v>
                </c:pt>
                <c:pt idx="1321">
                  <c:v>1626</c:v>
                </c:pt>
                <c:pt idx="1322">
                  <c:v>1627</c:v>
                </c:pt>
                <c:pt idx="1323">
                  <c:v>1628</c:v>
                </c:pt>
                <c:pt idx="1324">
                  <c:v>1628</c:v>
                </c:pt>
                <c:pt idx="1325">
                  <c:v>1629</c:v>
                </c:pt>
                <c:pt idx="1326">
                  <c:v>1631</c:v>
                </c:pt>
                <c:pt idx="1327">
                  <c:v>1632</c:v>
                </c:pt>
                <c:pt idx="1328">
                  <c:v>1633</c:v>
                </c:pt>
                <c:pt idx="1329">
                  <c:v>1634</c:v>
                </c:pt>
                <c:pt idx="1330">
                  <c:v>1635</c:v>
                </c:pt>
                <c:pt idx="1331">
                  <c:v>1637</c:v>
                </c:pt>
                <c:pt idx="1332">
                  <c:v>1638</c:v>
                </c:pt>
                <c:pt idx="1333">
                  <c:v>1640</c:v>
                </c:pt>
                <c:pt idx="1334">
                  <c:v>1642</c:v>
                </c:pt>
                <c:pt idx="1335">
                  <c:v>1643</c:v>
                </c:pt>
                <c:pt idx="1336">
                  <c:v>1645</c:v>
                </c:pt>
                <c:pt idx="1337">
                  <c:v>1646</c:v>
                </c:pt>
                <c:pt idx="1338">
                  <c:v>1647</c:v>
                </c:pt>
                <c:pt idx="1339">
                  <c:v>1649</c:v>
                </c:pt>
                <c:pt idx="1340">
                  <c:v>1650</c:v>
                </c:pt>
                <c:pt idx="1341">
                  <c:v>1652</c:v>
                </c:pt>
                <c:pt idx="1342">
                  <c:v>1654</c:v>
                </c:pt>
                <c:pt idx="1343">
                  <c:v>1654</c:v>
                </c:pt>
                <c:pt idx="1344">
                  <c:v>1657</c:v>
                </c:pt>
                <c:pt idx="1345">
                  <c:v>1659</c:v>
                </c:pt>
                <c:pt idx="1346">
                  <c:v>1661</c:v>
                </c:pt>
                <c:pt idx="1347">
                  <c:v>1662</c:v>
                </c:pt>
                <c:pt idx="1348">
                  <c:v>1664</c:v>
                </c:pt>
                <c:pt idx="1349">
                  <c:v>1664</c:v>
                </c:pt>
                <c:pt idx="1350">
                  <c:v>1666</c:v>
                </c:pt>
                <c:pt idx="1351">
                  <c:v>1666</c:v>
                </c:pt>
                <c:pt idx="1352">
                  <c:v>1667</c:v>
                </c:pt>
                <c:pt idx="1353">
                  <c:v>1668</c:v>
                </c:pt>
                <c:pt idx="1354">
                  <c:v>1670</c:v>
                </c:pt>
                <c:pt idx="1355">
                  <c:v>1671</c:v>
                </c:pt>
                <c:pt idx="1356">
                  <c:v>1671</c:v>
                </c:pt>
                <c:pt idx="1357">
                  <c:v>1673</c:v>
                </c:pt>
                <c:pt idx="1358">
                  <c:v>1674</c:v>
                </c:pt>
                <c:pt idx="1359">
                  <c:v>1675</c:v>
                </c:pt>
                <c:pt idx="1360">
                  <c:v>1676</c:v>
                </c:pt>
                <c:pt idx="1361">
                  <c:v>1677</c:v>
                </c:pt>
                <c:pt idx="1362">
                  <c:v>1679</c:v>
                </c:pt>
                <c:pt idx="1363">
                  <c:v>1679</c:v>
                </c:pt>
                <c:pt idx="1364">
                  <c:v>1680</c:v>
                </c:pt>
                <c:pt idx="1365">
                  <c:v>1681</c:v>
                </c:pt>
                <c:pt idx="1366">
                  <c:v>1682</c:v>
                </c:pt>
                <c:pt idx="1367">
                  <c:v>1683</c:v>
                </c:pt>
                <c:pt idx="1368">
                  <c:v>1683</c:v>
                </c:pt>
                <c:pt idx="1369">
                  <c:v>1684</c:v>
                </c:pt>
                <c:pt idx="1370">
                  <c:v>1685</c:v>
                </c:pt>
                <c:pt idx="1371">
                  <c:v>1686</c:v>
                </c:pt>
                <c:pt idx="1372">
                  <c:v>1687</c:v>
                </c:pt>
                <c:pt idx="1373">
                  <c:v>1687</c:v>
                </c:pt>
                <c:pt idx="1374">
                  <c:v>1688</c:v>
                </c:pt>
                <c:pt idx="1375">
                  <c:v>1687</c:v>
                </c:pt>
                <c:pt idx="1376">
                  <c:v>1689</c:v>
                </c:pt>
                <c:pt idx="1377">
                  <c:v>1689</c:v>
                </c:pt>
                <c:pt idx="1378">
                  <c:v>1689</c:v>
                </c:pt>
                <c:pt idx="1379">
                  <c:v>1689</c:v>
                </c:pt>
                <c:pt idx="1380">
                  <c:v>1690</c:v>
                </c:pt>
                <c:pt idx="1381">
                  <c:v>1690</c:v>
                </c:pt>
                <c:pt idx="1382">
                  <c:v>1690</c:v>
                </c:pt>
                <c:pt idx="1383">
                  <c:v>1691</c:v>
                </c:pt>
                <c:pt idx="1384">
                  <c:v>1691</c:v>
                </c:pt>
                <c:pt idx="1385">
                  <c:v>1692</c:v>
                </c:pt>
                <c:pt idx="1386">
                  <c:v>1692</c:v>
                </c:pt>
                <c:pt idx="1387">
                  <c:v>1693</c:v>
                </c:pt>
                <c:pt idx="1388">
                  <c:v>1694</c:v>
                </c:pt>
                <c:pt idx="1389">
                  <c:v>1694</c:v>
                </c:pt>
                <c:pt idx="1390">
                  <c:v>1694</c:v>
                </c:pt>
                <c:pt idx="1391">
                  <c:v>1695</c:v>
                </c:pt>
                <c:pt idx="1392">
                  <c:v>1695</c:v>
                </c:pt>
                <c:pt idx="1393">
                  <c:v>1695</c:v>
                </c:pt>
                <c:pt idx="1394">
                  <c:v>1695</c:v>
                </c:pt>
                <c:pt idx="1395">
                  <c:v>1695</c:v>
                </c:pt>
                <c:pt idx="1396">
                  <c:v>1696</c:v>
                </c:pt>
                <c:pt idx="1397">
                  <c:v>1696</c:v>
                </c:pt>
                <c:pt idx="1398">
                  <c:v>1696</c:v>
                </c:pt>
                <c:pt idx="1399">
                  <c:v>1696</c:v>
                </c:pt>
                <c:pt idx="1400">
                  <c:v>1696</c:v>
                </c:pt>
                <c:pt idx="1401">
                  <c:v>1696</c:v>
                </c:pt>
                <c:pt idx="1402">
                  <c:v>1697</c:v>
                </c:pt>
                <c:pt idx="1403">
                  <c:v>1697</c:v>
                </c:pt>
                <c:pt idx="1404">
                  <c:v>1697</c:v>
                </c:pt>
                <c:pt idx="1405">
                  <c:v>1697</c:v>
                </c:pt>
                <c:pt idx="1406">
                  <c:v>1697</c:v>
                </c:pt>
                <c:pt idx="1407">
                  <c:v>1697</c:v>
                </c:pt>
                <c:pt idx="1408">
                  <c:v>1697</c:v>
                </c:pt>
                <c:pt idx="1409">
                  <c:v>1697</c:v>
                </c:pt>
                <c:pt idx="1410">
                  <c:v>1697</c:v>
                </c:pt>
                <c:pt idx="1411">
                  <c:v>1697</c:v>
                </c:pt>
                <c:pt idx="1412">
                  <c:v>1698</c:v>
                </c:pt>
                <c:pt idx="1413">
                  <c:v>1697</c:v>
                </c:pt>
                <c:pt idx="1414">
                  <c:v>1698</c:v>
                </c:pt>
                <c:pt idx="1415">
                  <c:v>1698</c:v>
                </c:pt>
                <c:pt idx="1416">
                  <c:v>1698</c:v>
                </c:pt>
                <c:pt idx="1417">
                  <c:v>1698</c:v>
                </c:pt>
                <c:pt idx="1418">
                  <c:v>1697</c:v>
                </c:pt>
                <c:pt idx="1419">
                  <c:v>1698</c:v>
                </c:pt>
                <c:pt idx="1420">
                  <c:v>1697</c:v>
                </c:pt>
                <c:pt idx="1421">
                  <c:v>1698</c:v>
                </c:pt>
                <c:pt idx="1422">
                  <c:v>1697</c:v>
                </c:pt>
                <c:pt idx="1423">
                  <c:v>1698</c:v>
                </c:pt>
                <c:pt idx="1424">
                  <c:v>1698</c:v>
                </c:pt>
                <c:pt idx="1425">
                  <c:v>1698</c:v>
                </c:pt>
                <c:pt idx="1426">
                  <c:v>1698</c:v>
                </c:pt>
                <c:pt idx="1427">
                  <c:v>1697</c:v>
                </c:pt>
                <c:pt idx="1428">
                  <c:v>1697</c:v>
                </c:pt>
                <c:pt idx="1429">
                  <c:v>1697</c:v>
                </c:pt>
                <c:pt idx="1430">
                  <c:v>1697</c:v>
                </c:pt>
                <c:pt idx="1431">
                  <c:v>1697</c:v>
                </c:pt>
                <c:pt idx="1432">
                  <c:v>1697</c:v>
                </c:pt>
                <c:pt idx="1433">
                  <c:v>1697</c:v>
                </c:pt>
                <c:pt idx="1434">
                  <c:v>1697</c:v>
                </c:pt>
                <c:pt idx="1435">
                  <c:v>1697</c:v>
                </c:pt>
                <c:pt idx="1436">
                  <c:v>1697</c:v>
                </c:pt>
                <c:pt idx="1437">
                  <c:v>1697</c:v>
                </c:pt>
                <c:pt idx="1438">
                  <c:v>1697</c:v>
                </c:pt>
                <c:pt idx="1439">
                  <c:v>1697</c:v>
                </c:pt>
                <c:pt idx="1440">
                  <c:v>1697</c:v>
                </c:pt>
                <c:pt idx="1441">
                  <c:v>1697</c:v>
                </c:pt>
                <c:pt idx="1442">
                  <c:v>1697</c:v>
                </c:pt>
                <c:pt idx="1443">
                  <c:v>1696</c:v>
                </c:pt>
                <c:pt idx="1444">
                  <c:v>1697</c:v>
                </c:pt>
                <c:pt idx="1445">
                  <c:v>1696</c:v>
                </c:pt>
                <c:pt idx="1446">
                  <c:v>1696</c:v>
                </c:pt>
                <c:pt idx="1447">
                  <c:v>1696</c:v>
                </c:pt>
                <c:pt idx="1448">
                  <c:v>1696</c:v>
                </c:pt>
                <c:pt idx="1449">
                  <c:v>1696</c:v>
                </c:pt>
                <c:pt idx="1450">
                  <c:v>1696</c:v>
                </c:pt>
                <c:pt idx="1451">
                  <c:v>1696</c:v>
                </c:pt>
                <c:pt idx="1452">
                  <c:v>1696</c:v>
                </c:pt>
                <c:pt idx="1453">
                  <c:v>1696</c:v>
                </c:pt>
                <c:pt idx="1454">
                  <c:v>1695</c:v>
                </c:pt>
                <c:pt idx="1455">
                  <c:v>1695</c:v>
                </c:pt>
                <c:pt idx="1456">
                  <c:v>1695</c:v>
                </c:pt>
                <c:pt idx="1457">
                  <c:v>1695</c:v>
                </c:pt>
                <c:pt idx="1458">
                  <c:v>1695</c:v>
                </c:pt>
                <c:pt idx="1459">
                  <c:v>1694</c:v>
                </c:pt>
                <c:pt idx="1460">
                  <c:v>1695</c:v>
                </c:pt>
                <c:pt idx="1461">
                  <c:v>1694</c:v>
                </c:pt>
                <c:pt idx="1462">
                  <c:v>1694</c:v>
                </c:pt>
                <c:pt idx="1463">
                  <c:v>1694</c:v>
                </c:pt>
                <c:pt idx="1464">
                  <c:v>1694</c:v>
                </c:pt>
                <c:pt idx="1465">
                  <c:v>1694</c:v>
                </c:pt>
                <c:pt idx="1466">
                  <c:v>1693</c:v>
                </c:pt>
                <c:pt idx="1467">
                  <c:v>1694</c:v>
                </c:pt>
                <c:pt idx="1468">
                  <c:v>1693</c:v>
                </c:pt>
                <c:pt idx="1469">
                  <c:v>1693</c:v>
                </c:pt>
                <c:pt idx="1470">
                  <c:v>1693</c:v>
                </c:pt>
                <c:pt idx="1471">
                  <c:v>1693</c:v>
                </c:pt>
                <c:pt idx="1472">
                  <c:v>1693</c:v>
                </c:pt>
                <c:pt idx="1473">
                  <c:v>1693</c:v>
                </c:pt>
                <c:pt idx="1474">
                  <c:v>1692</c:v>
                </c:pt>
                <c:pt idx="1475">
                  <c:v>1692</c:v>
                </c:pt>
                <c:pt idx="1476">
                  <c:v>1692</c:v>
                </c:pt>
                <c:pt idx="1477">
                  <c:v>1692</c:v>
                </c:pt>
                <c:pt idx="1478">
                  <c:v>1692</c:v>
                </c:pt>
                <c:pt idx="1479">
                  <c:v>1692</c:v>
                </c:pt>
                <c:pt idx="1480">
                  <c:v>1691</c:v>
                </c:pt>
                <c:pt idx="1481">
                  <c:v>1691</c:v>
                </c:pt>
                <c:pt idx="1482">
                  <c:v>1691</c:v>
                </c:pt>
                <c:pt idx="1483">
                  <c:v>1691</c:v>
                </c:pt>
                <c:pt idx="1484">
                  <c:v>1690</c:v>
                </c:pt>
                <c:pt idx="1485">
                  <c:v>1691</c:v>
                </c:pt>
                <c:pt idx="1486">
                  <c:v>1690</c:v>
                </c:pt>
                <c:pt idx="1487">
                  <c:v>1690</c:v>
                </c:pt>
                <c:pt idx="1488">
                  <c:v>1690</c:v>
                </c:pt>
                <c:pt idx="1489">
                  <c:v>1690</c:v>
                </c:pt>
                <c:pt idx="1490">
                  <c:v>1690</c:v>
                </c:pt>
                <c:pt idx="1491">
                  <c:v>1690</c:v>
                </c:pt>
                <c:pt idx="1492">
                  <c:v>1689</c:v>
                </c:pt>
                <c:pt idx="1493">
                  <c:v>1689</c:v>
                </c:pt>
                <c:pt idx="1494">
                  <c:v>1689</c:v>
                </c:pt>
                <c:pt idx="1495">
                  <c:v>1689</c:v>
                </c:pt>
                <c:pt idx="1496">
                  <c:v>1689</c:v>
                </c:pt>
                <c:pt idx="1497">
                  <c:v>1689</c:v>
                </c:pt>
                <c:pt idx="1498">
                  <c:v>1689</c:v>
                </c:pt>
                <c:pt idx="1499">
                  <c:v>1688</c:v>
                </c:pt>
                <c:pt idx="1500">
                  <c:v>1688</c:v>
                </c:pt>
                <c:pt idx="1501">
                  <c:v>1688</c:v>
                </c:pt>
                <c:pt idx="1502">
                  <c:v>1687</c:v>
                </c:pt>
                <c:pt idx="1503">
                  <c:v>1688</c:v>
                </c:pt>
                <c:pt idx="1504">
                  <c:v>1687</c:v>
                </c:pt>
                <c:pt idx="1505">
                  <c:v>1687</c:v>
                </c:pt>
                <c:pt idx="1506">
                  <c:v>1687</c:v>
                </c:pt>
                <c:pt idx="1507">
                  <c:v>1687</c:v>
                </c:pt>
                <c:pt idx="1508">
                  <c:v>1686</c:v>
                </c:pt>
                <c:pt idx="1509">
                  <c:v>1687</c:v>
                </c:pt>
                <c:pt idx="1510">
                  <c:v>1685</c:v>
                </c:pt>
                <c:pt idx="1511">
                  <c:v>1685</c:v>
                </c:pt>
                <c:pt idx="1512">
                  <c:v>1685</c:v>
                </c:pt>
                <c:pt idx="1513">
                  <c:v>1685</c:v>
                </c:pt>
                <c:pt idx="1514">
                  <c:v>1685</c:v>
                </c:pt>
                <c:pt idx="1515">
                  <c:v>1684</c:v>
                </c:pt>
                <c:pt idx="1516">
                  <c:v>1684</c:v>
                </c:pt>
                <c:pt idx="1517">
                  <c:v>1684</c:v>
                </c:pt>
                <c:pt idx="1518">
                  <c:v>1683</c:v>
                </c:pt>
                <c:pt idx="1519">
                  <c:v>1684</c:v>
                </c:pt>
                <c:pt idx="1520">
                  <c:v>1683</c:v>
                </c:pt>
                <c:pt idx="1521">
                  <c:v>1683</c:v>
                </c:pt>
                <c:pt idx="1522">
                  <c:v>1683</c:v>
                </c:pt>
                <c:pt idx="1523">
                  <c:v>1683</c:v>
                </c:pt>
                <c:pt idx="1524">
                  <c:v>1683</c:v>
                </c:pt>
                <c:pt idx="1525">
                  <c:v>1684</c:v>
                </c:pt>
                <c:pt idx="1526">
                  <c:v>1683</c:v>
                </c:pt>
                <c:pt idx="1527">
                  <c:v>1683</c:v>
                </c:pt>
                <c:pt idx="1528">
                  <c:v>1683</c:v>
                </c:pt>
                <c:pt idx="1529">
                  <c:v>1683</c:v>
                </c:pt>
                <c:pt idx="1530">
                  <c:v>1683</c:v>
                </c:pt>
                <c:pt idx="1531">
                  <c:v>1683</c:v>
                </c:pt>
                <c:pt idx="1532">
                  <c:v>1682</c:v>
                </c:pt>
                <c:pt idx="1533">
                  <c:v>1683</c:v>
                </c:pt>
                <c:pt idx="1534">
                  <c:v>1683</c:v>
                </c:pt>
                <c:pt idx="1535">
                  <c:v>1682</c:v>
                </c:pt>
                <c:pt idx="1536">
                  <c:v>1682</c:v>
                </c:pt>
                <c:pt idx="1537">
                  <c:v>1682</c:v>
                </c:pt>
                <c:pt idx="1538">
                  <c:v>1681</c:v>
                </c:pt>
                <c:pt idx="1539">
                  <c:v>1681</c:v>
                </c:pt>
                <c:pt idx="1540">
                  <c:v>1681</c:v>
                </c:pt>
                <c:pt idx="1541">
                  <c:v>1681</c:v>
                </c:pt>
                <c:pt idx="1542">
                  <c:v>1681</c:v>
                </c:pt>
                <c:pt idx="1543">
                  <c:v>1681</c:v>
                </c:pt>
                <c:pt idx="1544">
                  <c:v>1681</c:v>
                </c:pt>
                <c:pt idx="1545">
                  <c:v>1680</c:v>
                </c:pt>
                <c:pt idx="1546">
                  <c:v>1680</c:v>
                </c:pt>
                <c:pt idx="1547">
                  <c:v>1680</c:v>
                </c:pt>
                <c:pt idx="1548">
                  <c:v>1680</c:v>
                </c:pt>
                <c:pt idx="1549">
                  <c:v>1680</c:v>
                </c:pt>
                <c:pt idx="1550">
                  <c:v>1679</c:v>
                </c:pt>
                <c:pt idx="1551">
                  <c:v>1678</c:v>
                </c:pt>
                <c:pt idx="1552">
                  <c:v>1677</c:v>
                </c:pt>
                <c:pt idx="1553">
                  <c:v>1675</c:v>
                </c:pt>
                <c:pt idx="1554">
                  <c:v>1674</c:v>
                </c:pt>
                <c:pt idx="1555">
                  <c:v>1673</c:v>
                </c:pt>
                <c:pt idx="1556">
                  <c:v>1673</c:v>
                </c:pt>
                <c:pt idx="1557">
                  <c:v>1672</c:v>
                </c:pt>
                <c:pt idx="1558">
                  <c:v>1671</c:v>
                </c:pt>
                <c:pt idx="1559">
                  <c:v>1670</c:v>
                </c:pt>
                <c:pt idx="1560">
                  <c:v>1669</c:v>
                </c:pt>
                <c:pt idx="1561">
                  <c:v>1667</c:v>
                </c:pt>
                <c:pt idx="1562">
                  <c:v>1667</c:v>
                </c:pt>
                <c:pt idx="1563">
                  <c:v>1666</c:v>
                </c:pt>
                <c:pt idx="1564">
                  <c:v>1664</c:v>
                </c:pt>
                <c:pt idx="1565">
                  <c:v>1663</c:v>
                </c:pt>
                <c:pt idx="1566">
                  <c:v>1661</c:v>
                </c:pt>
                <c:pt idx="1567">
                  <c:v>1660</c:v>
                </c:pt>
                <c:pt idx="1568">
                  <c:v>1659</c:v>
                </c:pt>
                <c:pt idx="1569">
                  <c:v>1657</c:v>
                </c:pt>
                <c:pt idx="1570">
                  <c:v>1656</c:v>
                </c:pt>
                <c:pt idx="1571">
                  <c:v>1655</c:v>
                </c:pt>
                <c:pt idx="1572">
                  <c:v>1654</c:v>
                </c:pt>
                <c:pt idx="1573">
                  <c:v>1652</c:v>
                </c:pt>
                <c:pt idx="1574">
                  <c:v>1651</c:v>
                </c:pt>
                <c:pt idx="1575">
                  <c:v>1649</c:v>
                </c:pt>
                <c:pt idx="1576">
                  <c:v>1648</c:v>
                </c:pt>
                <c:pt idx="1577">
                  <c:v>1646</c:v>
                </c:pt>
                <c:pt idx="1578">
                  <c:v>1644</c:v>
                </c:pt>
                <c:pt idx="1579">
                  <c:v>1643</c:v>
                </c:pt>
                <c:pt idx="1580">
                  <c:v>1641</c:v>
                </c:pt>
                <c:pt idx="1581">
                  <c:v>1640</c:v>
                </c:pt>
                <c:pt idx="1582">
                  <c:v>1639</c:v>
                </c:pt>
                <c:pt idx="1583">
                  <c:v>1638</c:v>
                </c:pt>
                <c:pt idx="1584">
                  <c:v>1636</c:v>
                </c:pt>
                <c:pt idx="1585">
                  <c:v>1636</c:v>
                </c:pt>
                <c:pt idx="1586">
                  <c:v>1635</c:v>
                </c:pt>
                <c:pt idx="1587">
                  <c:v>1633</c:v>
                </c:pt>
                <c:pt idx="1588">
                  <c:v>1632</c:v>
                </c:pt>
                <c:pt idx="1589">
                  <c:v>1631</c:v>
                </c:pt>
                <c:pt idx="1590">
                  <c:v>1630</c:v>
                </c:pt>
                <c:pt idx="1591">
                  <c:v>1629</c:v>
                </c:pt>
                <c:pt idx="1592">
                  <c:v>1628</c:v>
                </c:pt>
                <c:pt idx="1593">
                  <c:v>1627</c:v>
                </c:pt>
                <c:pt idx="1594">
                  <c:v>1626</c:v>
                </c:pt>
                <c:pt idx="1595">
                  <c:v>1625</c:v>
                </c:pt>
                <c:pt idx="1596">
                  <c:v>1624</c:v>
                </c:pt>
                <c:pt idx="1597">
                  <c:v>1623</c:v>
                </c:pt>
                <c:pt idx="1598">
                  <c:v>1622</c:v>
                </c:pt>
                <c:pt idx="1599">
                  <c:v>1619</c:v>
                </c:pt>
                <c:pt idx="1600">
                  <c:v>1618</c:v>
                </c:pt>
                <c:pt idx="1601">
                  <c:v>1617</c:v>
                </c:pt>
                <c:pt idx="1602">
                  <c:v>1616</c:v>
                </c:pt>
                <c:pt idx="1603">
                  <c:v>1615</c:v>
                </c:pt>
                <c:pt idx="1604">
                  <c:v>1615</c:v>
                </c:pt>
                <c:pt idx="1605">
                  <c:v>1615</c:v>
                </c:pt>
                <c:pt idx="1606">
                  <c:v>1615</c:v>
                </c:pt>
                <c:pt idx="1607">
                  <c:v>1614</c:v>
                </c:pt>
                <c:pt idx="1608">
                  <c:v>1613</c:v>
                </c:pt>
                <c:pt idx="1609">
                  <c:v>1613</c:v>
                </c:pt>
                <c:pt idx="1610">
                  <c:v>1612</c:v>
                </c:pt>
                <c:pt idx="1611">
                  <c:v>1610</c:v>
                </c:pt>
                <c:pt idx="1612">
                  <c:v>1609</c:v>
                </c:pt>
                <c:pt idx="1613">
                  <c:v>1609</c:v>
                </c:pt>
                <c:pt idx="1614">
                  <c:v>1609</c:v>
                </c:pt>
                <c:pt idx="1615">
                  <c:v>1608</c:v>
                </c:pt>
                <c:pt idx="1616">
                  <c:v>1608</c:v>
                </c:pt>
                <c:pt idx="1617">
                  <c:v>1607</c:v>
                </c:pt>
                <c:pt idx="1618">
                  <c:v>1606</c:v>
                </c:pt>
                <c:pt idx="1619">
                  <c:v>1606</c:v>
                </c:pt>
                <c:pt idx="1620">
                  <c:v>1605</c:v>
                </c:pt>
                <c:pt idx="1621">
                  <c:v>1604</c:v>
                </c:pt>
                <c:pt idx="1622">
                  <c:v>1604</c:v>
                </c:pt>
                <c:pt idx="1623">
                  <c:v>1603</c:v>
                </c:pt>
                <c:pt idx="1624">
                  <c:v>1603</c:v>
                </c:pt>
                <c:pt idx="1625">
                  <c:v>1602</c:v>
                </c:pt>
                <c:pt idx="1626">
                  <c:v>1602</c:v>
                </c:pt>
                <c:pt idx="1627">
                  <c:v>1602</c:v>
                </c:pt>
                <c:pt idx="1628">
                  <c:v>1602</c:v>
                </c:pt>
                <c:pt idx="1629">
                  <c:v>1601</c:v>
                </c:pt>
                <c:pt idx="1630">
                  <c:v>1600</c:v>
                </c:pt>
                <c:pt idx="1631">
                  <c:v>1600</c:v>
                </c:pt>
                <c:pt idx="1632">
                  <c:v>1599</c:v>
                </c:pt>
                <c:pt idx="1633">
                  <c:v>1600</c:v>
                </c:pt>
                <c:pt idx="1634">
                  <c:v>1600</c:v>
                </c:pt>
                <c:pt idx="1635">
                  <c:v>1599</c:v>
                </c:pt>
                <c:pt idx="1636">
                  <c:v>1599</c:v>
                </c:pt>
                <c:pt idx="1637">
                  <c:v>1598</c:v>
                </c:pt>
                <c:pt idx="1638">
                  <c:v>1598</c:v>
                </c:pt>
                <c:pt idx="1639">
                  <c:v>1598</c:v>
                </c:pt>
                <c:pt idx="1640">
                  <c:v>1598</c:v>
                </c:pt>
                <c:pt idx="1641">
                  <c:v>1598</c:v>
                </c:pt>
                <c:pt idx="1642">
                  <c:v>1597</c:v>
                </c:pt>
                <c:pt idx="1643">
                  <c:v>1597</c:v>
                </c:pt>
                <c:pt idx="1644">
                  <c:v>1596</c:v>
                </c:pt>
                <c:pt idx="1645">
                  <c:v>1596</c:v>
                </c:pt>
                <c:pt idx="1646">
                  <c:v>1596</c:v>
                </c:pt>
                <c:pt idx="1647">
                  <c:v>1596</c:v>
                </c:pt>
                <c:pt idx="1648">
                  <c:v>1596</c:v>
                </c:pt>
                <c:pt idx="1649">
                  <c:v>1596</c:v>
                </c:pt>
                <c:pt idx="1650">
                  <c:v>1596</c:v>
                </c:pt>
                <c:pt idx="1651">
                  <c:v>1595</c:v>
                </c:pt>
                <c:pt idx="1652">
                  <c:v>1595</c:v>
                </c:pt>
                <c:pt idx="1653">
                  <c:v>1595</c:v>
                </c:pt>
                <c:pt idx="1654">
                  <c:v>1595</c:v>
                </c:pt>
                <c:pt idx="1655">
                  <c:v>1594</c:v>
                </c:pt>
                <c:pt idx="1656">
                  <c:v>1594</c:v>
                </c:pt>
                <c:pt idx="1657">
                  <c:v>1593</c:v>
                </c:pt>
                <c:pt idx="1658">
                  <c:v>1593</c:v>
                </c:pt>
                <c:pt idx="1659">
                  <c:v>1593</c:v>
                </c:pt>
                <c:pt idx="1660">
                  <c:v>1592</c:v>
                </c:pt>
                <c:pt idx="1661">
                  <c:v>1592</c:v>
                </c:pt>
                <c:pt idx="1662">
                  <c:v>1592</c:v>
                </c:pt>
                <c:pt idx="1663">
                  <c:v>1593</c:v>
                </c:pt>
                <c:pt idx="1664">
                  <c:v>1593</c:v>
                </c:pt>
                <c:pt idx="1665">
                  <c:v>1593</c:v>
                </c:pt>
                <c:pt idx="1666">
                  <c:v>1593</c:v>
                </c:pt>
                <c:pt idx="1667">
                  <c:v>1593</c:v>
                </c:pt>
                <c:pt idx="1668">
                  <c:v>1592</c:v>
                </c:pt>
                <c:pt idx="1669">
                  <c:v>1592</c:v>
                </c:pt>
                <c:pt idx="1670">
                  <c:v>1592</c:v>
                </c:pt>
                <c:pt idx="1671">
                  <c:v>1592</c:v>
                </c:pt>
                <c:pt idx="1672">
                  <c:v>1592</c:v>
                </c:pt>
                <c:pt idx="1673">
                  <c:v>1591</c:v>
                </c:pt>
                <c:pt idx="1674">
                  <c:v>1592</c:v>
                </c:pt>
                <c:pt idx="1675">
                  <c:v>1592</c:v>
                </c:pt>
                <c:pt idx="1676">
                  <c:v>1592</c:v>
                </c:pt>
                <c:pt idx="1677">
                  <c:v>1591</c:v>
                </c:pt>
                <c:pt idx="1678">
                  <c:v>1591</c:v>
                </c:pt>
                <c:pt idx="1679">
                  <c:v>1591</c:v>
                </c:pt>
                <c:pt idx="1680">
                  <c:v>1591</c:v>
                </c:pt>
                <c:pt idx="1681">
                  <c:v>1591</c:v>
                </c:pt>
                <c:pt idx="1682">
                  <c:v>1590</c:v>
                </c:pt>
                <c:pt idx="1683">
                  <c:v>1591</c:v>
                </c:pt>
                <c:pt idx="1684">
                  <c:v>1590</c:v>
                </c:pt>
                <c:pt idx="1685">
                  <c:v>1590</c:v>
                </c:pt>
                <c:pt idx="1686">
                  <c:v>1591</c:v>
                </c:pt>
                <c:pt idx="1687">
                  <c:v>1590</c:v>
                </c:pt>
                <c:pt idx="1688">
                  <c:v>1590</c:v>
                </c:pt>
                <c:pt idx="1689">
                  <c:v>1590</c:v>
                </c:pt>
                <c:pt idx="1690">
                  <c:v>1590</c:v>
                </c:pt>
                <c:pt idx="1691">
                  <c:v>1590</c:v>
                </c:pt>
                <c:pt idx="1692">
                  <c:v>1589</c:v>
                </c:pt>
                <c:pt idx="1693">
                  <c:v>1589</c:v>
                </c:pt>
                <c:pt idx="1694">
                  <c:v>1589</c:v>
                </c:pt>
                <c:pt idx="1695">
                  <c:v>1589</c:v>
                </c:pt>
                <c:pt idx="1696">
                  <c:v>1589</c:v>
                </c:pt>
                <c:pt idx="1697">
                  <c:v>1588</c:v>
                </c:pt>
                <c:pt idx="1698">
                  <c:v>1589</c:v>
                </c:pt>
                <c:pt idx="1699">
                  <c:v>1588</c:v>
                </c:pt>
                <c:pt idx="1700">
                  <c:v>1589</c:v>
                </c:pt>
                <c:pt idx="1701">
                  <c:v>1589</c:v>
                </c:pt>
                <c:pt idx="1702">
                  <c:v>1589</c:v>
                </c:pt>
                <c:pt idx="1703">
                  <c:v>1589</c:v>
                </c:pt>
                <c:pt idx="1704">
                  <c:v>1588</c:v>
                </c:pt>
                <c:pt idx="1705">
                  <c:v>1588</c:v>
                </c:pt>
                <c:pt idx="1706">
                  <c:v>1589</c:v>
                </c:pt>
                <c:pt idx="1707">
                  <c:v>1589</c:v>
                </c:pt>
                <c:pt idx="1708">
                  <c:v>1589</c:v>
                </c:pt>
                <c:pt idx="1709">
                  <c:v>1589</c:v>
                </c:pt>
                <c:pt idx="1710">
                  <c:v>1589</c:v>
                </c:pt>
                <c:pt idx="1711">
                  <c:v>1589</c:v>
                </c:pt>
                <c:pt idx="1712">
                  <c:v>1590</c:v>
                </c:pt>
                <c:pt idx="1713">
                  <c:v>1590</c:v>
                </c:pt>
                <c:pt idx="1714">
                  <c:v>1590</c:v>
                </c:pt>
                <c:pt idx="1715">
                  <c:v>1590</c:v>
                </c:pt>
                <c:pt idx="1716">
                  <c:v>1590</c:v>
                </c:pt>
                <c:pt idx="1717">
                  <c:v>1590</c:v>
                </c:pt>
                <c:pt idx="1718">
                  <c:v>1590</c:v>
                </c:pt>
                <c:pt idx="1719">
                  <c:v>1590</c:v>
                </c:pt>
                <c:pt idx="1720">
                  <c:v>1590</c:v>
                </c:pt>
                <c:pt idx="1721">
                  <c:v>1589</c:v>
                </c:pt>
                <c:pt idx="1722">
                  <c:v>4095</c:v>
                </c:pt>
                <c:pt idx="1723">
                  <c:v>1590</c:v>
                </c:pt>
                <c:pt idx="1724">
                  <c:v>1591</c:v>
                </c:pt>
                <c:pt idx="1725">
                  <c:v>1590</c:v>
                </c:pt>
                <c:pt idx="1726">
                  <c:v>1590</c:v>
                </c:pt>
                <c:pt idx="1727">
                  <c:v>1590</c:v>
                </c:pt>
                <c:pt idx="1728">
                  <c:v>1589</c:v>
                </c:pt>
                <c:pt idx="1729">
                  <c:v>1589</c:v>
                </c:pt>
                <c:pt idx="1730">
                  <c:v>1589</c:v>
                </c:pt>
                <c:pt idx="1731">
                  <c:v>1589</c:v>
                </c:pt>
                <c:pt idx="1732">
                  <c:v>1589</c:v>
                </c:pt>
                <c:pt idx="1733">
                  <c:v>1588</c:v>
                </c:pt>
                <c:pt idx="1734">
                  <c:v>1588</c:v>
                </c:pt>
                <c:pt idx="1735">
                  <c:v>1589</c:v>
                </c:pt>
                <c:pt idx="1736">
                  <c:v>1588</c:v>
                </c:pt>
                <c:pt idx="1737">
                  <c:v>1589</c:v>
                </c:pt>
                <c:pt idx="1738">
                  <c:v>1590</c:v>
                </c:pt>
                <c:pt idx="1739">
                  <c:v>1590</c:v>
                </c:pt>
                <c:pt idx="1740">
                  <c:v>1590</c:v>
                </c:pt>
                <c:pt idx="1741">
                  <c:v>1590</c:v>
                </c:pt>
                <c:pt idx="1742">
                  <c:v>1589</c:v>
                </c:pt>
                <c:pt idx="1743">
                  <c:v>1590</c:v>
                </c:pt>
                <c:pt idx="1744">
                  <c:v>1590</c:v>
                </c:pt>
                <c:pt idx="1745">
                  <c:v>1589</c:v>
                </c:pt>
                <c:pt idx="1746">
                  <c:v>1589</c:v>
                </c:pt>
                <c:pt idx="1747">
                  <c:v>1590</c:v>
                </c:pt>
                <c:pt idx="1748">
                  <c:v>1590</c:v>
                </c:pt>
                <c:pt idx="1749">
                  <c:v>1589</c:v>
                </c:pt>
                <c:pt idx="1750">
                  <c:v>1589</c:v>
                </c:pt>
                <c:pt idx="1751">
                  <c:v>1588</c:v>
                </c:pt>
                <c:pt idx="1752">
                  <c:v>1588</c:v>
                </c:pt>
                <c:pt idx="1753">
                  <c:v>1588</c:v>
                </c:pt>
                <c:pt idx="1754">
                  <c:v>1588</c:v>
                </c:pt>
                <c:pt idx="1755">
                  <c:v>1589</c:v>
                </c:pt>
                <c:pt idx="1756">
                  <c:v>1589</c:v>
                </c:pt>
                <c:pt idx="1757">
                  <c:v>1589</c:v>
                </c:pt>
                <c:pt idx="1758">
                  <c:v>1589</c:v>
                </c:pt>
                <c:pt idx="1759">
                  <c:v>1589</c:v>
                </c:pt>
                <c:pt idx="1760">
                  <c:v>1589</c:v>
                </c:pt>
                <c:pt idx="1761">
                  <c:v>1589</c:v>
                </c:pt>
                <c:pt idx="1762">
                  <c:v>1590</c:v>
                </c:pt>
                <c:pt idx="1763">
                  <c:v>1590</c:v>
                </c:pt>
                <c:pt idx="1764">
                  <c:v>1590</c:v>
                </c:pt>
                <c:pt idx="1765">
                  <c:v>1591</c:v>
                </c:pt>
                <c:pt idx="1766">
                  <c:v>1591</c:v>
                </c:pt>
                <c:pt idx="1767">
                  <c:v>1591</c:v>
                </c:pt>
                <c:pt idx="1768">
                  <c:v>1591</c:v>
                </c:pt>
                <c:pt idx="1769">
                  <c:v>1591</c:v>
                </c:pt>
                <c:pt idx="1770">
                  <c:v>1591</c:v>
                </c:pt>
                <c:pt idx="1771">
                  <c:v>1590</c:v>
                </c:pt>
                <c:pt idx="1772">
                  <c:v>1590</c:v>
                </c:pt>
                <c:pt idx="1773">
                  <c:v>1590</c:v>
                </c:pt>
                <c:pt idx="1774">
                  <c:v>1590</c:v>
                </c:pt>
                <c:pt idx="1775">
                  <c:v>1591</c:v>
                </c:pt>
                <c:pt idx="1776">
                  <c:v>1591</c:v>
                </c:pt>
                <c:pt idx="1777">
                  <c:v>1591</c:v>
                </c:pt>
                <c:pt idx="1778">
                  <c:v>1591</c:v>
                </c:pt>
                <c:pt idx="1779">
                  <c:v>1591</c:v>
                </c:pt>
                <c:pt idx="1780">
                  <c:v>1591</c:v>
                </c:pt>
                <c:pt idx="1781">
                  <c:v>1591</c:v>
                </c:pt>
                <c:pt idx="1782">
                  <c:v>4095</c:v>
                </c:pt>
                <c:pt idx="1783">
                  <c:v>1591</c:v>
                </c:pt>
                <c:pt idx="1784">
                  <c:v>1591</c:v>
                </c:pt>
                <c:pt idx="1785">
                  <c:v>1591</c:v>
                </c:pt>
                <c:pt idx="1786">
                  <c:v>1590</c:v>
                </c:pt>
                <c:pt idx="1787">
                  <c:v>1590</c:v>
                </c:pt>
                <c:pt idx="1788">
                  <c:v>1590</c:v>
                </c:pt>
                <c:pt idx="1789">
                  <c:v>1590</c:v>
                </c:pt>
                <c:pt idx="1790">
                  <c:v>1590</c:v>
                </c:pt>
                <c:pt idx="1791">
                  <c:v>1590</c:v>
                </c:pt>
                <c:pt idx="1792">
                  <c:v>1588</c:v>
                </c:pt>
                <c:pt idx="1793">
                  <c:v>1588</c:v>
                </c:pt>
                <c:pt idx="1794">
                  <c:v>1588</c:v>
                </c:pt>
                <c:pt idx="1795">
                  <c:v>1590</c:v>
                </c:pt>
                <c:pt idx="1796">
                  <c:v>1589</c:v>
                </c:pt>
                <c:pt idx="1797">
                  <c:v>1589</c:v>
                </c:pt>
                <c:pt idx="1798">
                  <c:v>1588</c:v>
                </c:pt>
                <c:pt idx="1799">
                  <c:v>1589</c:v>
                </c:pt>
                <c:pt idx="1800">
                  <c:v>1589</c:v>
                </c:pt>
                <c:pt idx="1801">
                  <c:v>1589</c:v>
                </c:pt>
                <c:pt idx="1802">
                  <c:v>1589</c:v>
                </c:pt>
                <c:pt idx="1803">
                  <c:v>1589</c:v>
                </c:pt>
                <c:pt idx="1804">
                  <c:v>1590</c:v>
                </c:pt>
                <c:pt idx="1805">
                  <c:v>1590</c:v>
                </c:pt>
                <c:pt idx="1806">
                  <c:v>1590</c:v>
                </c:pt>
                <c:pt idx="1807">
                  <c:v>1591</c:v>
                </c:pt>
                <c:pt idx="1808">
                  <c:v>1590</c:v>
                </c:pt>
                <c:pt idx="1809">
                  <c:v>1590</c:v>
                </c:pt>
                <c:pt idx="1810">
                  <c:v>1590</c:v>
                </c:pt>
                <c:pt idx="1811">
                  <c:v>1591</c:v>
                </c:pt>
                <c:pt idx="1812">
                  <c:v>1591</c:v>
                </c:pt>
                <c:pt idx="1813">
                  <c:v>1591</c:v>
                </c:pt>
                <c:pt idx="1814">
                  <c:v>1591</c:v>
                </c:pt>
                <c:pt idx="1815">
                  <c:v>1591</c:v>
                </c:pt>
                <c:pt idx="1816">
                  <c:v>1591</c:v>
                </c:pt>
                <c:pt idx="1817">
                  <c:v>1590</c:v>
                </c:pt>
                <c:pt idx="1818">
                  <c:v>1590</c:v>
                </c:pt>
                <c:pt idx="1819">
                  <c:v>1590</c:v>
                </c:pt>
                <c:pt idx="1820">
                  <c:v>1590</c:v>
                </c:pt>
                <c:pt idx="1821">
                  <c:v>1590</c:v>
                </c:pt>
                <c:pt idx="1822">
                  <c:v>1590</c:v>
                </c:pt>
                <c:pt idx="1823">
                  <c:v>1591</c:v>
                </c:pt>
                <c:pt idx="1824">
                  <c:v>1591</c:v>
                </c:pt>
                <c:pt idx="1825">
                  <c:v>1590</c:v>
                </c:pt>
                <c:pt idx="1826">
                  <c:v>1589</c:v>
                </c:pt>
                <c:pt idx="1827">
                  <c:v>1590</c:v>
                </c:pt>
                <c:pt idx="1828">
                  <c:v>1590</c:v>
                </c:pt>
                <c:pt idx="1829">
                  <c:v>1591</c:v>
                </c:pt>
                <c:pt idx="1830">
                  <c:v>1590</c:v>
                </c:pt>
                <c:pt idx="1831">
                  <c:v>1591</c:v>
                </c:pt>
                <c:pt idx="1832">
                  <c:v>1591</c:v>
                </c:pt>
                <c:pt idx="1833">
                  <c:v>1591</c:v>
                </c:pt>
                <c:pt idx="1834">
                  <c:v>1591</c:v>
                </c:pt>
                <c:pt idx="1835">
                  <c:v>1591</c:v>
                </c:pt>
                <c:pt idx="1836">
                  <c:v>1591</c:v>
                </c:pt>
                <c:pt idx="1837">
                  <c:v>1592</c:v>
                </c:pt>
                <c:pt idx="1838">
                  <c:v>1591</c:v>
                </c:pt>
                <c:pt idx="1839">
                  <c:v>1591</c:v>
                </c:pt>
                <c:pt idx="1840">
                  <c:v>1591</c:v>
                </c:pt>
                <c:pt idx="1841">
                  <c:v>1591</c:v>
                </c:pt>
                <c:pt idx="1842">
                  <c:v>1591</c:v>
                </c:pt>
                <c:pt idx="1843">
                  <c:v>1591</c:v>
                </c:pt>
                <c:pt idx="1844">
                  <c:v>1591</c:v>
                </c:pt>
                <c:pt idx="1845">
                  <c:v>1591</c:v>
                </c:pt>
                <c:pt idx="1846">
                  <c:v>1591</c:v>
                </c:pt>
                <c:pt idx="1847">
                  <c:v>1590</c:v>
                </c:pt>
                <c:pt idx="1848">
                  <c:v>1590</c:v>
                </c:pt>
                <c:pt idx="1849">
                  <c:v>1590</c:v>
                </c:pt>
                <c:pt idx="1850">
                  <c:v>1590</c:v>
                </c:pt>
                <c:pt idx="1851">
                  <c:v>1591</c:v>
                </c:pt>
                <c:pt idx="1852">
                  <c:v>1591</c:v>
                </c:pt>
                <c:pt idx="1853">
                  <c:v>1591</c:v>
                </c:pt>
                <c:pt idx="1854">
                  <c:v>1591</c:v>
                </c:pt>
                <c:pt idx="1855">
                  <c:v>1591</c:v>
                </c:pt>
                <c:pt idx="1856">
                  <c:v>1591</c:v>
                </c:pt>
                <c:pt idx="1857">
                  <c:v>1591</c:v>
                </c:pt>
                <c:pt idx="1858">
                  <c:v>1591</c:v>
                </c:pt>
                <c:pt idx="1859">
                  <c:v>1591</c:v>
                </c:pt>
                <c:pt idx="1860">
                  <c:v>1591</c:v>
                </c:pt>
                <c:pt idx="1861">
                  <c:v>1590</c:v>
                </c:pt>
                <c:pt idx="1862">
                  <c:v>1589</c:v>
                </c:pt>
                <c:pt idx="1863">
                  <c:v>1588</c:v>
                </c:pt>
                <c:pt idx="1864">
                  <c:v>1588</c:v>
                </c:pt>
                <c:pt idx="1865">
                  <c:v>1589</c:v>
                </c:pt>
                <c:pt idx="1866">
                  <c:v>1588</c:v>
                </c:pt>
                <c:pt idx="1867">
                  <c:v>1589</c:v>
                </c:pt>
                <c:pt idx="1868">
                  <c:v>1590</c:v>
                </c:pt>
                <c:pt idx="1869">
                  <c:v>1590</c:v>
                </c:pt>
                <c:pt idx="1870">
                  <c:v>1590</c:v>
                </c:pt>
                <c:pt idx="1871">
                  <c:v>1590</c:v>
                </c:pt>
                <c:pt idx="1872">
                  <c:v>1591</c:v>
                </c:pt>
                <c:pt idx="1873">
                  <c:v>1590</c:v>
                </c:pt>
                <c:pt idx="1874">
                  <c:v>1589</c:v>
                </c:pt>
                <c:pt idx="1875">
                  <c:v>1591</c:v>
                </c:pt>
                <c:pt idx="1876">
                  <c:v>1590</c:v>
                </c:pt>
                <c:pt idx="1877">
                  <c:v>1590</c:v>
                </c:pt>
                <c:pt idx="1878">
                  <c:v>1590</c:v>
                </c:pt>
                <c:pt idx="1879">
                  <c:v>1591</c:v>
                </c:pt>
                <c:pt idx="1880">
                  <c:v>1591</c:v>
                </c:pt>
                <c:pt idx="1881">
                  <c:v>1591</c:v>
                </c:pt>
                <c:pt idx="1882">
                  <c:v>1591</c:v>
                </c:pt>
                <c:pt idx="1883">
                  <c:v>1591</c:v>
                </c:pt>
                <c:pt idx="1884">
                  <c:v>1591</c:v>
                </c:pt>
                <c:pt idx="1885">
                  <c:v>1590</c:v>
                </c:pt>
                <c:pt idx="1886">
                  <c:v>1590</c:v>
                </c:pt>
                <c:pt idx="1887">
                  <c:v>1590</c:v>
                </c:pt>
                <c:pt idx="1888">
                  <c:v>1590</c:v>
                </c:pt>
                <c:pt idx="1889">
                  <c:v>1590</c:v>
                </c:pt>
                <c:pt idx="1890">
                  <c:v>1591</c:v>
                </c:pt>
                <c:pt idx="1891">
                  <c:v>1590</c:v>
                </c:pt>
                <c:pt idx="1892">
                  <c:v>1591</c:v>
                </c:pt>
                <c:pt idx="1893">
                  <c:v>1591</c:v>
                </c:pt>
                <c:pt idx="1894">
                  <c:v>1590</c:v>
                </c:pt>
                <c:pt idx="1895">
                  <c:v>1590</c:v>
                </c:pt>
                <c:pt idx="1896">
                  <c:v>1590</c:v>
                </c:pt>
                <c:pt idx="1897">
                  <c:v>1591</c:v>
                </c:pt>
                <c:pt idx="1898">
                  <c:v>1591</c:v>
                </c:pt>
                <c:pt idx="1899">
                  <c:v>1591</c:v>
                </c:pt>
                <c:pt idx="1900">
                  <c:v>1592</c:v>
                </c:pt>
                <c:pt idx="1901">
                  <c:v>1593</c:v>
                </c:pt>
                <c:pt idx="1902">
                  <c:v>1594</c:v>
                </c:pt>
                <c:pt idx="1903">
                  <c:v>1594</c:v>
                </c:pt>
                <c:pt idx="1904">
                  <c:v>1595</c:v>
                </c:pt>
                <c:pt idx="1905">
                  <c:v>1597</c:v>
                </c:pt>
                <c:pt idx="1906">
                  <c:v>1597</c:v>
                </c:pt>
                <c:pt idx="1907">
                  <c:v>1598</c:v>
                </c:pt>
                <c:pt idx="1908">
                  <c:v>1600</c:v>
                </c:pt>
                <c:pt idx="1909">
                  <c:v>1601</c:v>
                </c:pt>
                <c:pt idx="1910">
                  <c:v>1602</c:v>
                </c:pt>
                <c:pt idx="1911">
                  <c:v>1604</c:v>
                </c:pt>
                <c:pt idx="1912">
                  <c:v>1606</c:v>
                </c:pt>
                <c:pt idx="1913">
                  <c:v>1607</c:v>
                </c:pt>
                <c:pt idx="1914">
                  <c:v>1608</c:v>
                </c:pt>
                <c:pt idx="1915">
                  <c:v>1610</c:v>
                </c:pt>
                <c:pt idx="1916">
                  <c:v>1612</c:v>
                </c:pt>
                <c:pt idx="1917">
                  <c:v>1614</c:v>
                </c:pt>
                <c:pt idx="1918">
                  <c:v>1616</c:v>
                </c:pt>
                <c:pt idx="1919">
                  <c:v>1618</c:v>
                </c:pt>
                <c:pt idx="1920">
                  <c:v>1619</c:v>
                </c:pt>
                <c:pt idx="1921">
                  <c:v>1621</c:v>
                </c:pt>
                <c:pt idx="1922">
                  <c:v>1624</c:v>
                </c:pt>
                <c:pt idx="1923">
                  <c:v>1625</c:v>
                </c:pt>
                <c:pt idx="1924">
                  <c:v>1627</c:v>
                </c:pt>
                <c:pt idx="1925">
                  <c:v>1629</c:v>
                </c:pt>
                <c:pt idx="1926">
                  <c:v>1630</c:v>
                </c:pt>
                <c:pt idx="1927">
                  <c:v>1632</c:v>
                </c:pt>
                <c:pt idx="1928">
                  <c:v>1634</c:v>
                </c:pt>
                <c:pt idx="1929">
                  <c:v>1636</c:v>
                </c:pt>
                <c:pt idx="1930">
                  <c:v>1638</c:v>
                </c:pt>
                <c:pt idx="1931">
                  <c:v>1640</c:v>
                </c:pt>
                <c:pt idx="1932">
                  <c:v>1641</c:v>
                </c:pt>
                <c:pt idx="1933">
                  <c:v>1642</c:v>
                </c:pt>
                <c:pt idx="1934">
                  <c:v>1644</c:v>
                </c:pt>
                <c:pt idx="1935">
                  <c:v>1646</c:v>
                </c:pt>
                <c:pt idx="1936">
                  <c:v>1647</c:v>
                </c:pt>
                <c:pt idx="1937">
                  <c:v>1649</c:v>
                </c:pt>
                <c:pt idx="1938">
                  <c:v>1650</c:v>
                </c:pt>
                <c:pt idx="1939">
                  <c:v>1652</c:v>
                </c:pt>
                <c:pt idx="1940">
                  <c:v>1653</c:v>
                </c:pt>
                <c:pt idx="1941">
                  <c:v>1654</c:v>
                </c:pt>
                <c:pt idx="1942">
                  <c:v>1656</c:v>
                </c:pt>
                <c:pt idx="1943">
                  <c:v>1657</c:v>
                </c:pt>
                <c:pt idx="1944">
                  <c:v>1657</c:v>
                </c:pt>
                <c:pt idx="1945">
                  <c:v>1659</c:v>
                </c:pt>
                <c:pt idx="1946">
                  <c:v>1660</c:v>
                </c:pt>
                <c:pt idx="1947">
                  <c:v>1661</c:v>
                </c:pt>
                <c:pt idx="1948">
                  <c:v>1662</c:v>
                </c:pt>
                <c:pt idx="1949">
                  <c:v>1664</c:v>
                </c:pt>
                <c:pt idx="1950">
                  <c:v>90</c:v>
                </c:pt>
                <c:pt idx="1951">
                  <c:v>1665</c:v>
                </c:pt>
                <c:pt idx="1952">
                  <c:v>1667</c:v>
                </c:pt>
                <c:pt idx="1953">
                  <c:v>1668</c:v>
                </c:pt>
                <c:pt idx="1954">
                  <c:v>1669</c:v>
                </c:pt>
                <c:pt idx="1955">
                  <c:v>1669</c:v>
                </c:pt>
                <c:pt idx="1956">
                  <c:v>1670</c:v>
                </c:pt>
                <c:pt idx="1957">
                  <c:v>1671</c:v>
                </c:pt>
                <c:pt idx="1958">
                  <c:v>1672</c:v>
                </c:pt>
                <c:pt idx="1959">
                  <c:v>1673</c:v>
                </c:pt>
                <c:pt idx="1960">
                  <c:v>1673</c:v>
                </c:pt>
                <c:pt idx="1961">
                  <c:v>1673</c:v>
                </c:pt>
                <c:pt idx="1962">
                  <c:v>1674</c:v>
                </c:pt>
                <c:pt idx="1963">
                  <c:v>1675</c:v>
                </c:pt>
                <c:pt idx="1964">
                  <c:v>1676</c:v>
                </c:pt>
                <c:pt idx="1965">
                  <c:v>1676</c:v>
                </c:pt>
                <c:pt idx="1966">
                  <c:v>1677</c:v>
                </c:pt>
                <c:pt idx="1967">
                  <c:v>1677</c:v>
                </c:pt>
                <c:pt idx="1968">
                  <c:v>1678</c:v>
                </c:pt>
                <c:pt idx="1969">
                  <c:v>1678</c:v>
                </c:pt>
                <c:pt idx="1970">
                  <c:v>1679</c:v>
                </c:pt>
                <c:pt idx="1971">
                  <c:v>1680</c:v>
                </c:pt>
                <c:pt idx="1972">
                  <c:v>1681</c:v>
                </c:pt>
                <c:pt idx="1973">
                  <c:v>1681</c:v>
                </c:pt>
                <c:pt idx="1974">
                  <c:v>1682</c:v>
                </c:pt>
                <c:pt idx="1975">
                  <c:v>1682</c:v>
                </c:pt>
                <c:pt idx="1976">
                  <c:v>1682</c:v>
                </c:pt>
                <c:pt idx="1977">
                  <c:v>1683</c:v>
                </c:pt>
                <c:pt idx="1978">
                  <c:v>1683</c:v>
                </c:pt>
                <c:pt idx="1979">
                  <c:v>1683</c:v>
                </c:pt>
                <c:pt idx="1980">
                  <c:v>1683</c:v>
                </c:pt>
                <c:pt idx="1981">
                  <c:v>1684</c:v>
                </c:pt>
                <c:pt idx="1982">
                  <c:v>1685</c:v>
                </c:pt>
                <c:pt idx="1983">
                  <c:v>1685</c:v>
                </c:pt>
                <c:pt idx="1984">
                  <c:v>1685</c:v>
                </c:pt>
                <c:pt idx="1985">
                  <c:v>1685</c:v>
                </c:pt>
                <c:pt idx="1986">
                  <c:v>1686</c:v>
                </c:pt>
                <c:pt idx="1987">
                  <c:v>1686</c:v>
                </c:pt>
                <c:pt idx="1988">
                  <c:v>1686</c:v>
                </c:pt>
                <c:pt idx="1989">
                  <c:v>1686</c:v>
                </c:pt>
                <c:pt idx="1990">
                  <c:v>1686</c:v>
                </c:pt>
                <c:pt idx="1991">
                  <c:v>1687</c:v>
                </c:pt>
                <c:pt idx="1992">
                  <c:v>1687</c:v>
                </c:pt>
                <c:pt idx="1993">
                  <c:v>1687</c:v>
                </c:pt>
                <c:pt idx="1994">
                  <c:v>1687</c:v>
                </c:pt>
                <c:pt idx="1995">
                  <c:v>1687</c:v>
                </c:pt>
                <c:pt idx="1996">
                  <c:v>10</c:v>
                </c:pt>
                <c:pt idx="1997">
                  <c:v>1688</c:v>
                </c:pt>
                <c:pt idx="1998">
                  <c:v>1688</c:v>
                </c:pt>
                <c:pt idx="1999">
                  <c:v>1688</c:v>
                </c:pt>
                <c:pt idx="2000">
                  <c:v>1688</c:v>
                </c:pt>
                <c:pt idx="2001">
                  <c:v>1688</c:v>
                </c:pt>
                <c:pt idx="2002">
                  <c:v>1688</c:v>
                </c:pt>
                <c:pt idx="2003">
                  <c:v>1689</c:v>
                </c:pt>
                <c:pt idx="2004">
                  <c:v>1689</c:v>
                </c:pt>
                <c:pt idx="2005">
                  <c:v>1689</c:v>
                </c:pt>
                <c:pt idx="2006">
                  <c:v>1689</c:v>
                </c:pt>
                <c:pt idx="2007">
                  <c:v>1689</c:v>
                </c:pt>
                <c:pt idx="2008">
                  <c:v>1688</c:v>
                </c:pt>
                <c:pt idx="2009">
                  <c:v>1688</c:v>
                </c:pt>
                <c:pt idx="2010">
                  <c:v>94</c:v>
                </c:pt>
                <c:pt idx="2011">
                  <c:v>1689</c:v>
                </c:pt>
                <c:pt idx="2012">
                  <c:v>1689</c:v>
                </c:pt>
                <c:pt idx="2013">
                  <c:v>1689</c:v>
                </c:pt>
                <c:pt idx="2014">
                  <c:v>1689</c:v>
                </c:pt>
                <c:pt idx="2015">
                  <c:v>1689</c:v>
                </c:pt>
                <c:pt idx="2016">
                  <c:v>1689</c:v>
                </c:pt>
                <c:pt idx="2017">
                  <c:v>1690</c:v>
                </c:pt>
                <c:pt idx="2018">
                  <c:v>1689</c:v>
                </c:pt>
                <c:pt idx="2019">
                  <c:v>1690</c:v>
                </c:pt>
                <c:pt idx="2020">
                  <c:v>1689</c:v>
                </c:pt>
                <c:pt idx="2021">
                  <c:v>1689</c:v>
                </c:pt>
                <c:pt idx="2022">
                  <c:v>1689</c:v>
                </c:pt>
                <c:pt idx="2023">
                  <c:v>1689</c:v>
                </c:pt>
                <c:pt idx="2024">
                  <c:v>1689</c:v>
                </c:pt>
                <c:pt idx="2025">
                  <c:v>1689</c:v>
                </c:pt>
                <c:pt idx="2026">
                  <c:v>1689</c:v>
                </c:pt>
                <c:pt idx="2027">
                  <c:v>1689</c:v>
                </c:pt>
                <c:pt idx="2028">
                  <c:v>1689</c:v>
                </c:pt>
                <c:pt idx="2029">
                  <c:v>1689</c:v>
                </c:pt>
                <c:pt idx="2030">
                  <c:v>1689</c:v>
                </c:pt>
                <c:pt idx="2031">
                  <c:v>1689</c:v>
                </c:pt>
                <c:pt idx="2032">
                  <c:v>1689</c:v>
                </c:pt>
                <c:pt idx="2033">
                  <c:v>1689</c:v>
                </c:pt>
                <c:pt idx="2034">
                  <c:v>1689</c:v>
                </c:pt>
                <c:pt idx="2035">
                  <c:v>1689</c:v>
                </c:pt>
                <c:pt idx="2036">
                  <c:v>1689</c:v>
                </c:pt>
                <c:pt idx="2037">
                  <c:v>1689</c:v>
                </c:pt>
                <c:pt idx="2038">
                  <c:v>1689</c:v>
                </c:pt>
                <c:pt idx="2039">
                  <c:v>1689</c:v>
                </c:pt>
                <c:pt idx="2040">
                  <c:v>1689</c:v>
                </c:pt>
                <c:pt idx="2041">
                  <c:v>1689</c:v>
                </c:pt>
                <c:pt idx="2042">
                  <c:v>1689</c:v>
                </c:pt>
                <c:pt idx="2043">
                  <c:v>1689</c:v>
                </c:pt>
                <c:pt idx="2044">
                  <c:v>1688</c:v>
                </c:pt>
                <c:pt idx="2045">
                  <c:v>1688</c:v>
                </c:pt>
                <c:pt idx="2046">
                  <c:v>1687</c:v>
                </c:pt>
                <c:pt idx="2047">
                  <c:v>1688</c:v>
                </c:pt>
                <c:pt idx="2048">
                  <c:v>1688</c:v>
                </c:pt>
                <c:pt idx="2049">
                  <c:v>1688</c:v>
                </c:pt>
                <c:pt idx="2050">
                  <c:v>1688</c:v>
                </c:pt>
                <c:pt idx="2051">
                  <c:v>1688</c:v>
                </c:pt>
                <c:pt idx="2052">
                  <c:v>1687</c:v>
                </c:pt>
                <c:pt idx="2053">
                  <c:v>1688</c:v>
                </c:pt>
                <c:pt idx="2054">
                  <c:v>1687</c:v>
                </c:pt>
                <c:pt idx="2055">
                  <c:v>1687</c:v>
                </c:pt>
                <c:pt idx="2056">
                  <c:v>1687</c:v>
                </c:pt>
                <c:pt idx="2057">
                  <c:v>1687</c:v>
                </c:pt>
                <c:pt idx="2058">
                  <c:v>1687</c:v>
                </c:pt>
                <c:pt idx="2059">
                  <c:v>1687</c:v>
                </c:pt>
                <c:pt idx="2060">
                  <c:v>1687</c:v>
                </c:pt>
                <c:pt idx="2061">
                  <c:v>1686</c:v>
                </c:pt>
                <c:pt idx="2062">
                  <c:v>1686</c:v>
                </c:pt>
                <c:pt idx="2063">
                  <c:v>1686</c:v>
                </c:pt>
                <c:pt idx="2064">
                  <c:v>1685</c:v>
                </c:pt>
                <c:pt idx="2065">
                  <c:v>1685</c:v>
                </c:pt>
                <c:pt idx="2066">
                  <c:v>1685</c:v>
                </c:pt>
                <c:pt idx="2067">
                  <c:v>1685</c:v>
                </c:pt>
                <c:pt idx="2068">
                  <c:v>1685</c:v>
                </c:pt>
                <c:pt idx="2069">
                  <c:v>1686</c:v>
                </c:pt>
                <c:pt idx="2070">
                  <c:v>1685</c:v>
                </c:pt>
                <c:pt idx="2071">
                  <c:v>1685</c:v>
                </c:pt>
                <c:pt idx="2072">
                  <c:v>1685</c:v>
                </c:pt>
                <c:pt idx="2073">
                  <c:v>1686</c:v>
                </c:pt>
                <c:pt idx="2074">
                  <c:v>1685</c:v>
                </c:pt>
                <c:pt idx="2075">
                  <c:v>1685</c:v>
                </c:pt>
                <c:pt idx="2076">
                  <c:v>1685</c:v>
                </c:pt>
                <c:pt idx="2077">
                  <c:v>1685</c:v>
                </c:pt>
                <c:pt idx="2078">
                  <c:v>1685</c:v>
                </c:pt>
                <c:pt idx="2079">
                  <c:v>1685</c:v>
                </c:pt>
                <c:pt idx="2080">
                  <c:v>1684</c:v>
                </c:pt>
                <c:pt idx="2081">
                  <c:v>1684</c:v>
                </c:pt>
                <c:pt idx="2082">
                  <c:v>1684</c:v>
                </c:pt>
                <c:pt idx="2083">
                  <c:v>1684</c:v>
                </c:pt>
                <c:pt idx="2084">
                  <c:v>1683</c:v>
                </c:pt>
                <c:pt idx="2085">
                  <c:v>1683</c:v>
                </c:pt>
                <c:pt idx="2086">
                  <c:v>1683</c:v>
                </c:pt>
                <c:pt idx="2087">
                  <c:v>1683</c:v>
                </c:pt>
                <c:pt idx="2088">
                  <c:v>1683</c:v>
                </c:pt>
                <c:pt idx="2089">
                  <c:v>1683</c:v>
                </c:pt>
                <c:pt idx="2090">
                  <c:v>1683</c:v>
                </c:pt>
                <c:pt idx="2091">
                  <c:v>1683</c:v>
                </c:pt>
                <c:pt idx="2092">
                  <c:v>1682</c:v>
                </c:pt>
                <c:pt idx="2093">
                  <c:v>1683</c:v>
                </c:pt>
                <c:pt idx="2094">
                  <c:v>1682</c:v>
                </c:pt>
                <c:pt idx="2095">
                  <c:v>1683</c:v>
                </c:pt>
                <c:pt idx="2096">
                  <c:v>1682</c:v>
                </c:pt>
                <c:pt idx="2097">
                  <c:v>1682</c:v>
                </c:pt>
                <c:pt idx="2098">
                  <c:v>1682</c:v>
                </c:pt>
                <c:pt idx="2099">
                  <c:v>1681</c:v>
                </c:pt>
                <c:pt idx="2100">
                  <c:v>1682</c:v>
                </c:pt>
                <c:pt idx="2101">
                  <c:v>1681</c:v>
                </c:pt>
                <c:pt idx="2102">
                  <c:v>1681</c:v>
                </c:pt>
                <c:pt idx="2103">
                  <c:v>1681</c:v>
                </c:pt>
                <c:pt idx="2104">
                  <c:v>1681</c:v>
                </c:pt>
                <c:pt idx="2105">
                  <c:v>1681</c:v>
                </c:pt>
                <c:pt idx="2106">
                  <c:v>1681</c:v>
                </c:pt>
                <c:pt idx="2107">
                  <c:v>1680</c:v>
                </c:pt>
                <c:pt idx="2108">
                  <c:v>1680</c:v>
                </c:pt>
                <c:pt idx="2109">
                  <c:v>1680</c:v>
                </c:pt>
                <c:pt idx="2110">
                  <c:v>1680</c:v>
                </c:pt>
                <c:pt idx="2111">
                  <c:v>1680</c:v>
                </c:pt>
                <c:pt idx="2112">
                  <c:v>1680</c:v>
                </c:pt>
                <c:pt idx="2113">
                  <c:v>1680</c:v>
                </c:pt>
                <c:pt idx="2114">
                  <c:v>1680</c:v>
                </c:pt>
                <c:pt idx="2115">
                  <c:v>1679</c:v>
                </c:pt>
                <c:pt idx="2116">
                  <c:v>1678</c:v>
                </c:pt>
                <c:pt idx="2117">
                  <c:v>1678</c:v>
                </c:pt>
                <c:pt idx="2118">
                  <c:v>1678</c:v>
                </c:pt>
                <c:pt idx="2119">
                  <c:v>1679</c:v>
                </c:pt>
                <c:pt idx="2120">
                  <c:v>1679</c:v>
                </c:pt>
                <c:pt idx="2121">
                  <c:v>1678</c:v>
                </c:pt>
                <c:pt idx="2122">
                  <c:v>1679</c:v>
                </c:pt>
                <c:pt idx="2123">
                  <c:v>1679</c:v>
                </c:pt>
                <c:pt idx="2124">
                  <c:v>1678</c:v>
                </c:pt>
                <c:pt idx="2125">
                  <c:v>1678</c:v>
                </c:pt>
                <c:pt idx="2126">
                  <c:v>1678</c:v>
                </c:pt>
                <c:pt idx="2127">
                  <c:v>1678</c:v>
                </c:pt>
                <c:pt idx="2128">
                  <c:v>1677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A8-4806-83E2-EDF689AA0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992816"/>
        <c:axId val="674938424"/>
      </c:scatterChart>
      <c:valAx>
        <c:axId val="56399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938424"/>
        <c:crosses val="autoZero"/>
        <c:crossBetween val="midCat"/>
      </c:valAx>
      <c:valAx>
        <c:axId val="67493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99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'18-05-23-S12'!$I$1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'18-05-23-S12'!$H$2:$H$2124</c:f>
              <c:numCache>
                <c:formatCode>General</c:formatCode>
                <c:ptCount val="2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</c:numCache>
            </c:numRef>
          </c:xVal>
          <c:yVal>
            <c:numRef>
              <c:f>'18-05-23-S12'!$I$2:$I$2124</c:f>
              <c:numCache>
                <c:formatCode>General</c:formatCode>
                <c:ptCount val="2123"/>
                <c:pt idx="0">
                  <c:v>2047</c:v>
                </c:pt>
                <c:pt idx="1">
                  <c:v>2047</c:v>
                </c:pt>
                <c:pt idx="2">
                  <c:v>2047</c:v>
                </c:pt>
                <c:pt idx="3">
                  <c:v>2047</c:v>
                </c:pt>
                <c:pt idx="4">
                  <c:v>2047</c:v>
                </c:pt>
                <c:pt idx="5">
                  <c:v>2047</c:v>
                </c:pt>
                <c:pt idx="6">
                  <c:v>2047</c:v>
                </c:pt>
                <c:pt idx="7">
                  <c:v>2047</c:v>
                </c:pt>
                <c:pt idx="8">
                  <c:v>2047</c:v>
                </c:pt>
                <c:pt idx="9">
                  <c:v>2047</c:v>
                </c:pt>
                <c:pt idx="10">
                  <c:v>2047</c:v>
                </c:pt>
                <c:pt idx="11">
                  <c:v>2047</c:v>
                </c:pt>
                <c:pt idx="12">
                  <c:v>2047</c:v>
                </c:pt>
                <c:pt idx="13">
                  <c:v>2047</c:v>
                </c:pt>
                <c:pt idx="14">
                  <c:v>2047</c:v>
                </c:pt>
                <c:pt idx="15">
                  <c:v>2047</c:v>
                </c:pt>
                <c:pt idx="16">
                  <c:v>2047</c:v>
                </c:pt>
                <c:pt idx="17">
                  <c:v>2047</c:v>
                </c:pt>
                <c:pt idx="18">
                  <c:v>2047</c:v>
                </c:pt>
                <c:pt idx="19">
                  <c:v>2047</c:v>
                </c:pt>
                <c:pt idx="20">
                  <c:v>2047</c:v>
                </c:pt>
                <c:pt idx="21">
                  <c:v>2047</c:v>
                </c:pt>
                <c:pt idx="22">
                  <c:v>2047</c:v>
                </c:pt>
                <c:pt idx="23">
                  <c:v>2047</c:v>
                </c:pt>
                <c:pt idx="24">
                  <c:v>2047</c:v>
                </c:pt>
                <c:pt idx="25">
                  <c:v>2046</c:v>
                </c:pt>
                <c:pt idx="26">
                  <c:v>2037</c:v>
                </c:pt>
                <c:pt idx="27">
                  <c:v>2025</c:v>
                </c:pt>
                <c:pt idx="28">
                  <c:v>2014</c:v>
                </c:pt>
                <c:pt idx="29">
                  <c:v>2004</c:v>
                </c:pt>
                <c:pt idx="30">
                  <c:v>1994</c:v>
                </c:pt>
                <c:pt idx="31">
                  <c:v>1985</c:v>
                </c:pt>
                <c:pt idx="32">
                  <c:v>1976</c:v>
                </c:pt>
                <c:pt idx="33">
                  <c:v>1967</c:v>
                </c:pt>
                <c:pt idx="34">
                  <c:v>1959</c:v>
                </c:pt>
                <c:pt idx="35">
                  <c:v>1951</c:v>
                </c:pt>
                <c:pt idx="36">
                  <c:v>1943</c:v>
                </c:pt>
                <c:pt idx="37">
                  <c:v>1936</c:v>
                </c:pt>
                <c:pt idx="38">
                  <c:v>1929</c:v>
                </c:pt>
                <c:pt idx="39">
                  <c:v>1922</c:v>
                </c:pt>
                <c:pt idx="40">
                  <c:v>1916</c:v>
                </c:pt>
                <c:pt idx="41">
                  <c:v>1910</c:v>
                </c:pt>
                <c:pt idx="42">
                  <c:v>1904</c:v>
                </c:pt>
                <c:pt idx="43">
                  <c:v>1899</c:v>
                </c:pt>
                <c:pt idx="44">
                  <c:v>1894</c:v>
                </c:pt>
                <c:pt idx="45">
                  <c:v>1889</c:v>
                </c:pt>
                <c:pt idx="46">
                  <c:v>1884</c:v>
                </c:pt>
                <c:pt idx="47">
                  <c:v>1879</c:v>
                </c:pt>
                <c:pt idx="48">
                  <c:v>1875</c:v>
                </c:pt>
                <c:pt idx="49">
                  <c:v>1870</c:v>
                </c:pt>
                <c:pt idx="50">
                  <c:v>1866</c:v>
                </c:pt>
                <c:pt idx="51">
                  <c:v>1862</c:v>
                </c:pt>
                <c:pt idx="52">
                  <c:v>1858</c:v>
                </c:pt>
                <c:pt idx="53">
                  <c:v>1855</c:v>
                </c:pt>
                <c:pt idx="54">
                  <c:v>1851</c:v>
                </c:pt>
                <c:pt idx="55">
                  <c:v>1848</c:v>
                </c:pt>
                <c:pt idx="56">
                  <c:v>1844</c:v>
                </c:pt>
                <c:pt idx="57">
                  <c:v>1840</c:v>
                </c:pt>
                <c:pt idx="58">
                  <c:v>1837</c:v>
                </c:pt>
                <c:pt idx="59">
                  <c:v>1834</c:v>
                </c:pt>
                <c:pt idx="60">
                  <c:v>1831</c:v>
                </c:pt>
                <c:pt idx="61">
                  <c:v>1829</c:v>
                </c:pt>
                <c:pt idx="62">
                  <c:v>1826</c:v>
                </c:pt>
                <c:pt idx="63">
                  <c:v>1824</c:v>
                </c:pt>
                <c:pt idx="64">
                  <c:v>1821</c:v>
                </c:pt>
                <c:pt idx="65">
                  <c:v>1819</c:v>
                </c:pt>
                <c:pt idx="66">
                  <c:v>1816</c:v>
                </c:pt>
                <c:pt idx="67">
                  <c:v>1814</c:v>
                </c:pt>
                <c:pt idx="68">
                  <c:v>1812</c:v>
                </c:pt>
                <c:pt idx="69">
                  <c:v>1810</c:v>
                </c:pt>
                <c:pt idx="70">
                  <c:v>1807</c:v>
                </c:pt>
                <c:pt idx="71">
                  <c:v>1805</c:v>
                </c:pt>
                <c:pt idx="72">
                  <c:v>1803</c:v>
                </c:pt>
                <c:pt idx="73">
                  <c:v>1801</c:v>
                </c:pt>
                <c:pt idx="74">
                  <c:v>1800</c:v>
                </c:pt>
                <c:pt idx="75">
                  <c:v>1798</c:v>
                </c:pt>
                <c:pt idx="76">
                  <c:v>1796</c:v>
                </c:pt>
                <c:pt idx="77">
                  <c:v>1794</c:v>
                </c:pt>
                <c:pt idx="78">
                  <c:v>1793</c:v>
                </c:pt>
                <c:pt idx="79">
                  <c:v>1791</c:v>
                </c:pt>
                <c:pt idx="80">
                  <c:v>1789</c:v>
                </c:pt>
                <c:pt idx="81">
                  <c:v>1788</c:v>
                </c:pt>
                <c:pt idx="82">
                  <c:v>1786</c:v>
                </c:pt>
                <c:pt idx="83">
                  <c:v>1784</c:v>
                </c:pt>
                <c:pt idx="84">
                  <c:v>1782</c:v>
                </c:pt>
                <c:pt idx="85">
                  <c:v>1782</c:v>
                </c:pt>
                <c:pt idx="86">
                  <c:v>1780</c:v>
                </c:pt>
                <c:pt idx="87">
                  <c:v>1779</c:v>
                </c:pt>
                <c:pt idx="88">
                  <c:v>1778</c:v>
                </c:pt>
                <c:pt idx="89">
                  <c:v>1776</c:v>
                </c:pt>
                <c:pt idx="90">
                  <c:v>1775</c:v>
                </c:pt>
                <c:pt idx="91">
                  <c:v>1774</c:v>
                </c:pt>
                <c:pt idx="92">
                  <c:v>1773</c:v>
                </c:pt>
                <c:pt idx="93">
                  <c:v>1772</c:v>
                </c:pt>
                <c:pt idx="94">
                  <c:v>1770</c:v>
                </c:pt>
                <c:pt idx="95">
                  <c:v>1769</c:v>
                </c:pt>
                <c:pt idx="96">
                  <c:v>4</c:v>
                </c:pt>
                <c:pt idx="97">
                  <c:v>1768</c:v>
                </c:pt>
                <c:pt idx="98">
                  <c:v>1766</c:v>
                </c:pt>
                <c:pt idx="99">
                  <c:v>1765</c:v>
                </c:pt>
                <c:pt idx="100">
                  <c:v>1764</c:v>
                </c:pt>
                <c:pt idx="101">
                  <c:v>1763</c:v>
                </c:pt>
                <c:pt idx="102">
                  <c:v>1762</c:v>
                </c:pt>
                <c:pt idx="103">
                  <c:v>1761</c:v>
                </c:pt>
                <c:pt idx="104">
                  <c:v>1760</c:v>
                </c:pt>
                <c:pt idx="105">
                  <c:v>1759</c:v>
                </c:pt>
                <c:pt idx="106">
                  <c:v>1758</c:v>
                </c:pt>
                <c:pt idx="107">
                  <c:v>1757</c:v>
                </c:pt>
                <c:pt idx="108">
                  <c:v>1757</c:v>
                </c:pt>
                <c:pt idx="109">
                  <c:v>1756</c:v>
                </c:pt>
                <c:pt idx="110">
                  <c:v>1755</c:v>
                </c:pt>
                <c:pt idx="111">
                  <c:v>1754</c:v>
                </c:pt>
                <c:pt idx="112">
                  <c:v>1753</c:v>
                </c:pt>
                <c:pt idx="113">
                  <c:v>1752</c:v>
                </c:pt>
                <c:pt idx="114">
                  <c:v>1752</c:v>
                </c:pt>
                <c:pt idx="115">
                  <c:v>1751</c:v>
                </c:pt>
                <c:pt idx="116">
                  <c:v>1750</c:v>
                </c:pt>
                <c:pt idx="117">
                  <c:v>1750</c:v>
                </c:pt>
                <c:pt idx="118">
                  <c:v>1749</c:v>
                </c:pt>
                <c:pt idx="119">
                  <c:v>1749</c:v>
                </c:pt>
                <c:pt idx="120">
                  <c:v>1748</c:v>
                </c:pt>
                <c:pt idx="121">
                  <c:v>1747</c:v>
                </c:pt>
                <c:pt idx="122">
                  <c:v>4</c:v>
                </c:pt>
                <c:pt idx="123">
                  <c:v>1746</c:v>
                </c:pt>
                <c:pt idx="124">
                  <c:v>1746</c:v>
                </c:pt>
                <c:pt idx="125">
                  <c:v>1745</c:v>
                </c:pt>
                <c:pt idx="126">
                  <c:v>1745</c:v>
                </c:pt>
                <c:pt idx="127">
                  <c:v>1744</c:v>
                </c:pt>
                <c:pt idx="128">
                  <c:v>1744</c:v>
                </c:pt>
                <c:pt idx="129">
                  <c:v>1743</c:v>
                </c:pt>
                <c:pt idx="130">
                  <c:v>1743</c:v>
                </c:pt>
                <c:pt idx="131">
                  <c:v>1742</c:v>
                </c:pt>
                <c:pt idx="132">
                  <c:v>1741</c:v>
                </c:pt>
                <c:pt idx="133">
                  <c:v>1741</c:v>
                </c:pt>
                <c:pt idx="134">
                  <c:v>1740</c:v>
                </c:pt>
                <c:pt idx="135">
                  <c:v>1740</c:v>
                </c:pt>
                <c:pt idx="136">
                  <c:v>1739</c:v>
                </c:pt>
                <c:pt idx="137">
                  <c:v>1739</c:v>
                </c:pt>
                <c:pt idx="138">
                  <c:v>4</c:v>
                </c:pt>
                <c:pt idx="139">
                  <c:v>1738</c:v>
                </c:pt>
                <c:pt idx="140">
                  <c:v>1738</c:v>
                </c:pt>
                <c:pt idx="141">
                  <c:v>1737</c:v>
                </c:pt>
                <c:pt idx="142">
                  <c:v>1737</c:v>
                </c:pt>
                <c:pt idx="143">
                  <c:v>1736</c:v>
                </c:pt>
                <c:pt idx="144">
                  <c:v>1736</c:v>
                </c:pt>
                <c:pt idx="145">
                  <c:v>1735</c:v>
                </c:pt>
                <c:pt idx="146">
                  <c:v>1734</c:v>
                </c:pt>
                <c:pt idx="147">
                  <c:v>1734</c:v>
                </c:pt>
                <c:pt idx="148">
                  <c:v>1734</c:v>
                </c:pt>
                <c:pt idx="149">
                  <c:v>1734</c:v>
                </c:pt>
                <c:pt idx="150">
                  <c:v>1734</c:v>
                </c:pt>
                <c:pt idx="151">
                  <c:v>1734</c:v>
                </c:pt>
                <c:pt idx="152">
                  <c:v>1733</c:v>
                </c:pt>
                <c:pt idx="153">
                  <c:v>1733</c:v>
                </c:pt>
                <c:pt idx="154">
                  <c:v>1732</c:v>
                </c:pt>
                <c:pt idx="155">
                  <c:v>1731</c:v>
                </c:pt>
                <c:pt idx="156">
                  <c:v>1731</c:v>
                </c:pt>
                <c:pt idx="157">
                  <c:v>1731</c:v>
                </c:pt>
                <c:pt idx="158">
                  <c:v>1730</c:v>
                </c:pt>
                <c:pt idx="159">
                  <c:v>1730</c:v>
                </c:pt>
                <c:pt idx="160">
                  <c:v>1730</c:v>
                </c:pt>
                <c:pt idx="161">
                  <c:v>1729</c:v>
                </c:pt>
                <c:pt idx="162">
                  <c:v>1729</c:v>
                </c:pt>
                <c:pt idx="163">
                  <c:v>1729</c:v>
                </c:pt>
                <c:pt idx="164">
                  <c:v>1728</c:v>
                </c:pt>
                <c:pt idx="165">
                  <c:v>1728</c:v>
                </c:pt>
                <c:pt idx="166">
                  <c:v>1727</c:v>
                </c:pt>
                <c:pt idx="167">
                  <c:v>1728</c:v>
                </c:pt>
                <c:pt idx="168">
                  <c:v>1727</c:v>
                </c:pt>
                <c:pt idx="169">
                  <c:v>1726</c:v>
                </c:pt>
                <c:pt idx="170">
                  <c:v>1727</c:v>
                </c:pt>
                <c:pt idx="171">
                  <c:v>1726</c:v>
                </c:pt>
                <c:pt idx="172">
                  <c:v>1726</c:v>
                </c:pt>
                <c:pt idx="173">
                  <c:v>1726</c:v>
                </c:pt>
                <c:pt idx="174">
                  <c:v>1726</c:v>
                </c:pt>
                <c:pt idx="175">
                  <c:v>1726</c:v>
                </c:pt>
                <c:pt idx="176">
                  <c:v>1725</c:v>
                </c:pt>
                <c:pt idx="177">
                  <c:v>1725</c:v>
                </c:pt>
                <c:pt idx="178">
                  <c:v>1725</c:v>
                </c:pt>
                <c:pt idx="179">
                  <c:v>1725</c:v>
                </c:pt>
                <c:pt idx="180">
                  <c:v>1724</c:v>
                </c:pt>
                <c:pt idx="181">
                  <c:v>1724</c:v>
                </c:pt>
                <c:pt idx="182">
                  <c:v>1723</c:v>
                </c:pt>
                <c:pt idx="183">
                  <c:v>1723</c:v>
                </c:pt>
                <c:pt idx="184">
                  <c:v>1723</c:v>
                </c:pt>
                <c:pt idx="185">
                  <c:v>1723</c:v>
                </c:pt>
                <c:pt idx="186">
                  <c:v>1723</c:v>
                </c:pt>
                <c:pt idx="187">
                  <c:v>1722</c:v>
                </c:pt>
                <c:pt idx="188">
                  <c:v>1722</c:v>
                </c:pt>
                <c:pt idx="189">
                  <c:v>1722</c:v>
                </c:pt>
                <c:pt idx="190">
                  <c:v>1722</c:v>
                </c:pt>
                <c:pt idx="191">
                  <c:v>1721</c:v>
                </c:pt>
                <c:pt idx="192">
                  <c:v>1721</c:v>
                </c:pt>
                <c:pt idx="193">
                  <c:v>1721</c:v>
                </c:pt>
                <c:pt idx="194">
                  <c:v>1721</c:v>
                </c:pt>
                <c:pt idx="195">
                  <c:v>1721</c:v>
                </c:pt>
                <c:pt idx="196">
                  <c:v>1721</c:v>
                </c:pt>
                <c:pt idx="197">
                  <c:v>1721</c:v>
                </c:pt>
                <c:pt idx="198">
                  <c:v>1721</c:v>
                </c:pt>
                <c:pt idx="199">
                  <c:v>1720</c:v>
                </c:pt>
                <c:pt idx="200">
                  <c:v>1720</c:v>
                </c:pt>
                <c:pt idx="201">
                  <c:v>1719</c:v>
                </c:pt>
                <c:pt idx="202">
                  <c:v>1719</c:v>
                </c:pt>
                <c:pt idx="203">
                  <c:v>1719</c:v>
                </c:pt>
                <c:pt idx="204">
                  <c:v>1719</c:v>
                </c:pt>
                <c:pt idx="205">
                  <c:v>1719</c:v>
                </c:pt>
                <c:pt idx="206">
                  <c:v>1719</c:v>
                </c:pt>
                <c:pt idx="207">
                  <c:v>1719</c:v>
                </c:pt>
                <c:pt idx="208">
                  <c:v>1718</c:v>
                </c:pt>
                <c:pt idx="209">
                  <c:v>1719</c:v>
                </c:pt>
                <c:pt idx="210">
                  <c:v>1718</c:v>
                </c:pt>
                <c:pt idx="211">
                  <c:v>1718</c:v>
                </c:pt>
                <c:pt idx="212">
                  <c:v>1718</c:v>
                </c:pt>
                <c:pt idx="213">
                  <c:v>1717</c:v>
                </c:pt>
                <c:pt idx="214">
                  <c:v>1717</c:v>
                </c:pt>
                <c:pt idx="215">
                  <c:v>1718</c:v>
                </c:pt>
                <c:pt idx="216">
                  <c:v>1718</c:v>
                </c:pt>
                <c:pt idx="217">
                  <c:v>1717</c:v>
                </c:pt>
                <c:pt idx="218">
                  <c:v>1717</c:v>
                </c:pt>
                <c:pt idx="219">
                  <c:v>1717</c:v>
                </c:pt>
                <c:pt idx="220">
                  <c:v>1717</c:v>
                </c:pt>
                <c:pt idx="221">
                  <c:v>1717</c:v>
                </c:pt>
                <c:pt idx="222">
                  <c:v>1717</c:v>
                </c:pt>
                <c:pt idx="223">
                  <c:v>1717</c:v>
                </c:pt>
                <c:pt idx="224">
                  <c:v>1716</c:v>
                </c:pt>
                <c:pt idx="225">
                  <c:v>1716</c:v>
                </c:pt>
                <c:pt idx="226">
                  <c:v>1716</c:v>
                </c:pt>
                <c:pt idx="227">
                  <c:v>1717</c:v>
                </c:pt>
                <c:pt idx="228">
                  <c:v>1716</c:v>
                </c:pt>
                <c:pt idx="229">
                  <c:v>1716</c:v>
                </c:pt>
                <c:pt idx="230">
                  <c:v>1716</c:v>
                </c:pt>
                <c:pt idx="231">
                  <c:v>1715</c:v>
                </c:pt>
                <c:pt idx="232">
                  <c:v>1716</c:v>
                </c:pt>
                <c:pt idx="233">
                  <c:v>1715</c:v>
                </c:pt>
                <c:pt idx="234">
                  <c:v>1716</c:v>
                </c:pt>
                <c:pt idx="235">
                  <c:v>1715</c:v>
                </c:pt>
                <c:pt idx="236">
                  <c:v>1715</c:v>
                </c:pt>
                <c:pt idx="237">
                  <c:v>1715</c:v>
                </c:pt>
                <c:pt idx="238">
                  <c:v>1716</c:v>
                </c:pt>
                <c:pt idx="239">
                  <c:v>1715</c:v>
                </c:pt>
                <c:pt idx="240">
                  <c:v>1715</c:v>
                </c:pt>
                <c:pt idx="241">
                  <c:v>1715</c:v>
                </c:pt>
                <c:pt idx="242">
                  <c:v>1715</c:v>
                </c:pt>
                <c:pt idx="243">
                  <c:v>1715</c:v>
                </c:pt>
                <c:pt idx="244">
                  <c:v>1715</c:v>
                </c:pt>
                <c:pt idx="245">
                  <c:v>1715</c:v>
                </c:pt>
                <c:pt idx="246">
                  <c:v>1715</c:v>
                </c:pt>
                <c:pt idx="247">
                  <c:v>1714</c:v>
                </c:pt>
                <c:pt idx="248">
                  <c:v>1714</c:v>
                </c:pt>
                <c:pt idx="249">
                  <c:v>1715</c:v>
                </c:pt>
                <c:pt idx="250">
                  <c:v>1715</c:v>
                </c:pt>
                <c:pt idx="251">
                  <c:v>1714</c:v>
                </c:pt>
                <c:pt idx="252">
                  <c:v>1715</c:v>
                </c:pt>
                <c:pt idx="253">
                  <c:v>1715</c:v>
                </c:pt>
                <c:pt idx="254">
                  <c:v>1714</c:v>
                </c:pt>
                <c:pt idx="255">
                  <c:v>1714</c:v>
                </c:pt>
                <c:pt idx="256">
                  <c:v>1714</c:v>
                </c:pt>
                <c:pt idx="257">
                  <c:v>1714</c:v>
                </c:pt>
                <c:pt idx="258">
                  <c:v>1714</c:v>
                </c:pt>
                <c:pt idx="259">
                  <c:v>1714</c:v>
                </c:pt>
                <c:pt idx="260">
                  <c:v>1714</c:v>
                </c:pt>
                <c:pt idx="261">
                  <c:v>1714</c:v>
                </c:pt>
                <c:pt idx="262">
                  <c:v>1714</c:v>
                </c:pt>
                <c:pt idx="263">
                  <c:v>1714</c:v>
                </c:pt>
                <c:pt idx="264">
                  <c:v>1714</c:v>
                </c:pt>
                <c:pt idx="265">
                  <c:v>1713</c:v>
                </c:pt>
                <c:pt idx="266">
                  <c:v>1713</c:v>
                </c:pt>
                <c:pt idx="267">
                  <c:v>1713</c:v>
                </c:pt>
                <c:pt idx="268">
                  <c:v>1713</c:v>
                </c:pt>
                <c:pt idx="269">
                  <c:v>1714</c:v>
                </c:pt>
                <c:pt idx="270">
                  <c:v>1713</c:v>
                </c:pt>
                <c:pt idx="271">
                  <c:v>1713</c:v>
                </c:pt>
                <c:pt idx="272">
                  <c:v>1714</c:v>
                </c:pt>
                <c:pt idx="273">
                  <c:v>1713</c:v>
                </c:pt>
                <c:pt idx="274">
                  <c:v>1713</c:v>
                </c:pt>
                <c:pt idx="275">
                  <c:v>1713</c:v>
                </c:pt>
                <c:pt idx="276">
                  <c:v>1714</c:v>
                </c:pt>
                <c:pt idx="277">
                  <c:v>1713</c:v>
                </c:pt>
                <c:pt idx="278">
                  <c:v>1714</c:v>
                </c:pt>
                <c:pt idx="279">
                  <c:v>1713</c:v>
                </c:pt>
                <c:pt idx="280">
                  <c:v>1713</c:v>
                </c:pt>
                <c:pt idx="281">
                  <c:v>1713</c:v>
                </c:pt>
                <c:pt idx="282">
                  <c:v>1713</c:v>
                </c:pt>
                <c:pt idx="283">
                  <c:v>1713</c:v>
                </c:pt>
                <c:pt idx="284">
                  <c:v>1713</c:v>
                </c:pt>
                <c:pt idx="285">
                  <c:v>1713</c:v>
                </c:pt>
                <c:pt idx="286">
                  <c:v>1713</c:v>
                </c:pt>
                <c:pt idx="287">
                  <c:v>1713</c:v>
                </c:pt>
                <c:pt idx="288">
                  <c:v>1713</c:v>
                </c:pt>
                <c:pt idx="289">
                  <c:v>1713</c:v>
                </c:pt>
                <c:pt idx="290">
                  <c:v>1713</c:v>
                </c:pt>
                <c:pt idx="291">
                  <c:v>1713</c:v>
                </c:pt>
                <c:pt idx="292">
                  <c:v>1713</c:v>
                </c:pt>
                <c:pt idx="293">
                  <c:v>1713</c:v>
                </c:pt>
                <c:pt idx="294">
                  <c:v>1713</c:v>
                </c:pt>
                <c:pt idx="295">
                  <c:v>1713</c:v>
                </c:pt>
                <c:pt idx="296">
                  <c:v>1713</c:v>
                </c:pt>
                <c:pt idx="297">
                  <c:v>1713</c:v>
                </c:pt>
                <c:pt idx="298">
                  <c:v>1713</c:v>
                </c:pt>
                <c:pt idx="299">
                  <c:v>1713</c:v>
                </c:pt>
                <c:pt idx="300">
                  <c:v>1713</c:v>
                </c:pt>
                <c:pt idx="301">
                  <c:v>1713</c:v>
                </c:pt>
                <c:pt idx="302">
                  <c:v>1713</c:v>
                </c:pt>
                <c:pt idx="303">
                  <c:v>1713</c:v>
                </c:pt>
                <c:pt idx="304">
                  <c:v>1713</c:v>
                </c:pt>
                <c:pt idx="305">
                  <c:v>1713</c:v>
                </c:pt>
                <c:pt idx="306">
                  <c:v>1713</c:v>
                </c:pt>
                <c:pt idx="307">
                  <c:v>1713</c:v>
                </c:pt>
                <c:pt idx="308">
                  <c:v>1713</c:v>
                </c:pt>
                <c:pt idx="309">
                  <c:v>1713</c:v>
                </c:pt>
                <c:pt idx="310">
                  <c:v>1713</c:v>
                </c:pt>
                <c:pt idx="311">
                  <c:v>1713</c:v>
                </c:pt>
                <c:pt idx="312">
                  <c:v>1713</c:v>
                </c:pt>
                <c:pt idx="313">
                  <c:v>1712</c:v>
                </c:pt>
                <c:pt idx="314">
                  <c:v>1712</c:v>
                </c:pt>
                <c:pt idx="315">
                  <c:v>1712</c:v>
                </c:pt>
                <c:pt idx="316">
                  <c:v>1712</c:v>
                </c:pt>
                <c:pt idx="317">
                  <c:v>1712</c:v>
                </c:pt>
                <c:pt idx="318">
                  <c:v>1712</c:v>
                </c:pt>
                <c:pt idx="319">
                  <c:v>1712</c:v>
                </c:pt>
                <c:pt idx="320">
                  <c:v>1712</c:v>
                </c:pt>
                <c:pt idx="321">
                  <c:v>1712</c:v>
                </c:pt>
                <c:pt idx="322">
                  <c:v>1712</c:v>
                </c:pt>
                <c:pt idx="323">
                  <c:v>1712</c:v>
                </c:pt>
                <c:pt idx="324">
                  <c:v>1712</c:v>
                </c:pt>
                <c:pt idx="325">
                  <c:v>1712</c:v>
                </c:pt>
                <c:pt idx="326">
                  <c:v>1712</c:v>
                </c:pt>
                <c:pt idx="327">
                  <c:v>1712</c:v>
                </c:pt>
                <c:pt idx="328">
                  <c:v>1712</c:v>
                </c:pt>
                <c:pt idx="329">
                  <c:v>1712</c:v>
                </c:pt>
                <c:pt idx="330">
                  <c:v>1712</c:v>
                </c:pt>
                <c:pt idx="331">
                  <c:v>1712</c:v>
                </c:pt>
                <c:pt idx="332">
                  <c:v>1712</c:v>
                </c:pt>
                <c:pt idx="333">
                  <c:v>1712</c:v>
                </c:pt>
                <c:pt idx="334">
                  <c:v>1712</c:v>
                </c:pt>
                <c:pt idx="335">
                  <c:v>1711</c:v>
                </c:pt>
                <c:pt idx="336">
                  <c:v>1712</c:v>
                </c:pt>
                <c:pt idx="337">
                  <c:v>1711</c:v>
                </c:pt>
                <c:pt idx="338">
                  <c:v>1711</c:v>
                </c:pt>
                <c:pt idx="339">
                  <c:v>1712</c:v>
                </c:pt>
                <c:pt idx="340">
                  <c:v>1712</c:v>
                </c:pt>
                <c:pt idx="341">
                  <c:v>1712</c:v>
                </c:pt>
                <c:pt idx="342">
                  <c:v>1712</c:v>
                </c:pt>
                <c:pt idx="343">
                  <c:v>1712</c:v>
                </c:pt>
                <c:pt idx="344">
                  <c:v>1712</c:v>
                </c:pt>
                <c:pt idx="345">
                  <c:v>1712</c:v>
                </c:pt>
                <c:pt idx="346">
                  <c:v>1712</c:v>
                </c:pt>
                <c:pt idx="347">
                  <c:v>1712</c:v>
                </c:pt>
                <c:pt idx="348">
                  <c:v>1712</c:v>
                </c:pt>
                <c:pt idx="349">
                  <c:v>1712</c:v>
                </c:pt>
                <c:pt idx="350">
                  <c:v>1712</c:v>
                </c:pt>
                <c:pt idx="351">
                  <c:v>1713</c:v>
                </c:pt>
                <c:pt idx="352">
                  <c:v>1713</c:v>
                </c:pt>
                <c:pt idx="353">
                  <c:v>1712</c:v>
                </c:pt>
                <c:pt idx="354">
                  <c:v>1712</c:v>
                </c:pt>
                <c:pt idx="355">
                  <c:v>4095</c:v>
                </c:pt>
                <c:pt idx="356">
                  <c:v>1712</c:v>
                </c:pt>
                <c:pt idx="357">
                  <c:v>1704</c:v>
                </c:pt>
                <c:pt idx="358">
                  <c:v>1686</c:v>
                </c:pt>
                <c:pt idx="359">
                  <c:v>1662</c:v>
                </c:pt>
                <c:pt idx="360">
                  <c:v>1654</c:v>
                </c:pt>
                <c:pt idx="361">
                  <c:v>1653</c:v>
                </c:pt>
                <c:pt idx="362">
                  <c:v>1653</c:v>
                </c:pt>
                <c:pt idx="363">
                  <c:v>1656</c:v>
                </c:pt>
                <c:pt idx="364">
                  <c:v>1656</c:v>
                </c:pt>
                <c:pt idx="365">
                  <c:v>1658</c:v>
                </c:pt>
                <c:pt idx="366">
                  <c:v>1658</c:v>
                </c:pt>
                <c:pt idx="367">
                  <c:v>1659</c:v>
                </c:pt>
                <c:pt idx="368">
                  <c:v>1661</c:v>
                </c:pt>
                <c:pt idx="369">
                  <c:v>1663</c:v>
                </c:pt>
                <c:pt idx="370">
                  <c:v>1663</c:v>
                </c:pt>
                <c:pt idx="371">
                  <c:v>1663</c:v>
                </c:pt>
                <c:pt idx="372">
                  <c:v>1663</c:v>
                </c:pt>
                <c:pt idx="373">
                  <c:v>1663</c:v>
                </c:pt>
                <c:pt idx="374">
                  <c:v>1660</c:v>
                </c:pt>
                <c:pt idx="375">
                  <c:v>1657</c:v>
                </c:pt>
                <c:pt idx="376">
                  <c:v>1652</c:v>
                </c:pt>
                <c:pt idx="377">
                  <c:v>1650</c:v>
                </c:pt>
                <c:pt idx="378">
                  <c:v>1642</c:v>
                </c:pt>
                <c:pt idx="379">
                  <c:v>1637</c:v>
                </c:pt>
                <c:pt idx="380">
                  <c:v>1626</c:v>
                </c:pt>
                <c:pt idx="381">
                  <c:v>1619</c:v>
                </c:pt>
                <c:pt idx="382">
                  <c:v>1617</c:v>
                </c:pt>
                <c:pt idx="383">
                  <c:v>1617</c:v>
                </c:pt>
                <c:pt idx="384">
                  <c:v>1616</c:v>
                </c:pt>
                <c:pt idx="385">
                  <c:v>1606</c:v>
                </c:pt>
                <c:pt idx="386">
                  <c:v>1593</c:v>
                </c:pt>
                <c:pt idx="387">
                  <c:v>1583</c:v>
                </c:pt>
                <c:pt idx="388">
                  <c:v>1580</c:v>
                </c:pt>
                <c:pt idx="389">
                  <c:v>1573</c:v>
                </c:pt>
                <c:pt idx="390">
                  <c:v>1562</c:v>
                </c:pt>
                <c:pt idx="391">
                  <c:v>1546</c:v>
                </c:pt>
                <c:pt idx="392">
                  <c:v>1539</c:v>
                </c:pt>
                <c:pt idx="393">
                  <c:v>1527</c:v>
                </c:pt>
                <c:pt idx="394">
                  <c:v>1515</c:v>
                </c:pt>
                <c:pt idx="395">
                  <c:v>1506</c:v>
                </c:pt>
                <c:pt idx="396">
                  <c:v>1500</c:v>
                </c:pt>
                <c:pt idx="397">
                  <c:v>1467</c:v>
                </c:pt>
                <c:pt idx="398">
                  <c:v>1472</c:v>
                </c:pt>
                <c:pt idx="399">
                  <c:v>1470</c:v>
                </c:pt>
                <c:pt idx="400">
                  <c:v>1463</c:v>
                </c:pt>
                <c:pt idx="401">
                  <c:v>1450</c:v>
                </c:pt>
                <c:pt idx="402">
                  <c:v>1441</c:v>
                </c:pt>
                <c:pt idx="403">
                  <c:v>1435</c:v>
                </c:pt>
                <c:pt idx="404">
                  <c:v>1426</c:v>
                </c:pt>
                <c:pt idx="405">
                  <c:v>1426</c:v>
                </c:pt>
                <c:pt idx="406">
                  <c:v>1421</c:v>
                </c:pt>
                <c:pt idx="407">
                  <c:v>1413</c:v>
                </c:pt>
                <c:pt idx="408">
                  <c:v>1409</c:v>
                </c:pt>
                <c:pt idx="409">
                  <c:v>1410</c:v>
                </c:pt>
                <c:pt idx="410">
                  <c:v>1404</c:v>
                </c:pt>
                <c:pt idx="411">
                  <c:v>1394</c:v>
                </c:pt>
                <c:pt idx="412">
                  <c:v>1388</c:v>
                </c:pt>
                <c:pt idx="413">
                  <c:v>1384</c:v>
                </c:pt>
                <c:pt idx="414">
                  <c:v>1377</c:v>
                </c:pt>
                <c:pt idx="415">
                  <c:v>1372</c:v>
                </c:pt>
                <c:pt idx="416">
                  <c:v>1365</c:v>
                </c:pt>
                <c:pt idx="417">
                  <c:v>1356</c:v>
                </c:pt>
                <c:pt idx="418">
                  <c:v>1349</c:v>
                </c:pt>
                <c:pt idx="419">
                  <c:v>1344</c:v>
                </c:pt>
                <c:pt idx="420">
                  <c:v>1340</c:v>
                </c:pt>
                <c:pt idx="421">
                  <c:v>1334</c:v>
                </c:pt>
                <c:pt idx="422">
                  <c:v>1329</c:v>
                </c:pt>
                <c:pt idx="423">
                  <c:v>1324</c:v>
                </c:pt>
                <c:pt idx="424">
                  <c:v>1320</c:v>
                </c:pt>
                <c:pt idx="425">
                  <c:v>1316</c:v>
                </c:pt>
                <c:pt idx="426">
                  <c:v>1310</c:v>
                </c:pt>
                <c:pt idx="427">
                  <c:v>1308</c:v>
                </c:pt>
                <c:pt idx="428">
                  <c:v>1307</c:v>
                </c:pt>
                <c:pt idx="429">
                  <c:v>1301</c:v>
                </c:pt>
                <c:pt idx="430">
                  <c:v>1296</c:v>
                </c:pt>
                <c:pt idx="431">
                  <c:v>1294</c:v>
                </c:pt>
                <c:pt idx="432">
                  <c:v>1291</c:v>
                </c:pt>
                <c:pt idx="433">
                  <c:v>1287</c:v>
                </c:pt>
                <c:pt idx="434">
                  <c:v>1283</c:v>
                </c:pt>
                <c:pt idx="435">
                  <c:v>1280</c:v>
                </c:pt>
                <c:pt idx="436">
                  <c:v>1277</c:v>
                </c:pt>
                <c:pt idx="437">
                  <c:v>1276</c:v>
                </c:pt>
                <c:pt idx="438">
                  <c:v>1273</c:v>
                </c:pt>
                <c:pt idx="439">
                  <c:v>1269</c:v>
                </c:pt>
                <c:pt idx="440">
                  <c:v>1265</c:v>
                </c:pt>
                <c:pt idx="441">
                  <c:v>1262</c:v>
                </c:pt>
                <c:pt idx="442">
                  <c:v>1252</c:v>
                </c:pt>
                <c:pt idx="443">
                  <c:v>1251</c:v>
                </c:pt>
                <c:pt idx="444">
                  <c:v>1247</c:v>
                </c:pt>
                <c:pt idx="445">
                  <c:v>1243</c:v>
                </c:pt>
                <c:pt idx="446">
                  <c:v>1241</c:v>
                </c:pt>
                <c:pt idx="447">
                  <c:v>1238</c:v>
                </c:pt>
                <c:pt idx="448">
                  <c:v>1228</c:v>
                </c:pt>
                <c:pt idx="449">
                  <c:v>1223</c:v>
                </c:pt>
                <c:pt idx="450">
                  <c:v>1224</c:v>
                </c:pt>
                <c:pt idx="451">
                  <c:v>1224</c:v>
                </c:pt>
                <c:pt idx="452">
                  <c:v>1218</c:v>
                </c:pt>
                <c:pt idx="453">
                  <c:v>1218</c:v>
                </c:pt>
                <c:pt idx="454">
                  <c:v>1215</c:v>
                </c:pt>
                <c:pt idx="455">
                  <c:v>1208</c:v>
                </c:pt>
                <c:pt idx="456">
                  <c:v>1211</c:v>
                </c:pt>
                <c:pt idx="457">
                  <c:v>1207</c:v>
                </c:pt>
                <c:pt idx="458">
                  <c:v>1203</c:v>
                </c:pt>
                <c:pt idx="459">
                  <c:v>1197</c:v>
                </c:pt>
                <c:pt idx="460">
                  <c:v>1192</c:v>
                </c:pt>
                <c:pt idx="461">
                  <c:v>1192</c:v>
                </c:pt>
                <c:pt idx="462">
                  <c:v>1194</c:v>
                </c:pt>
                <c:pt idx="463">
                  <c:v>1188</c:v>
                </c:pt>
                <c:pt idx="464">
                  <c:v>1185</c:v>
                </c:pt>
                <c:pt idx="465">
                  <c:v>1182</c:v>
                </c:pt>
                <c:pt idx="466">
                  <c:v>1163</c:v>
                </c:pt>
                <c:pt idx="467">
                  <c:v>1166</c:v>
                </c:pt>
                <c:pt idx="468">
                  <c:v>1154</c:v>
                </c:pt>
                <c:pt idx="469">
                  <c:v>1157</c:v>
                </c:pt>
                <c:pt idx="470">
                  <c:v>1165</c:v>
                </c:pt>
                <c:pt idx="471">
                  <c:v>1160</c:v>
                </c:pt>
                <c:pt idx="472">
                  <c:v>1166</c:v>
                </c:pt>
                <c:pt idx="473">
                  <c:v>1162</c:v>
                </c:pt>
                <c:pt idx="474">
                  <c:v>1161</c:v>
                </c:pt>
                <c:pt idx="475">
                  <c:v>1155</c:v>
                </c:pt>
                <c:pt idx="476">
                  <c:v>1150</c:v>
                </c:pt>
                <c:pt idx="477">
                  <c:v>1152</c:v>
                </c:pt>
                <c:pt idx="478">
                  <c:v>1151</c:v>
                </c:pt>
                <c:pt idx="479">
                  <c:v>1153</c:v>
                </c:pt>
                <c:pt idx="480">
                  <c:v>1143</c:v>
                </c:pt>
                <c:pt idx="481">
                  <c:v>1141</c:v>
                </c:pt>
                <c:pt idx="482">
                  <c:v>1137</c:v>
                </c:pt>
                <c:pt idx="483">
                  <c:v>1133</c:v>
                </c:pt>
                <c:pt idx="484">
                  <c:v>1136</c:v>
                </c:pt>
                <c:pt idx="485">
                  <c:v>1136</c:v>
                </c:pt>
                <c:pt idx="486">
                  <c:v>1137</c:v>
                </c:pt>
                <c:pt idx="487">
                  <c:v>1134</c:v>
                </c:pt>
                <c:pt idx="488">
                  <c:v>1136</c:v>
                </c:pt>
                <c:pt idx="489">
                  <c:v>1136</c:v>
                </c:pt>
                <c:pt idx="490">
                  <c:v>1136</c:v>
                </c:pt>
                <c:pt idx="491">
                  <c:v>1133</c:v>
                </c:pt>
                <c:pt idx="492">
                  <c:v>1132</c:v>
                </c:pt>
                <c:pt idx="493">
                  <c:v>1130</c:v>
                </c:pt>
                <c:pt idx="494">
                  <c:v>1127</c:v>
                </c:pt>
                <c:pt idx="495">
                  <c:v>1124</c:v>
                </c:pt>
                <c:pt idx="496">
                  <c:v>1119</c:v>
                </c:pt>
                <c:pt idx="497">
                  <c:v>1119</c:v>
                </c:pt>
                <c:pt idx="498">
                  <c:v>1121</c:v>
                </c:pt>
                <c:pt idx="499">
                  <c:v>1119</c:v>
                </c:pt>
                <c:pt idx="500">
                  <c:v>1108</c:v>
                </c:pt>
                <c:pt idx="501">
                  <c:v>1107</c:v>
                </c:pt>
                <c:pt idx="502">
                  <c:v>1108</c:v>
                </c:pt>
                <c:pt idx="503">
                  <c:v>1107</c:v>
                </c:pt>
                <c:pt idx="504">
                  <c:v>1108</c:v>
                </c:pt>
                <c:pt idx="505">
                  <c:v>1106</c:v>
                </c:pt>
                <c:pt idx="506">
                  <c:v>1108</c:v>
                </c:pt>
                <c:pt idx="507">
                  <c:v>1108</c:v>
                </c:pt>
                <c:pt idx="508">
                  <c:v>1103</c:v>
                </c:pt>
                <c:pt idx="509">
                  <c:v>1105</c:v>
                </c:pt>
                <c:pt idx="510">
                  <c:v>1101</c:v>
                </c:pt>
                <c:pt idx="511">
                  <c:v>1096</c:v>
                </c:pt>
                <c:pt idx="512">
                  <c:v>1067</c:v>
                </c:pt>
                <c:pt idx="513">
                  <c:v>1071</c:v>
                </c:pt>
                <c:pt idx="514">
                  <c:v>1083</c:v>
                </c:pt>
                <c:pt idx="515">
                  <c:v>1088</c:v>
                </c:pt>
                <c:pt idx="516">
                  <c:v>1090</c:v>
                </c:pt>
                <c:pt idx="517">
                  <c:v>1083</c:v>
                </c:pt>
                <c:pt idx="518">
                  <c:v>1081</c:v>
                </c:pt>
                <c:pt idx="519">
                  <c:v>1078</c:v>
                </c:pt>
                <c:pt idx="520">
                  <c:v>1078</c:v>
                </c:pt>
                <c:pt idx="521">
                  <c:v>1077</c:v>
                </c:pt>
                <c:pt idx="522">
                  <c:v>1076</c:v>
                </c:pt>
                <c:pt idx="523">
                  <c:v>1069</c:v>
                </c:pt>
                <c:pt idx="524">
                  <c:v>1070</c:v>
                </c:pt>
                <c:pt idx="525">
                  <c:v>1076</c:v>
                </c:pt>
                <c:pt idx="526">
                  <c:v>1074</c:v>
                </c:pt>
                <c:pt idx="527">
                  <c:v>1069</c:v>
                </c:pt>
                <c:pt idx="528">
                  <c:v>1068</c:v>
                </c:pt>
                <c:pt idx="529">
                  <c:v>1120</c:v>
                </c:pt>
                <c:pt idx="530">
                  <c:v>1074</c:v>
                </c:pt>
                <c:pt idx="531">
                  <c:v>1072</c:v>
                </c:pt>
                <c:pt idx="532">
                  <c:v>1074</c:v>
                </c:pt>
                <c:pt idx="533">
                  <c:v>1070</c:v>
                </c:pt>
                <c:pt idx="534">
                  <c:v>1066</c:v>
                </c:pt>
                <c:pt idx="535">
                  <c:v>1068</c:v>
                </c:pt>
                <c:pt idx="536">
                  <c:v>1067</c:v>
                </c:pt>
                <c:pt idx="537">
                  <c:v>1064</c:v>
                </c:pt>
                <c:pt idx="538">
                  <c:v>1058</c:v>
                </c:pt>
                <c:pt idx="539">
                  <c:v>1053</c:v>
                </c:pt>
                <c:pt idx="540">
                  <c:v>1057</c:v>
                </c:pt>
                <c:pt idx="541">
                  <c:v>1058</c:v>
                </c:pt>
                <c:pt idx="542">
                  <c:v>1060</c:v>
                </c:pt>
                <c:pt idx="543">
                  <c:v>1054</c:v>
                </c:pt>
                <c:pt idx="544">
                  <c:v>1055</c:v>
                </c:pt>
                <c:pt idx="545">
                  <c:v>1051</c:v>
                </c:pt>
                <c:pt idx="546">
                  <c:v>1042</c:v>
                </c:pt>
                <c:pt idx="547">
                  <c:v>1042</c:v>
                </c:pt>
                <c:pt idx="548">
                  <c:v>1041</c:v>
                </c:pt>
                <c:pt idx="549">
                  <c:v>1042</c:v>
                </c:pt>
                <c:pt idx="550">
                  <c:v>1041</c:v>
                </c:pt>
                <c:pt idx="551">
                  <c:v>1030</c:v>
                </c:pt>
                <c:pt idx="552">
                  <c:v>1032</c:v>
                </c:pt>
                <c:pt idx="553">
                  <c:v>1030</c:v>
                </c:pt>
                <c:pt idx="554">
                  <c:v>1026</c:v>
                </c:pt>
                <c:pt idx="555">
                  <c:v>1027</c:v>
                </c:pt>
                <c:pt idx="556">
                  <c:v>1024</c:v>
                </c:pt>
                <c:pt idx="557">
                  <c:v>1023</c:v>
                </c:pt>
                <c:pt idx="558">
                  <c:v>1028</c:v>
                </c:pt>
                <c:pt idx="559">
                  <c:v>1026</c:v>
                </c:pt>
                <c:pt idx="560">
                  <c:v>1019</c:v>
                </c:pt>
                <c:pt idx="561">
                  <c:v>1017</c:v>
                </c:pt>
                <c:pt idx="562">
                  <c:v>1020</c:v>
                </c:pt>
                <c:pt idx="563">
                  <c:v>1018</c:v>
                </c:pt>
                <c:pt idx="564">
                  <c:v>1018</c:v>
                </c:pt>
                <c:pt idx="565">
                  <c:v>1021</c:v>
                </c:pt>
                <c:pt idx="566">
                  <c:v>1021</c:v>
                </c:pt>
                <c:pt idx="567">
                  <c:v>1021</c:v>
                </c:pt>
                <c:pt idx="568">
                  <c:v>1022</c:v>
                </c:pt>
                <c:pt idx="569">
                  <c:v>1022</c:v>
                </c:pt>
                <c:pt idx="570">
                  <c:v>1019</c:v>
                </c:pt>
                <c:pt idx="571">
                  <c:v>1018</c:v>
                </c:pt>
                <c:pt idx="572">
                  <c:v>1015</c:v>
                </c:pt>
                <c:pt idx="573">
                  <c:v>1015</c:v>
                </c:pt>
                <c:pt idx="574">
                  <c:v>1013</c:v>
                </c:pt>
                <c:pt idx="575">
                  <c:v>1012</c:v>
                </c:pt>
                <c:pt idx="576">
                  <c:v>1011</c:v>
                </c:pt>
                <c:pt idx="577">
                  <c:v>1004</c:v>
                </c:pt>
                <c:pt idx="578">
                  <c:v>1001</c:v>
                </c:pt>
                <c:pt idx="579">
                  <c:v>1003</c:v>
                </c:pt>
                <c:pt idx="580">
                  <c:v>1003</c:v>
                </c:pt>
                <c:pt idx="581">
                  <c:v>1002</c:v>
                </c:pt>
                <c:pt idx="582">
                  <c:v>999</c:v>
                </c:pt>
                <c:pt idx="583">
                  <c:v>988</c:v>
                </c:pt>
                <c:pt idx="584">
                  <c:v>989</c:v>
                </c:pt>
                <c:pt idx="585">
                  <c:v>994</c:v>
                </c:pt>
                <c:pt idx="586">
                  <c:v>996</c:v>
                </c:pt>
                <c:pt idx="587">
                  <c:v>997</c:v>
                </c:pt>
                <c:pt idx="588">
                  <c:v>993</c:v>
                </c:pt>
                <c:pt idx="589">
                  <c:v>991</c:v>
                </c:pt>
                <c:pt idx="590">
                  <c:v>995</c:v>
                </c:pt>
                <c:pt idx="591">
                  <c:v>998</c:v>
                </c:pt>
                <c:pt idx="592">
                  <c:v>994</c:v>
                </c:pt>
                <c:pt idx="593">
                  <c:v>986</c:v>
                </c:pt>
                <c:pt idx="594">
                  <c:v>985</c:v>
                </c:pt>
                <c:pt idx="595">
                  <c:v>983</c:v>
                </c:pt>
                <c:pt idx="596">
                  <c:v>983</c:v>
                </c:pt>
                <c:pt idx="597">
                  <c:v>980</c:v>
                </c:pt>
                <c:pt idx="598">
                  <c:v>985</c:v>
                </c:pt>
                <c:pt idx="599">
                  <c:v>983</c:v>
                </c:pt>
                <c:pt idx="600">
                  <c:v>976</c:v>
                </c:pt>
                <c:pt idx="601">
                  <c:v>976</c:v>
                </c:pt>
                <c:pt idx="602">
                  <c:v>979</c:v>
                </c:pt>
                <c:pt idx="603">
                  <c:v>971</c:v>
                </c:pt>
                <c:pt idx="604">
                  <c:v>967</c:v>
                </c:pt>
                <c:pt idx="605">
                  <c:v>969</c:v>
                </c:pt>
                <c:pt idx="606">
                  <c:v>4076</c:v>
                </c:pt>
                <c:pt idx="607">
                  <c:v>970</c:v>
                </c:pt>
                <c:pt idx="608">
                  <c:v>967</c:v>
                </c:pt>
                <c:pt idx="609">
                  <c:v>964</c:v>
                </c:pt>
                <c:pt idx="610">
                  <c:v>963</c:v>
                </c:pt>
                <c:pt idx="611">
                  <c:v>961</c:v>
                </c:pt>
                <c:pt idx="612">
                  <c:v>965</c:v>
                </c:pt>
                <c:pt idx="613">
                  <c:v>952</c:v>
                </c:pt>
                <c:pt idx="614">
                  <c:v>951</c:v>
                </c:pt>
                <c:pt idx="615">
                  <c:v>953</c:v>
                </c:pt>
                <c:pt idx="616">
                  <c:v>954</c:v>
                </c:pt>
                <c:pt idx="617">
                  <c:v>953</c:v>
                </c:pt>
                <c:pt idx="618">
                  <c:v>954</c:v>
                </c:pt>
                <c:pt idx="619">
                  <c:v>944</c:v>
                </c:pt>
                <c:pt idx="620">
                  <c:v>948</c:v>
                </c:pt>
                <c:pt idx="621">
                  <c:v>947</c:v>
                </c:pt>
                <c:pt idx="622">
                  <c:v>951</c:v>
                </c:pt>
                <c:pt idx="623">
                  <c:v>951</c:v>
                </c:pt>
                <c:pt idx="624">
                  <c:v>948</c:v>
                </c:pt>
                <c:pt idx="625">
                  <c:v>942</c:v>
                </c:pt>
                <c:pt idx="626">
                  <c:v>936</c:v>
                </c:pt>
                <c:pt idx="627">
                  <c:v>933</c:v>
                </c:pt>
                <c:pt idx="628">
                  <c:v>938</c:v>
                </c:pt>
                <c:pt idx="629">
                  <c:v>936</c:v>
                </c:pt>
                <c:pt idx="630">
                  <c:v>937</c:v>
                </c:pt>
                <c:pt idx="631">
                  <c:v>940</c:v>
                </c:pt>
                <c:pt idx="632">
                  <c:v>939</c:v>
                </c:pt>
                <c:pt idx="633">
                  <c:v>939</c:v>
                </c:pt>
                <c:pt idx="634">
                  <c:v>937</c:v>
                </c:pt>
                <c:pt idx="635">
                  <c:v>937</c:v>
                </c:pt>
                <c:pt idx="636">
                  <c:v>937</c:v>
                </c:pt>
                <c:pt idx="637">
                  <c:v>939</c:v>
                </c:pt>
                <c:pt idx="638">
                  <c:v>940</c:v>
                </c:pt>
                <c:pt idx="639">
                  <c:v>932</c:v>
                </c:pt>
                <c:pt idx="640">
                  <c:v>932</c:v>
                </c:pt>
                <c:pt idx="641">
                  <c:v>929</c:v>
                </c:pt>
                <c:pt idx="642">
                  <c:v>934</c:v>
                </c:pt>
                <c:pt idx="643">
                  <c:v>933</c:v>
                </c:pt>
                <c:pt idx="644">
                  <c:v>934</c:v>
                </c:pt>
                <c:pt idx="645">
                  <c:v>930</c:v>
                </c:pt>
                <c:pt idx="646">
                  <c:v>927</c:v>
                </c:pt>
                <c:pt idx="647">
                  <c:v>928</c:v>
                </c:pt>
                <c:pt idx="648">
                  <c:v>929</c:v>
                </c:pt>
                <c:pt idx="649">
                  <c:v>931</c:v>
                </c:pt>
                <c:pt idx="650">
                  <c:v>929</c:v>
                </c:pt>
                <c:pt idx="651">
                  <c:v>925</c:v>
                </c:pt>
                <c:pt idx="652">
                  <c:v>923</c:v>
                </c:pt>
                <c:pt idx="653">
                  <c:v>922</c:v>
                </c:pt>
                <c:pt idx="654">
                  <c:v>925</c:v>
                </c:pt>
                <c:pt idx="655">
                  <c:v>919</c:v>
                </c:pt>
                <c:pt idx="656">
                  <c:v>918</c:v>
                </c:pt>
                <c:pt idx="657">
                  <c:v>915</c:v>
                </c:pt>
                <c:pt idx="658">
                  <c:v>918</c:v>
                </c:pt>
                <c:pt idx="659">
                  <c:v>917</c:v>
                </c:pt>
                <c:pt idx="660">
                  <c:v>910</c:v>
                </c:pt>
                <c:pt idx="661">
                  <c:v>907</c:v>
                </c:pt>
                <c:pt idx="662">
                  <c:v>906</c:v>
                </c:pt>
                <c:pt idx="663">
                  <c:v>905</c:v>
                </c:pt>
                <c:pt idx="664">
                  <c:v>903</c:v>
                </c:pt>
                <c:pt idx="665">
                  <c:v>895</c:v>
                </c:pt>
                <c:pt idx="666">
                  <c:v>891</c:v>
                </c:pt>
                <c:pt idx="667">
                  <c:v>898</c:v>
                </c:pt>
                <c:pt idx="668">
                  <c:v>900</c:v>
                </c:pt>
                <c:pt idx="669">
                  <c:v>899</c:v>
                </c:pt>
                <c:pt idx="670">
                  <c:v>896</c:v>
                </c:pt>
                <c:pt idx="671">
                  <c:v>897</c:v>
                </c:pt>
                <c:pt idx="672">
                  <c:v>894</c:v>
                </c:pt>
                <c:pt idx="673">
                  <c:v>892</c:v>
                </c:pt>
                <c:pt idx="674">
                  <c:v>896</c:v>
                </c:pt>
                <c:pt idx="675">
                  <c:v>894</c:v>
                </c:pt>
                <c:pt idx="676">
                  <c:v>894</c:v>
                </c:pt>
                <c:pt idx="677">
                  <c:v>890</c:v>
                </c:pt>
                <c:pt idx="678">
                  <c:v>887</c:v>
                </c:pt>
                <c:pt idx="679">
                  <c:v>886</c:v>
                </c:pt>
                <c:pt idx="680">
                  <c:v>884</c:v>
                </c:pt>
                <c:pt idx="681">
                  <c:v>884</c:v>
                </c:pt>
                <c:pt idx="682">
                  <c:v>882</c:v>
                </c:pt>
                <c:pt idx="683">
                  <c:v>884</c:v>
                </c:pt>
                <c:pt idx="684">
                  <c:v>883</c:v>
                </c:pt>
                <c:pt idx="685">
                  <c:v>886</c:v>
                </c:pt>
                <c:pt idx="686">
                  <c:v>883</c:v>
                </c:pt>
                <c:pt idx="687">
                  <c:v>881</c:v>
                </c:pt>
                <c:pt idx="688">
                  <c:v>881</c:v>
                </c:pt>
                <c:pt idx="689">
                  <c:v>875</c:v>
                </c:pt>
                <c:pt idx="690">
                  <c:v>873</c:v>
                </c:pt>
                <c:pt idx="691">
                  <c:v>876</c:v>
                </c:pt>
                <c:pt idx="692">
                  <c:v>876</c:v>
                </c:pt>
                <c:pt idx="693">
                  <c:v>872</c:v>
                </c:pt>
                <c:pt idx="694">
                  <c:v>869</c:v>
                </c:pt>
                <c:pt idx="695">
                  <c:v>872</c:v>
                </c:pt>
                <c:pt idx="696">
                  <c:v>871</c:v>
                </c:pt>
                <c:pt idx="697">
                  <c:v>868</c:v>
                </c:pt>
                <c:pt idx="698">
                  <c:v>870</c:v>
                </c:pt>
                <c:pt idx="699">
                  <c:v>4095</c:v>
                </c:pt>
                <c:pt idx="700">
                  <c:v>865</c:v>
                </c:pt>
                <c:pt idx="701">
                  <c:v>867</c:v>
                </c:pt>
                <c:pt idx="702">
                  <c:v>869</c:v>
                </c:pt>
                <c:pt idx="703">
                  <c:v>866</c:v>
                </c:pt>
                <c:pt idx="704">
                  <c:v>859</c:v>
                </c:pt>
                <c:pt idx="705">
                  <c:v>864</c:v>
                </c:pt>
                <c:pt idx="706">
                  <c:v>860</c:v>
                </c:pt>
                <c:pt idx="707">
                  <c:v>864</c:v>
                </c:pt>
                <c:pt idx="708">
                  <c:v>864</c:v>
                </c:pt>
                <c:pt idx="709">
                  <c:v>862</c:v>
                </c:pt>
                <c:pt idx="710">
                  <c:v>860</c:v>
                </c:pt>
                <c:pt idx="711">
                  <c:v>840</c:v>
                </c:pt>
                <c:pt idx="712">
                  <c:v>828</c:v>
                </c:pt>
                <c:pt idx="713">
                  <c:v>843</c:v>
                </c:pt>
                <c:pt idx="714">
                  <c:v>851</c:v>
                </c:pt>
                <c:pt idx="715">
                  <c:v>855</c:v>
                </c:pt>
                <c:pt idx="716">
                  <c:v>848</c:v>
                </c:pt>
                <c:pt idx="717">
                  <c:v>846</c:v>
                </c:pt>
                <c:pt idx="718">
                  <c:v>844</c:v>
                </c:pt>
                <c:pt idx="719">
                  <c:v>844</c:v>
                </c:pt>
                <c:pt idx="720">
                  <c:v>845</c:v>
                </c:pt>
                <c:pt idx="721">
                  <c:v>846</c:v>
                </c:pt>
                <c:pt idx="722">
                  <c:v>841</c:v>
                </c:pt>
                <c:pt idx="723">
                  <c:v>844</c:v>
                </c:pt>
                <c:pt idx="724">
                  <c:v>847</c:v>
                </c:pt>
                <c:pt idx="725">
                  <c:v>856</c:v>
                </c:pt>
                <c:pt idx="726">
                  <c:v>867</c:v>
                </c:pt>
                <c:pt idx="727">
                  <c:v>883</c:v>
                </c:pt>
                <c:pt idx="728">
                  <c:v>889</c:v>
                </c:pt>
                <c:pt idx="729">
                  <c:v>898</c:v>
                </c:pt>
                <c:pt idx="730">
                  <c:v>911</c:v>
                </c:pt>
                <c:pt idx="731">
                  <c:v>923</c:v>
                </c:pt>
                <c:pt idx="732">
                  <c:v>938</c:v>
                </c:pt>
                <c:pt idx="733">
                  <c:v>948</c:v>
                </c:pt>
                <c:pt idx="734">
                  <c:v>961</c:v>
                </c:pt>
                <c:pt idx="735">
                  <c:v>975</c:v>
                </c:pt>
                <c:pt idx="736">
                  <c:v>994</c:v>
                </c:pt>
                <c:pt idx="737">
                  <c:v>1010</c:v>
                </c:pt>
                <c:pt idx="738">
                  <c:v>1025</c:v>
                </c:pt>
                <c:pt idx="739">
                  <c:v>1046</c:v>
                </c:pt>
                <c:pt idx="740">
                  <c:v>1054</c:v>
                </c:pt>
                <c:pt idx="741">
                  <c:v>1068</c:v>
                </c:pt>
                <c:pt idx="742">
                  <c:v>1082</c:v>
                </c:pt>
                <c:pt idx="743">
                  <c:v>1097</c:v>
                </c:pt>
                <c:pt idx="744">
                  <c:v>1120</c:v>
                </c:pt>
                <c:pt idx="745">
                  <c:v>1126</c:v>
                </c:pt>
                <c:pt idx="746">
                  <c:v>1142</c:v>
                </c:pt>
                <c:pt idx="747">
                  <c:v>1157</c:v>
                </c:pt>
                <c:pt idx="748">
                  <c:v>1177</c:v>
                </c:pt>
                <c:pt idx="749">
                  <c:v>1184</c:v>
                </c:pt>
                <c:pt idx="750">
                  <c:v>1195</c:v>
                </c:pt>
                <c:pt idx="751">
                  <c:v>1210</c:v>
                </c:pt>
                <c:pt idx="752">
                  <c:v>1218</c:v>
                </c:pt>
                <c:pt idx="753">
                  <c:v>1232</c:v>
                </c:pt>
                <c:pt idx="754">
                  <c:v>1243</c:v>
                </c:pt>
                <c:pt idx="755">
                  <c:v>1254</c:v>
                </c:pt>
                <c:pt idx="756">
                  <c:v>1264</c:v>
                </c:pt>
                <c:pt idx="757">
                  <c:v>1274</c:v>
                </c:pt>
                <c:pt idx="758">
                  <c:v>1285</c:v>
                </c:pt>
                <c:pt idx="759">
                  <c:v>1294</c:v>
                </c:pt>
                <c:pt idx="760">
                  <c:v>1308</c:v>
                </c:pt>
                <c:pt idx="761">
                  <c:v>1314</c:v>
                </c:pt>
                <c:pt idx="762">
                  <c:v>1326</c:v>
                </c:pt>
                <c:pt idx="763">
                  <c:v>1333</c:v>
                </c:pt>
                <c:pt idx="764">
                  <c:v>1341</c:v>
                </c:pt>
                <c:pt idx="765">
                  <c:v>1349</c:v>
                </c:pt>
                <c:pt idx="766">
                  <c:v>1358</c:v>
                </c:pt>
                <c:pt idx="767">
                  <c:v>1367</c:v>
                </c:pt>
                <c:pt idx="768">
                  <c:v>1374</c:v>
                </c:pt>
                <c:pt idx="769">
                  <c:v>1382</c:v>
                </c:pt>
                <c:pt idx="770">
                  <c:v>1390</c:v>
                </c:pt>
                <c:pt idx="771">
                  <c:v>1397</c:v>
                </c:pt>
                <c:pt idx="772">
                  <c:v>1404</c:v>
                </c:pt>
                <c:pt idx="773">
                  <c:v>1413</c:v>
                </c:pt>
                <c:pt idx="774">
                  <c:v>1419</c:v>
                </c:pt>
                <c:pt idx="775">
                  <c:v>1425</c:v>
                </c:pt>
                <c:pt idx="776">
                  <c:v>1432</c:v>
                </c:pt>
                <c:pt idx="777">
                  <c:v>1438</c:v>
                </c:pt>
                <c:pt idx="778">
                  <c:v>1444</c:v>
                </c:pt>
                <c:pt idx="779">
                  <c:v>1456</c:v>
                </c:pt>
                <c:pt idx="780">
                  <c:v>1460</c:v>
                </c:pt>
                <c:pt idx="781">
                  <c:v>1463</c:v>
                </c:pt>
                <c:pt idx="782">
                  <c:v>1468</c:v>
                </c:pt>
                <c:pt idx="783">
                  <c:v>1472</c:v>
                </c:pt>
                <c:pt idx="784">
                  <c:v>1478</c:v>
                </c:pt>
                <c:pt idx="785">
                  <c:v>1484</c:v>
                </c:pt>
                <c:pt idx="786">
                  <c:v>1489</c:v>
                </c:pt>
                <c:pt idx="787">
                  <c:v>1494</c:v>
                </c:pt>
                <c:pt idx="788">
                  <c:v>1499</c:v>
                </c:pt>
                <c:pt idx="789">
                  <c:v>1503</c:v>
                </c:pt>
                <c:pt idx="790">
                  <c:v>1508</c:v>
                </c:pt>
                <c:pt idx="791">
                  <c:v>1514</c:v>
                </c:pt>
                <c:pt idx="792">
                  <c:v>1518</c:v>
                </c:pt>
                <c:pt idx="793">
                  <c:v>1522</c:v>
                </c:pt>
                <c:pt idx="794">
                  <c:v>1525</c:v>
                </c:pt>
                <c:pt idx="795">
                  <c:v>1530</c:v>
                </c:pt>
                <c:pt idx="796">
                  <c:v>1536</c:v>
                </c:pt>
                <c:pt idx="797">
                  <c:v>1538</c:v>
                </c:pt>
                <c:pt idx="798">
                  <c:v>1541</c:v>
                </c:pt>
                <c:pt idx="799">
                  <c:v>1545</c:v>
                </c:pt>
                <c:pt idx="800">
                  <c:v>1549</c:v>
                </c:pt>
                <c:pt idx="801">
                  <c:v>1552</c:v>
                </c:pt>
                <c:pt idx="802">
                  <c:v>1555</c:v>
                </c:pt>
                <c:pt idx="803">
                  <c:v>1558</c:v>
                </c:pt>
                <c:pt idx="804">
                  <c:v>1562</c:v>
                </c:pt>
                <c:pt idx="805">
                  <c:v>1565</c:v>
                </c:pt>
                <c:pt idx="806">
                  <c:v>1568</c:v>
                </c:pt>
                <c:pt idx="807">
                  <c:v>1573</c:v>
                </c:pt>
                <c:pt idx="808">
                  <c:v>1575</c:v>
                </c:pt>
                <c:pt idx="809">
                  <c:v>1577</c:v>
                </c:pt>
                <c:pt idx="810">
                  <c:v>1580</c:v>
                </c:pt>
                <c:pt idx="811">
                  <c:v>1582</c:v>
                </c:pt>
                <c:pt idx="812">
                  <c:v>1585</c:v>
                </c:pt>
                <c:pt idx="813">
                  <c:v>1588</c:v>
                </c:pt>
                <c:pt idx="814">
                  <c:v>1591</c:v>
                </c:pt>
                <c:pt idx="815">
                  <c:v>1592</c:v>
                </c:pt>
                <c:pt idx="816">
                  <c:v>1595</c:v>
                </c:pt>
                <c:pt idx="817">
                  <c:v>1597</c:v>
                </c:pt>
                <c:pt idx="818">
                  <c:v>1599</c:v>
                </c:pt>
                <c:pt idx="819">
                  <c:v>1602</c:v>
                </c:pt>
                <c:pt idx="820">
                  <c:v>1604</c:v>
                </c:pt>
                <c:pt idx="821">
                  <c:v>1606</c:v>
                </c:pt>
                <c:pt idx="822">
                  <c:v>1609</c:v>
                </c:pt>
                <c:pt idx="823">
                  <c:v>1611</c:v>
                </c:pt>
                <c:pt idx="824">
                  <c:v>1612</c:v>
                </c:pt>
                <c:pt idx="825">
                  <c:v>1614</c:v>
                </c:pt>
                <c:pt idx="826">
                  <c:v>1616</c:v>
                </c:pt>
                <c:pt idx="827">
                  <c:v>1618</c:v>
                </c:pt>
                <c:pt idx="828">
                  <c:v>1620</c:v>
                </c:pt>
                <c:pt idx="829">
                  <c:v>1621</c:v>
                </c:pt>
                <c:pt idx="830">
                  <c:v>1623</c:v>
                </c:pt>
                <c:pt idx="831">
                  <c:v>1625</c:v>
                </c:pt>
                <c:pt idx="832">
                  <c:v>1626</c:v>
                </c:pt>
                <c:pt idx="833">
                  <c:v>1628</c:v>
                </c:pt>
                <c:pt idx="834">
                  <c:v>1629</c:v>
                </c:pt>
                <c:pt idx="835">
                  <c:v>1631</c:v>
                </c:pt>
                <c:pt idx="836">
                  <c:v>1633</c:v>
                </c:pt>
                <c:pt idx="837">
                  <c:v>1634</c:v>
                </c:pt>
                <c:pt idx="838">
                  <c:v>1635</c:v>
                </c:pt>
                <c:pt idx="839">
                  <c:v>1636</c:v>
                </c:pt>
                <c:pt idx="840">
                  <c:v>1638</c:v>
                </c:pt>
                <c:pt idx="841">
                  <c:v>1639</c:v>
                </c:pt>
                <c:pt idx="842">
                  <c:v>1640</c:v>
                </c:pt>
                <c:pt idx="843">
                  <c:v>1642</c:v>
                </c:pt>
                <c:pt idx="844">
                  <c:v>1642</c:v>
                </c:pt>
                <c:pt idx="845">
                  <c:v>1644</c:v>
                </c:pt>
                <c:pt idx="846">
                  <c:v>1645</c:v>
                </c:pt>
                <c:pt idx="847">
                  <c:v>1646</c:v>
                </c:pt>
                <c:pt idx="848">
                  <c:v>1647</c:v>
                </c:pt>
                <c:pt idx="849">
                  <c:v>1648</c:v>
                </c:pt>
                <c:pt idx="850">
                  <c:v>1649</c:v>
                </c:pt>
                <c:pt idx="851">
                  <c:v>1650</c:v>
                </c:pt>
                <c:pt idx="852">
                  <c:v>1651</c:v>
                </c:pt>
                <c:pt idx="853">
                  <c:v>1652</c:v>
                </c:pt>
                <c:pt idx="854">
                  <c:v>1653</c:v>
                </c:pt>
                <c:pt idx="855">
                  <c:v>1653</c:v>
                </c:pt>
                <c:pt idx="856">
                  <c:v>1655</c:v>
                </c:pt>
                <c:pt idx="857">
                  <c:v>1655</c:v>
                </c:pt>
                <c:pt idx="858">
                  <c:v>1656</c:v>
                </c:pt>
                <c:pt idx="859">
                  <c:v>1657</c:v>
                </c:pt>
                <c:pt idx="860">
                  <c:v>1657</c:v>
                </c:pt>
                <c:pt idx="861">
                  <c:v>1658</c:v>
                </c:pt>
                <c:pt idx="862">
                  <c:v>1659</c:v>
                </c:pt>
                <c:pt idx="863">
                  <c:v>1659</c:v>
                </c:pt>
                <c:pt idx="864">
                  <c:v>1660</c:v>
                </c:pt>
                <c:pt idx="865">
                  <c:v>1660</c:v>
                </c:pt>
                <c:pt idx="866">
                  <c:v>1660</c:v>
                </c:pt>
                <c:pt idx="867">
                  <c:v>1661</c:v>
                </c:pt>
                <c:pt idx="868">
                  <c:v>1662</c:v>
                </c:pt>
                <c:pt idx="869">
                  <c:v>1662</c:v>
                </c:pt>
                <c:pt idx="870">
                  <c:v>1663</c:v>
                </c:pt>
                <c:pt idx="871">
                  <c:v>1663</c:v>
                </c:pt>
                <c:pt idx="872">
                  <c:v>1664</c:v>
                </c:pt>
                <c:pt idx="873">
                  <c:v>1664</c:v>
                </c:pt>
                <c:pt idx="874">
                  <c:v>1665</c:v>
                </c:pt>
                <c:pt idx="875">
                  <c:v>1666</c:v>
                </c:pt>
                <c:pt idx="876">
                  <c:v>1666</c:v>
                </c:pt>
                <c:pt idx="877">
                  <c:v>1667</c:v>
                </c:pt>
                <c:pt idx="878">
                  <c:v>1667</c:v>
                </c:pt>
                <c:pt idx="879">
                  <c:v>1668</c:v>
                </c:pt>
                <c:pt idx="880">
                  <c:v>1667</c:v>
                </c:pt>
                <c:pt idx="881">
                  <c:v>1668</c:v>
                </c:pt>
                <c:pt idx="882">
                  <c:v>1668</c:v>
                </c:pt>
                <c:pt idx="883">
                  <c:v>1669</c:v>
                </c:pt>
                <c:pt idx="884">
                  <c:v>1669</c:v>
                </c:pt>
                <c:pt idx="885">
                  <c:v>1669</c:v>
                </c:pt>
                <c:pt idx="886">
                  <c:v>1669</c:v>
                </c:pt>
                <c:pt idx="887">
                  <c:v>1669</c:v>
                </c:pt>
                <c:pt idx="888">
                  <c:v>1670</c:v>
                </c:pt>
                <c:pt idx="889">
                  <c:v>1670</c:v>
                </c:pt>
                <c:pt idx="890">
                  <c:v>1671</c:v>
                </c:pt>
                <c:pt idx="891">
                  <c:v>1670</c:v>
                </c:pt>
                <c:pt idx="892">
                  <c:v>1670</c:v>
                </c:pt>
                <c:pt idx="893">
                  <c:v>1671</c:v>
                </c:pt>
                <c:pt idx="894">
                  <c:v>1671</c:v>
                </c:pt>
                <c:pt idx="895">
                  <c:v>1671</c:v>
                </c:pt>
                <c:pt idx="896">
                  <c:v>1671</c:v>
                </c:pt>
                <c:pt idx="897">
                  <c:v>1673</c:v>
                </c:pt>
                <c:pt idx="898">
                  <c:v>1672</c:v>
                </c:pt>
                <c:pt idx="899">
                  <c:v>1672</c:v>
                </c:pt>
                <c:pt idx="900">
                  <c:v>1672</c:v>
                </c:pt>
                <c:pt idx="901">
                  <c:v>1672</c:v>
                </c:pt>
                <c:pt idx="902">
                  <c:v>1673</c:v>
                </c:pt>
                <c:pt idx="903">
                  <c:v>1673</c:v>
                </c:pt>
                <c:pt idx="904">
                  <c:v>1673</c:v>
                </c:pt>
                <c:pt idx="905">
                  <c:v>1673</c:v>
                </c:pt>
                <c:pt idx="906">
                  <c:v>1673</c:v>
                </c:pt>
                <c:pt idx="907">
                  <c:v>1673</c:v>
                </c:pt>
                <c:pt idx="908">
                  <c:v>1673</c:v>
                </c:pt>
                <c:pt idx="909">
                  <c:v>1674</c:v>
                </c:pt>
                <c:pt idx="910">
                  <c:v>1674</c:v>
                </c:pt>
                <c:pt idx="911">
                  <c:v>1674</c:v>
                </c:pt>
                <c:pt idx="912">
                  <c:v>1674</c:v>
                </c:pt>
                <c:pt idx="913">
                  <c:v>1674</c:v>
                </c:pt>
                <c:pt idx="914">
                  <c:v>1674</c:v>
                </c:pt>
                <c:pt idx="915">
                  <c:v>1674</c:v>
                </c:pt>
                <c:pt idx="916">
                  <c:v>1674</c:v>
                </c:pt>
                <c:pt idx="917">
                  <c:v>1673</c:v>
                </c:pt>
                <c:pt idx="918">
                  <c:v>1673</c:v>
                </c:pt>
                <c:pt idx="919">
                  <c:v>1674</c:v>
                </c:pt>
                <c:pt idx="920">
                  <c:v>1675</c:v>
                </c:pt>
                <c:pt idx="921">
                  <c:v>1674</c:v>
                </c:pt>
                <c:pt idx="922">
                  <c:v>1674</c:v>
                </c:pt>
                <c:pt idx="923">
                  <c:v>1673</c:v>
                </c:pt>
                <c:pt idx="924">
                  <c:v>1673</c:v>
                </c:pt>
                <c:pt idx="925">
                  <c:v>1674</c:v>
                </c:pt>
                <c:pt idx="926">
                  <c:v>1674</c:v>
                </c:pt>
                <c:pt idx="927">
                  <c:v>1674</c:v>
                </c:pt>
                <c:pt idx="928">
                  <c:v>1674</c:v>
                </c:pt>
                <c:pt idx="929">
                  <c:v>1673</c:v>
                </c:pt>
                <c:pt idx="930">
                  <c:v>1675</c:v>
                </c:pt>
                <c:pt idx="931">
                  <c:v>1674</c:v>
                </c:pt>
                <c:pt idx="932">
                  <c:v>1673</c:v>
                </c:pt>
                <c:pt idx="933">
                  <c:v>1673</c:v>
                </c:pt>
                <c:pt idx="934">
                  <c:v>1673</c:v>
                </c:pt>
                <c:pt idx="935">
                  <c:v>1670</c:v>
                </c:pt>
                <c:pt idx="936">
                  <c:v>1672</c:v>
                </c:pt>
                <c:pt idx="937">
                  <c:v>1672</c:v>
                </c:pt>
                <c:pt idx="938">
                  <c:v>1670</c:v>
                </c:pt>
                <c:pt idx="939">
                  <c:v>1672</c:v>
                </c:pt>
                <c:pt idx="940">
                  <c:v>1871</c:v>
                </c:pt>
                <c:pt idx="941">
                  <c:v>1672</c:v>
                </c:pt>
                <c:pt idx="942">
                  <c:v>1672</c:v>
                </c:pt>
                <c:pt idx="943">
                  <c:v>1672</c:v>
                </c:pt>
                <c:pt idx="944">
                  <c:v>1672</c:v>
                </c:pt>
                <c:pt idx="945">
                  <c:v>1668</c:v>
                </c:pt>
                <c:pt idx="946">
                  <c:v>1668</c:v>
                </c:pt>
                <c:pt idx="947">
                  <c:v>1672</c:v>
                </c:pt>
                <c:pt idx="948">
                  <c:v>1673</c:v>
                </c:pt>
                <c:pt idx="949">
                  <c:v>1672</c:v>
                </c:pt>
                <c:pt idx="950">
                  <c:v>1673</c:v>
                </c:pt>
                <c:pt idx="951">
                  <c:v>1673</c:v>
                </c:pt>
                <c:pt idx="952">
                  <c:v>1675</c:v>
                </c:pt>
                <c:pt idx="953">
                  <c:v>1673</c:v>
                </c:pt>
                <c:pt idx="954">
                  <c:v>1674</c:v>
                </c:pt>
                <c:pt idx="955">
                  <c:v>1675</c:v>
                </c:pt>
                <c:pt idx="956">
                  <c:v>1675</c:v>
                </c:pt>
                <c:pt idx="957">
                  <c:v>1676</c:v>
                </c:pt>
                <c:pt idx="958">
                  <c:v>1668</c:v>
                </c:pt>
                <c:pt idx="959">
                  <c:v>1669</c:v>
                </c:pt>
                <c:pt idx="960">
                  <c:v>1665</c:v>
                </c:pt>
                <c:pt idx="961">
                  <c:v>1657</c:v>
                </c:pt>
                <c:pt idx="962">
                  <c:v>1650</c:v>
                </c:pt>
                <c:pt idx="963">
                  <c:v>1637</c:v>
                </c:pt>
                <c:pt idx="964">
                  <c:v>1630</c:v>
                </c:pt>
                <c:pt idx="965">
                  <c:v>1620</c:v>
                </c:pt>
                <c:pt idx="966">
                  <c:v>1612</c:v>
                </c:pt>
                <c:pt idx="967">
                  <c:v>1598</c:v>
                </c:pt>
                <c:pt idx="968">
                  <c:v>1578</c:v>
                </c:pt>
                <c:pt idx="969">
                  <c:v>1565</c:v>
                </c:pt>
                <c:pt idx="970">
                  <c:v>1552</c:v>
                </c:pt>
                <c:pt idx="971">
                  <c:v>1544</c:v>
                </c:pt>
                <c:pt idx="972">
                  <c:v>1539</c:v>
                </c:pt>
                <c:pt idx="973">
                  <c:v>1512</c:v>
                </c:pt>
                <c:pt idx="974">
                  <c:v>1494</c:v>
                </c:pt>
                <c:pt idx="975">
                  <c:v>1493</c:v>
                </c:pt>
                <c:pt idx="976">
                  <c:v>1483</c:v>
                </c:pt>
                <c:pt idx="977">
                  <c:v>1469</c:v>
                </c:pt>
                <c:pt idx="978">
                  <c:v>1452</c:v>
                </c:pt>
                <c:pt idx="979">
                  <c:v>1441</c:v>
                </c:pt>
                <c:pt idx="980">
                  <c:v>1424</c:v>
                </c:pt>
                <c:pt idx="981">
                  <c:v>1410</c:v>
                </c:pt>
                <c:pt idx="982">
                  <c:v>1405</c:v>
                </c:pt>
                <c:pt idx="983">
                  <c:v>1389</c:v>
                </c:pt>
                <c:pt idx="984">
                  <c:v>1380</c:v>
                </c:pt>
                <c:pt idx="985">
                  <c:v>1374</c:v>
                </c:pt>
                <c:pt idx="986">
                  <c:v>1360</c:v>
                </c:pt>
                <c:pt idx="987">
                  <c:v>1345</c:v>
                </c:pt>
                <c:pt idx="988">
                  <c:v>1332</c:v>
                </c:pt>
                <c:pt idx="989">
                  <c:v>1321</c:v>
                </c:pt>
                <c:pt idx="990">
                  <c:v>1309</c:v>
                </c:pt>
                <c:pt idx="991">
                  <c:v>1292</c:v>
                </c:pt>
                <c:pt idx="992">
                  <c:v>1282</c:v>
                </c:pt>
                <c:pt idx="993">
                  <c:v>1264</c:v>
                </c:pt>
                <c:pt idx="994">
                  <c:v>1260</c:v>
                </c:pt>
                <c:pt idx="995">
                  <c:v>1253</c:v>
                </c:pt>
                <c:pt idx="996">
                  <c:v>1239</c:v>
                </c:pt>
                <c:pt idx="997">
                  <c:v>1225</c:v>
                </c:pt>
                <c:pt idx="998">
                  <c:v>1211</c:v>
                </c:pt>
                <c:pt idx="999">
                  <c:v>1204</c:v>
                </c:pt>
                <c:pt idx="1000">
                  <c:v>1195</c:v>
                </c:pt>
                <c:pt idx="1001">
                  <c:v>1180</c:v>
                </c:pt>
                <c:pt idx="1002">
                  <c:v>1159</c:v>
                </c:pt>
                <c:pt idx="1003">
                  <c:v>1154</c:v>
                </c:pt>
                <c:pt idx="1004">
                  <c:v>1151</c:v>
                </c:pt>
                <c:pt idx="1005">
                  <c:v>1152</c:v>
                </c:pt>
                <c:pt idx="1006">
                  <c:v>1144</c:v>
                </c:pt>
                <c:pt idx="1007">
                  <c:v>1132</c:v>
                </c:pt>
                <c:pt idx="1008">
                  <c:v>1118</c:v>
                </c:pt>
                <c:pt idx="1009">
                  <c:v>1107</c:v>
                </c:pt>
                <c:pt idx="1010">
                  <c:v>1089</c:v>
                </c:pt>
                <c:pt idx="1011">
                  <c:v>1090</c:v>
                </c:pt>
                <c:pt idx="1012">
                  <c:v>1084</c:v>
                </c:pt>
                <c:pt idx="1013">
                  <c:v>1078</c:v>
                </c:pt>
                <c:pt idx="1014">
                  <c:v>1068</c:v>
                </c:pt>
                <c:pt idx="1015">
                  <c:v>1060</c:v>
                </c:pt>
                <c:pt idx="1016">
                  <c:v>1052</c:v>
                </c:pt>
                <c:pt idx="1017">
                  <c:v>1047</c:v>
                </c:pt>
                <c:pt idx="1018">
                  <c:v>1032</c:v>
                </c:pt>
                <c:pt idx="1019">
                  <c:v>1023</c:v>
                </c:pt>
                <c:pt idx="1020">
                  <c:v>1014</c:v>
                </c:pt>
                <c:pt idx="1021">
                  <c:v>1013</c:v>
                </c:pt>
                <c:pt idx="1022">
                  <c:v>1008</c:v>
                </c:pt>
                <c:pt idx="1023">
                  <c:v>999</c:v>
                </c:pt>
                <c:pt idx="1024">
                  <c:v>981</c:v>
                </c:pt>
                <c:pt idx="1025">
                  <c:v>973</c:v>
                </c:pt>
                <c:pt idx="1026">
                  <c:v>973</c:v>
                </c:pt>
                <c:pt idx="1027">
                  <c:v>973</c:v>
                </c:pt>
                <c:pt idx="1028">
                  <c:v>967</c:v>
                </c:pt>
                <c:pt idx="1029">
                  <c:v>956</c:v>
                </c:pt>
                <c:pt idx="1030">
                  <c:v>942</c:v>
                </c:pt>
                <c:pt idx="1031">
                  <c:v>941</c:v>
                </c:pt>
                <c:pt idx="1032">
                  <c:v>938</c:v>
                </c:pt>
                <c:pt idx="1033">
                  <c:v>930</c:v>
                </c:pt>
                <c:pt idx="1034">
                  <c:v>925</c:v>
                </c:pt>
                <c:pt idx="1035">
                  <c:v>917</c:v>
                </c:pt>
                <c:pt idx="1036">
                  <c:v>909</c:v>
                </c:pt>
                <c:pt idx="1037">
                  <c:v>910</c:v>
                </c:pt>
                <c:pt idx="1038">
                  <c:v>907</c:v>
                </c:pt>
                <c:pt idx="1039">
                  <c:v>899</c:v>
                </c:pt>
                <c:pt idx="1040">
                  <c:v>886</c:v>
                </c:pt>
                <c:pt idx="1041">
                  <c:v>881</c:v>
                </c:pt>
                <c:pt idx="1042">
                  <c:v>880</c:v>
                </c:pt>
                <c:pt idx="1043">
                  <c:v>878</c:v>
                </c:pt>
                <c:pt idx="1044">
                  <c:v>872</c:v>
                </c:pt>
                <c:pt idx="1045">
                  <c:v>864</c:v>
                </c:pt>
                <c:pt idx="1046">
                  <c:v>855</c:v>
                </c:pt>
                <c:pt idx="1047">
                  <c:v>816</c:v>
                </c:pt>
                <c:pt idx="1048">
                  <c:v>826</c:v>
                </c:pt>
                <c:pt idx="1049">
                  <c:v>838</c:v>
                </c:pt>
                <c:pt idx="1050">
                  <c:v>841</c:v>
                </c:pt>
                <c:pt idx="1051">
                  <c:v>838</c:v>
                </c:pt>
                <c:pt idx="1052">
                  <c:v>835</c:v>
                </c:pt>
                <c:pt idx="1053">
                  <c:v>834</c:v>
                </c:pt>
                <c:pt idx="1054">
                  <c:v>831</c:v>
                </c:pt>
                <c:pt idx="1055">
                  <c:v>828</c:v>
                </c:pt>
                <c:pt idx="1056">
                  <c:v>822</c:v>
                </c:pt>
                <c:pt idx="1057">
                  <c:v>819</c:v>
                </c:pt>
                <c:pt idx="1058">
                  <c:v>810</c:v>
                </c:pt>
                <c:pt idx="1059">
                  <c:v>807</c:v>
                </c:pt>
                <c:pt idx="1060">
                  <c:v>806</c:v>
                </c:pt>
                <c:pt idx="1061">
                  <c:v>801</c:v>
                </c:pt>
                <c:pt idx="1062">
                  <c:v>796</c:v>
                </c:pt>
                <c:pt idx="1063">
                  <c:v>791</c:v>
                </c:pt>
                <c:pt idx="1064">
                  <c:v>785</c:v>
                </c:pt>
                <c:pt idx="1065">
                  <c:v>780</c:v>
                </c:pt>
                <c:pt idx="1066">
                  <c:v>781</c:v>
                </c:pt>
                <c:pt idx="1067">
                  <c:v>780</c:v>
                </c:pt>
                <c:pt idx="1068">
                  <c:v>772</c:v>
                </c:pt>
                <c:pt idx="1069">
                  <c:v>771</c:v>
                </c:pt>
                <c:pt idx="1070">
                  <c:v>752</c:v>
                </c:pt>
                <c:pt idx="1071">
                  <c:v>758</c:v>
                </c:pt>
                <c:pt idx="1072">
                  <c:v>759</c:v>
                </c:pt>
                <c:pt idx="1073">
                  <c:v>759</c:v>
                </c:pt>
                <c:pt idx="1074">
                  <c:v>754</c:v>
                </c:pt>
                <c:pt idx="1075">
                  <c:v>743</c:v>
                </c:pt>
                <c:pt idx="1076">
                  <c:v>741</c:v>
                </c:pt>
                <c:pt idx="1077">
                  <c:v>742</c:v>
                </c:pt>
                <c:pt idx="1078">
                  <c:v>740</c:v>
                </c:pt>
                <c:pt idx="1079">
                  <c:v>737</c:v>
                </c:pt>
                <c:pt idx="1080">
                  <c:v>736</c:v>
                </c:pt>
                <c:pt idx="1081">
                  <c:v>737</c:v>
                </c:pt>
                <c:pt idx="1082">
                  <c:v>737</c:v>
                </c:pt>
                <c:pt idx="1083">
                  <c:v>733</c:v>
                </c:pt>
                <c:pt idx="1084">
                  <c:v>720</c:v>
                </c:pt>
                <c:pt idx="1085">
                  <c:v>716</c:v>
                </c:pt>
                <c:pt idx="1086">
                  <c:v>723</c:v>
                </c:pt>
                <c:pt idx="1087">
                  <c:v>727</c:v>
                </c:pt>
                <c:pt idx="1088">
                  <c:v>727</c:v>
                </c:pt>
                <c:pt idx="1089">
                  <c:v>717</c:v>
                </c:pt>
                <c:pt idx="1090">
                  <c:v>710</c:v>
                </c:pt>
                <c:pt idx="1091">
                  <c:v>709</c:v>
                </c:pt>
                <c:pt idx="1092">
                  <c:v>710</c:v>
                </c:pt>
                <c:pt idx="1093">
                  <c:v>711</c:v>
                </c:pt>
                <c:pt idx="1094">
                  <c:v>709</c:v>
                </c:pt>
                <c:pt idx="1095">
                  <c:v>692</c:v>
                </c:pt>
                <c:pt idx="1096">
                  <c:v>691</c:v>
                </c:pt>
                <c:pt idx="1097">
                  <c:v>694</c:v>
                </c:pt>
                <c:pt idx="1098">
                  <c:v>696</c:v>
                </c:pt>
                <c:pt idx="1099">
                  <c:v>700</c:v>
                </c:pt>
                <c:pt idx="1100">
                  <c:v>698</c:v>
                </c:pt>
                <c:pt idx="1101">
                  <c:v>690</c:v>
                </c:pt>
                <c:pt idx="1102">
                  <c:v>667</c:v>
                </c:pt>
                <c:pt idx="1103">
                  <c:v>4095</c:v>
                </c:pt>
                <c:pt idx="1104">
                  <c:v>679</c:v>
                </c:pt>
                <c:pt idx="1105">
                  <c:v>676</c:v>
                </c:pt>
                <c:pt idx="1106">
                  <c:v>675</c:v>
                </c:pt>
                <c:pt idx="1107">
                  <c:v>673</c:v>
                </c:pt>
                <c:pt idx="1108">
                  <c:v>670</c:v>
                </c:pt>
                <c:pt idx="1109">
                  <c:v>669</c:v>
                </c:pt>
                <c:pt idx="1110">
                  <c:v>670</c:v>
                </c:pt>
                <c:pt idx="1111">
                  <c:v>674</c:v>
                </c:pt>
                <c:pt idx="1112">
                  <c:v>668</c:v>
                </c:pt>
                <c:pt idx="1113">
                  <c:v>662</c:v>
                </c:pt>
                <c:pt idx="1114">
                  <c:v>664</c:v>
                </c:pt>
                <c:pt idx="1115">
                  <c:v>661</c:v>
                </c:pt>
                <c:pt idx="1116">
                  <c:v>661</c:v>
                </c:pt>
                <c:pt idx="1117">
                  <c:v>659</c:v>
                </c:pt>
                <c:pt idx="1118">
                  <c:v>651</c:v>
                </c:pt>
                <c:pt idx="1119">
                  <c:v>651</c:v>
                </c:pt>
                <c:pt idx="1120">
                  <c:v>654</c:v>
                </c:pt>
                <c:pt idx="1121">
                  <c:v>655</c:v>
                </c:pt>
                <c:pt idx="1122">
                  <c:v>656</c:v>
                </c:pt>
                <c:pt idx="1123">
                  <c:v>648</c:v>
                </c:pt>
                <c:pt idx="1124">
                  <c:v>637</c:v>
                </c:pt>
                <c:pt idx="1125">
                  <c:v>627</c:v>
                </c:pt>
                <c:pt idx="1126">
                  <c:v>643</c:v>
                </c:pt>
                <c:pt idx="1127">
                  <c:v>645</c:v>
                </c:pt>
                <c:pt idx="1128">
                  <c:v>645</c:v>
                </c:pt>
                <c:pt idx="1129">
                  <c:v>632</c:v>
                </c:pt>
                <c:pt idx="1130">
                  <c:v>638</c:v>
                </c:pt>
                <c:pt idx="1131">
                  <c:v>645</c:v>
                </c:pt>
                <c:pt idx="1132">
                  <c:v>647</c:v>
                </c:pt>
                <c:pt idx="1133">
                  <c:v>641</c:v>
                </c:pt>
                <c:pt idx="1134">
                  <c:v>625</c:v>
                </c:pt>
                <c:pt idx="1135">
                  <c:v>629</c:v>
                </c:pt>
                <c:pt idx="1136">
                  <c:v>633</c:v>
                </c:pt>
                <c:pt idx="1137">
                  <c:v>629</c:v>
                </c:pt>
                <c:pt idx="1138">
                  <c:v>630</c:v>
                </c:pt>
                <c:pt idx="1139">
                  <c:v>633</c:v>
                </c:pt>
                <c:pt idx="1140">
                  <c:v>632</c:v>
                </c:pt>
                <c:pt idx="1141">
                  <c:v>634</c:v>
                </c:pt>
                <c:pt idx="1142">
                  <c:v>631</c:v>
                </c:pt>
                <c:pt idx="1143">
                  <c:v>608</c:v>
                </c:pt>
                <c:pt idx="1144">
                  <c:v>606</c:v>
                </c:pt>
                <c:pt idx="1145">
                  <c:v>614</c:v>
                </c:pt>
                <c:pt idx="1146">
                  <c:v>623</c:v>
                </c:pt>
                <c:pt idx="1147">
                  <c:v>624</c:v>
                </c:pt>
                <c:pt idx="1148">
                  <c:v>623</c:v>
                </c:pt>
                <c:pt idx="1149">
                  <c:v>619</c:v>
                </c:pt>
                <c:pt idx="1150">
                  <c:v>616</c:v>
                </c:pt>
                <c:pt idx="1151">
                  <c:v>614</c:v>
                </c:pt>
                <c:pt idx="1152">
                  <c:v>622</c:v>
                </c:pt>
                <c:pt idx="1153">
                  <c:v>613</c:v>
                </c:pt>
                <c:pt idx="1154">
                  <c:v>616</c:v>
                </c:pt>
                <c:pt idx="1155">
                  <c:v>616</c:v>
                </c:pt>
                <c:pt idx="1156">
                  <c:v>617</c:v>
                </c:pt>
                <c:pt idx="1157">
                  <c:v>617</c:v>
                </c:pt>
                <c:pt idx="1158">
                  <c:v>613</c:v>
                </c:pt>
                <c:pt idx="1159">
                  <c:v>613</c:v>
                </c:pt>
                <c:pt idx="1160">
                  <c:v>607</c:v>
                </c:pt>
                <c:pt idx="1161">
                  <c:v>610</c:v>
                </c:pt>
                <c:pt idx="1162">
                  <c:v>613</c:v>
                </c:pt>
                <c:pt idx="1163">
                  <c:v>611</c:v>
                </c:pt>
                <c:pt idx="1164">
                  <c:v>608</c:v>
                </c:pt>
                <c:pt idx="1165">
                  <c:v>610</c:v>
                </c:pt>
                <c:pt idx="1166">
                  <c:v>610</c:v>
                </c:pt>
                <c:pt idx="1167">
                  <c:v>606</c:v>
                </c:pt>
                <c:pt idx="1168">
                  <c:v>606</c:v>
                </c:pt>
                <c:pt idx="1169">
                  <c:v>603</c:v>
                </c:pt>
                <c:pt idx="1170">
                  <c:v>600</c:v>
                </c:pt>
                <c:pt idx="1171">
                  <c:v>600</c:v>
                </c:pt>
                <c:pt idx="1172">
                  <c:v>591</c:v>
                </c:pt>
                <c:pt idx="1173">
                  <c:v>588</c:v>
                </c:pt>
                <c:pt idx="1174">
                  <c:v>587</c:v>
                </c:pt>
                <c:pt idx="1175">
                  <c:v>593</c:v>
                </c:pt>
                <c:pt idx="1176">
                  <c:v>598</c:v>
                </c:pt>
                <c:pt idx="1177">
                  <c:v>598</c:v>
                </c:pt>
                <c:pt idx="1178">
                  <c:v>594</c:v>
                </c:pt>
                <c:pt idx="1179">
                  <c:v>590</c:v>
                </c:pt>
                <c:pt idx="1180">
                  <c:v>588</c:v>
                </c:pt>
                <c:pt idx="1181">
                  <c:v>585</c:v>
                </c:pt>
                <c:pt idx="1182">
                  <c:v>590</c:v>
                </c:pt>
                <c:pt idx="1183">
                  <c:v>589</c:v>
                </c:pt>
                <c:pt idx="1184">
                  <c:v>589</c:v>
                </c:pt>
                <c:pt idx="1185">
                  <c:v>589</c:v>
                </c:pt>
                <c:pt idx="1186">
                  <c:v>590</c:v>
                </c:pt>
                <c:pt idx="1187">
                  <c:v>587</c:v>
                </c:pt>
                <c:pt idx="1188">
                  <c:v>587</c:v>
                </c:pt>
                <c:pt idx="1189">
                  <c:v>585</c:v>
                </c:pt>
                <c:pt idx="1190">
                  <c:v>591</c:v>
                </c:pt>
                <c:pt idx="1191">
                  <c:v>583</c:v>
                </c:pt>
                <c:pt idx="1192">
                  <c:v>576</c:v>
                </c:pt>
                <c:pt idx="1193">
                  <c:v>570</c:v>
                </c:pt>
                <c:pt idx="1194">
                  <c:v>576</c:v>
                </c:pt>
                <c:pt idx="1195">
                  <c:v>580</c:v>
                </c:pt>
                <c:pt idx="1196">
                  <c:v>584</c:v>
                </c:pt>
                <c:pt idx="1197">
                  <c:v>587</c:v>
                </c:pt>
                <c:pt idx="1198">
                  <c:v>574</c:v>
                </c:pt>
                <c:pt idx="1199">
                  <c:v>571</c:v>
                </c:pt>
                <c:pt idx="1200">
                  <c:v>573</c:v>
                </c:pt>
                <c:pt idx="1201">
                  <c:v>577</c:v>
                </c:pt>
                <c:pt idx="1202">
                  <c:v>582</c:v>
                </c:pt>
                <c:pt idx="1203">
                  <c:v>576</c:v>
                </c:pt>
                <c:pt idx="1204">
                  <c:v>570</c:v>
                </c:pt>
                <c:pt idx="1205">
                  <c:v>566</c:v>
                </c:pt>
                <c:pt idx="1206">
                  <c:v>569</c:v>
                </c:pt>
                <c:pt idx="1207">
                  <c:v>575</c:v>
                </c:pt>
                <c:pt idx="1208">
                  <c:v>568</c:v>
                </c:pt>
                <c:pt idx="1209">
                  <c:v>563</c:v>
                </c:pt>
                <c:pt idx="1210">
                  <c:v>562</c:v>
                </c:pt>
                <c:pt idx="1211">
                  <c:v>566</c:v>
                </c:pt>
                <c:pt idx="1212">
                  <c:v>574</c:v>
                </c:pt>
                <c:pt idx="1213">
                  <c:v>571</c:v>
                </c:pt>
                <c:pt idx="1214">
                  <c:v>565</c:v>
                </c:pt>
                <c:pt idx="1215">
                  <c:v>563</c:v>
                </c:pt>
                <c:pt idx="1216">
                  <c:v>565</c:v>
                </c:pt>
                <c:pt idx="1217">
                  <c:v>569</c:v>
                </c:pt>
                <c:pt idx="1218">
                  <c:v>575</c:v>
                </c:pt>
                <c:pt idx="1219">
                  <c:v>574</c:v>
                </c:pt>
                <c:pt idx="1220">
                  <c:v>561</c:v>
                </c:pt>
                <c:pt idx="1221">
                  <c:v>560</c:v>
                </c:pt>
                <c:pt idx="1222">
                  <c:v>563</c:v>
                </c:pt>
                <c:pt idx="1223">
                  <c:v>571</c:v>
                </c:pt>
                <c:pt idx="1224">
                  <c:v>573</c:v>
                </c:pt>
                <c:pt idx="1225">
                  <c:v>565</c:v>
                </c:pt>
                <c:pt idx="1226">
                  <c:v>559</c:v>
                </c:pt>
                <c:pt idx="1227">
                  <c:v>556</c:v>
                </c:pt>
                <c:pt idx="1228">
                  <c:v>561</c:v>
                </c:pt>
                <c:pt idx="1229">
                  <c:v>564</c:v>
                </c:pt>
                <c:pt idx="1230">
                  <c:v>565</c:v>
                </c:pt>
                <c:pt idx="1231">
                  <c:v>559</c:v>
                </c:pt>
                <c:pt idx="1232">
                  <c:v>555</c:v>
                </c:pt>
                <c:pt idx="1233">
                  <c:v>555</c:v>
                </c:pt>
                <c:pt idx="1234">
                  <c:v>559</c:v>
                </c:pt>
                <c:pt idx="1235">
                  <c:v>557</c:v>
                </c:pt>
                <c:pt idx="1236">
                  <c:v>557</c:v>
                </c:pt>
                <c:pt idx="1237">
                  <c:v>556</c:v>
                </c:pt>
                <c:pt idx="1238">
                  <c:v>555</c:v>
                </c:pt>
                <c:pt idx="1239">
                  <c:v>552</c:v>
                </c:pt>
                <c:pt idx="1240">
                  <c:v>550</c:v>
                </c:pt>
                <c:pt idx="1241">
                  <c:v>550</c:v>
                </c:pt>
                <c:pt idx="1242">
                  <c:v>554</c:v>
                </c:pt>
                <c:pt idx="1243">
                  <c:v>556</c:v>
                </c:pt>
                <c:pt idx="1244">
                  <c:v>555</c:v>
                </c:pt>
                <c:pt idx="1245">
                  <c:v>546</c:v>
                </c:pt>
                <c:pt idx="1246">
                  <c:v>545</c:v>
                </c:pt>
                <c:pt idx="1247">
                  <c:v>549</c:v>
                </c:pt>
                <c:pt idx="1248">
                  <c:v>549</c:v>
                </c:pt>
                <c:pt idx="1249">
                  <c:v>551</c:v>
                </c:pt>
                <c:pt idx="1250">
                  <c:v>547</c:v>
                </c:pt>
                <c:pt idx="1251">
                  <c:v>539</c:v>
                </c:pt>
                <c:pt idx="1252">
                  <c:v>541</c:v>
                </c:pt>
                <c:pt idx="1253">
                  <c:v>544</c:v>
                </c:pt>
                <c:pt idx="1254">
                  <c:v>547</c:v>
                </c:pt>
                <c:pt idx="1255">
                  <c:v>544</c:v>
                </c:pt>
                <c:pt idx="1256">
                  <c:v>537</c:v>
                </c:pt>
                <c:pt idx="1257">
                  <c:v>538</c:v>
                </c:pt>
                <c:pt idx="1258">
                  <c:v>537</c:v>
                </c:pt>
                <c:pt idx="1259">
                  <c:v>541</c:v>
                </c:pt>
                <c:pt idx="1260">
                  <c:v>543</c:v>
                </c:pt>
                <c:pt idx="1261">
                  <c:v>542</c:v>
                </c:pt>
                <c:pt idx="1262">
                  <c:v>540</c:v>
                </c:pt>
                <c:pt idx="1263">
                  <c:v>540</c:v>
                </c:pt>
                <c:pt idx="1264">
                  <c:v>534</c:v>
                </c:pt>
                <c:pt idx="1265">
                  <c:v>539</c:v>
                </c:pt>
                <c:pt idx="1266">
                  <c:v>538</c:v>
                </c:pt>
                <c:pt idx="1267">
                  <c:v>530</c:v>
                </c:pt>
                <c:pt idx="1268">
                  <c:v>532</c:v>
                </c:pt>
                <c:pt idx="1269">
                  <c:v>535</c:v>
                </c:pt>
                <c:pt idx="1270">
                  <c:v>536</c:v>
                </c:pt>
                <c:pt idx="1271">
                  <c:v>527</c:v>
                </c:pt>
                <c:pt idx="1272">
                  <c:v>4</c:v>
                </c:pt>
                <c:pt idx="1273">
                  <c:v>526</c:v>
                </c:pt>
                <c:pt idx="1274">
                  <c:v>534</c:v>
                </c:pt>
                <c:pt idx="1275">
                  <c:v>530</c:v>
                </c:pt>
                <c:pt idx="1276">
                  <c:v>530</c:v>
                </c:pt>
                <c:pt idx="1277">
                  <c:v>524</c:v>
                </c:pt>
                <c:pt idx="1278">
                  <c:v>520</c:v>
                </c:pt>
                <c:pt idx="1279">
                  <c:v>514</c:v>
                </c:pt>
                <c:pt idx="1280">
                  <c:v>520</c:v>
                </c:pt>
                <c:pt idx="1281">
                  <c:v>525</c:v>
                </c:pt>
                <c:pt idx="1282">
                  <c:v>527</c:v>
                </c:pt>
                <c:pt idx="1283">
                  <c:v>523</c:v>
                </c:pt>
                <c:pt idx="1284">
                  <c:v>526</c:v>
                </c:pt>
                <c:pt idx="1285">
                  <c:v>525</c:v>
                </c:pt>
                <c:pt idx="1286">
                  <c:v>526</c:v>
                </c:pt>
                <c:pt idx="1287">
                  <c:v>526</c:v>
                </c:pt>
                <c:pt idx="1288">
                  <c:v>527</c:v>
                </c:pt>
                <c:pt idx="1289">
                  <c:v>527</c:v>
                </c:pt>
                <c:pt idx="1290">
                  <c:v>524</c:v>
                </c:pt>
                <c:pt idx="1291">
                  <c:v>527</c:v>
                </c:pt>
                <c:pt idx="1292">
                  <c:v>528</c:v>
                </c:pt>
                <c:pt idx="1293">
                  <c:v>527</c:v>
                </c:pt>
                <c:pt idx="1294">
                  <c:v>527</c:v>
                </c:pt>
                <c:pt idx="1295">
                  <c:v>530</c:v>
                </c:pt>
                <c:pt idx="1296">
                  <c:v>529</c:v>
                </c:pt>
                <c:pt idx="1297">
                  <c:v>530</c:v>
                </c:pt>
                <c:pt idx="1298">
                  <c:v>524</c:v>
                </c:pt>
                <c:pt idx="1299">
                  <c:v>523</c:v>
                </c:pt>
                <c:pt idx="1300">
                  <c:v>523</c:v>
                </c:pt>
                <c:pt idx="1301">
                  <c:v>526</c:v>
                </c:pt>
                <c:pt idx="1302">
                  <c:v>528</c:v>
                </c:pt>
                <c:pt idx="1303">
                  <c:v>525</c:v>
                </c:pt>
                <c:pt idx="1304">
                  <c:v>523</c:v>
                </c:pt>
                <c:pt idx="1305">
                  <c:v>524</c:v>
                </c:pt>
                <c:pt idx="1306">
                  <c:v>530</c:v>
                </c:pt>
                <c:pt idx="1307">
                  <c:v>530</c:v>
                </c:pt>
                <c:pt idx="1308">
                  <c:v>535</c:v>
                </c:pt>
                <c:pt idx="1309">
                  <c:v>539</c:v>
                </c:pt>
                <c:pt idx="1310">
                  <c:v>547</c:v>
                </c:pt>
                <c:pt idx="1311">
                  <c:v>552</c:v>
                </c:pt>
                <c:pt idx="1312">
                  <c:v>562</c:v>
                </c:pt>
                <c:pt idx="1313">
                  <c:v>581</c:v>
                </c:pt>
                <c:pt idx="1314">
                  <c:v>587</c:v>
                </c:pt>
                <c:pt idx="1315">
                  <c:v>599</c:v>
                </c:pt>
                <c:pt idx="1316">
                  <c:v>615</c:v>
                </c:pt>
                <c:pt idx="1317">
                  <c:v>628</c:v>
                </c:pt>
                <c:pt idx="1318">
                  <c:v>640</c:v>
                </c:pt>
                <c:pt idx="1319">
                  <c:v>657</c:v>
                </c:pt>
                <c:pt idx="1320">
                  <c:v>675</c:v>
                </c:pt>
                <c:pt idx="1321">
                  <c:v>687</c:v>
                </c:pt>
                <c:pt idx="1322">
                  <c:v>704</c:v>
                </c:pt>
                <c:pt idx="1323">
                  <c:v>723</c:v>
                </c:pt>
                <c:pt idx="1324">
                  <c:v>744</c:v>
                </c:pt>
                <c:pt idx="1325">
                  <c:v>759</c:v>
                </c:pt>
                <c:pt idx="1326">
                  <c:v>774</c:v>
                </c:pt>
                <c:pt idx="1327">
                  <c:v>790</c:v>
                </c:pt>
                <c:pt idx="1328">
                  <c:v>806</c:v>
                </c:pt>
                <c:pt idx="1329">
                  <c:v>822</c:v>
                </c:pt>
                <c:pt idx="1330">
                  <c:v>842</c:v>
                </c:pt>
                <c:pt idx="1331">
                  <c:v>861</c:v>
                </c:pt>
                <c:pt idx="1332">
                  <c:v>875</c:v>
                </c:pt>
                <c:pt idx="1333">
                  <c:v>889</c:v>
                </c:pt>
                <c:pt idx="1334">
                  <c:v>907</c:v>
                </c:pt>
                <c:pt idx="1335">
                  <c:v>924</c:v>
                </c:pt>
                <c:pt idx="1336">
                  <c:v>941</c:v>
                </c:pt>
                <c:pt idx="1337">
                  <c:v>956</c:v>
                </c:pt>
                <c:pt idx="1338">
                  <c:v>971</c:v>
                </c:pt>
                <c:pt idx="1339">
                  <c:v>985</c:v>
                </c:pt>
                <c:pt idx="1340">
                  <c:v>1002</c:v>
                </c:pt>
                <c:pt idx="1341">
                  <c:v>1015</c:v>
                </c:pt>
                <c:pt idx="1342">
                  <c:v>1029</c:v>
                </c:pt>
                <c:pt idx="1343">
                  <c:v>1043</c:v>
                </c:pt>
                <c:pt idx="1344">
                  <c:v>1057</c:v>
                </c:pt>
                <c:pt idx="1345">
                  <c:v>1067</c:v>
                </c:pt>
                <c:pt idx="1346">
                  <c:v>1080</c:v>
                </c:pt>
                <c:pt idx="1347">
                  <c:v>1092</c:v>
                </c:pt>
                <c:pt idx="1348">
                  <c:v>1104</c:v>
                </c:pt>
                <c:pt idx="1349">
                  <c:v>1118</c:v>
                </c:pt>
                <c:pt idx="1350">
                  <c:v>1128</c:v>
                </c:pt>
                <c:pt idx="1351">
                  <c:v>1145</c:v>
                </c:pt>
                <c:pt idx="1352">
                  <c:v>1157</c:v>
                </c:pt>
                <c:pt idx="1353">
                  <c:v>1164</c:v>
                </c:pt>
                <c:pt idx="1354">
                  <c:v>1173</c:v>
                </c:pt>
                <c:pt idx="1355">
                  <c:v>1184</c:v>
                </c:pt>
                <c:pt idx="1356">
                  <c:v>1199</c:v>
                </c:pt>
                <c:pt idx="1357">
                  <c:v>1209</c:v>
                </c:pt>
                <c:pt idx="1358">
                  <c:v>1218</c:v>
                </c:pt>
                <c:pt idx="1359">
                  <c:v>1226</c:v>
                </c:pt>
                <c:pt idx="1360">
                  <c:v>1235</c:v>
                </c:pt>
                <c:pt idx="1361">
                  <c:v>1245</c:v>
                </c:pt>
                <c:pt idx="1362">
                  <c:v>1254</c:v>
                </c:pt>
                <c:pt idx="1363">
                  <c:v>1262</c:v>
                </c:pt>
                <c:pt idx="1364">
                  <c:v>1272</c:v>
                </c:pt>
                <c:pt idx="1365">
                  <c:v>1280</c:v>
                </c:pt>
                <c:pt idx="1366">
                  <c:v>1286</c:v>
                </c:pt>
                <c:pt idx="1367">
                  <c:v>1294</c:v>
                </c:pt>
                <c:pt idx="1368">
                  <c:v>1303</c:v>
                </c:pt>
                <c:pt idx="1369">
                  <c:v>1311</c:v>
                </c:pt>
                <c:pt idx="1370">
                  <c:v>1318</c:v>
                </c:pt>
                <c:pt idx="1371">
                  <c:v>1326</c:v>
                </c:pt>
                <c:pt idx="1372">
                  <c:v>1333</c:v>
                </c:pt>
                <c:pt idx="1373">
                  <c:v>1341</c:v>
                </c:pt>
                <c:pt idx="1374">
                  <c:v>1349</c:v>
                </c:pt>
                <c:pt idx="1375">
                  <c:v>1356</c:v>
                </c:pt>
                <c:pt idx="1376">
                  <c:v>1362</c:v>
                </c:pt>
                <c:pt idx="1377">
                  <c:v>1370</c:v>
                </c:pt>
                <c:pt idx="1378">
                  <c:v>1376</c:v>
                </c:pt>
                <c:pt idx="1379">
                  <c:v>1383</c:v>
                </c:pt>
                <c:pt idx="1380">
                  <c:v>1388</c:v>
                </c:pt>
                <c:pt idx="1381">
                  <c:v>1394</c:v>
                </c:pt>
                <c:pt idx="1382">
                  <c:v>1400</c:v>
                </c:pt>
                <c:pt idx="1383">
                  <c:v>1405</c:v>
                </c:pt>
                <c:pt idx="1384">
                  <c:v>1411</c:v>
                </c:pt>
                <c:pt idx="1385">
                  <c:v>1417</c:v>
                </c:pt>
                <c:pt idx="1386">
                  <c:v>1422</c:v>
                </c:pt>
                <c:pt idx="1387">
                  <c:v>1427</c:v>
                </c:pt>
                <c:pt idx="1388">
                  <c:v>1432</c:v>
                </c:pt>
                <c:pt idx="1389">
                  <c:v>1437</c:v>
                </c:pt>
                <c:pt idx="1390">
                  <c:v>1442</c:v>
                </c:pt>
                <c:pt idx="1391">
                  <c:v>1449</c:v>
                </c:pt>
                <c:pt idx="1392">
                  <c:v>1452</c:v>
                </c:pt>
                <c:pt idx="1393">
                  <c:v>1457</c:v>
                </c:pt>
                <c:pt idx="1394">
                  <c:v>1460</c:v>
                </c:pt>
                <c:pt idx="1395">
                  <c:v>1465</c:v>
                </c:pt>
                <c:pt idx="1396">
                  <c:v>1468</c:v>
                </c:pt>
                <c:pt idx="1397">
                  <c:v>1473</c:v>
                </c:pt>
                <c:pt idx="1398">
                  <c:v>1478</c:v>
                </c:pt>
                <c:pt idx="1399">
                  <c:v>1481</c:v>
                </c:pt>
                <c:pt idx="1400">
                  <c:v>1486</c:v>
                </c:pt>
                <c:pt idx="1401">
                  <c:v>1489</c:v>
                </c:pt>
                <c:pt idx="1402">
                  <c:v>1493</c:v>
                </c:pt>
                <c:pt idx="1403">
                  <c:v>1498</c:v>
                </c:pt>
                <c:pt idx="1404">
                  <c:v>1501</c:v>
                </c:pt>
                <c:pt idx="1405">
                  <c:v>1504</c:v>
                </c:pt>
                <c:pt idx="1406">
                  <c:v>1507</c:v>
                </c:pt>
                <c:pt idx="1407">
                  <c:v>1510</c:v>
                </c:pt>
                <c:pt idx="1408">
                  <c:v>1514</c:v>
                </c:pt>
                <c:pt idx="1409">
                  <c:v>1518</c:v>
                </c:pt>
                <c:pt idx="1410">
                  <c:v>1520</c:v>
                </c:pt>
                <c:pt idx="1411">
                  <c:v>1523</c:v>
                </c:pt>
                <c:pt idx="1412">
                  <c:v>1526</c:v>
                </c:pt>
                <c:pt idx="1413">
                  <c:v>1529</c:v>
                </c:pt>
                <c:pt idx="1414">
                  <c:v>1532</c:v>
                </c:pt>
                <c:pt idx="1415">
                  <c:v>1535</c:v>
                </c:pt>
                <c:pt idx="1416">
                  <c:v>1538</c:v>
                </c:pt>
                <c:pt idx="1417">
                  <c:v>1540</c:v>
                </c:pt>
                <c:pt idx="1418">
                  <c:v>1544</c:v>
                </c:pt>
                <c:pt idx="1419">
                  <c:v>1545</c:v>
                </c:pt>
                <c:pt idx="1420">
                  <c:v>1548</c:v>
                </c:pt>
                <c:pt idx="1421">
                  <c:v>1550</c:v>
                </c:pt>
                <c:pt idx="1422">
                  <c:v>1553</c:v>
                </c:pt>
                <c:pt idx="1423">
                  <c:v>1555</c:v>
                </c:pt>
                <c:pt idx="1424">
                  <c:v>1558</c:v>
                </c:pt>
                <c:pt idx="1425">
                  <c:v>1561</c:v>
                </c:pt>
                <c:pt idx="1426">
                  <c:v>1562</c:v>
                </c:pt>
                <c:pt idx="1427">
                  <c:v>1565</c:v>
                </c:pt>
                <c:pt idx="1428">
                  <c:v>1567</c:v>
                </c:pt>
                <c:pt idx="1429">
                  <c:v>1569</c:v>
                </c:pt>
                <c:pt idx="1430">
                  <c:v>1572</c:v>
                </c:pt>
                <c:pt idx="1431">
                  <c:v>1573</c:v>
                </c:pt>
                <c:pt idx="1432">
                  <c:v>1575</c:v>
                </c:pt>
                <c:pt idx="1433">
                  <c:v>1577</c:v>
                </c:pt>
                <c:pt idx="1434">
                  <c:v>1579</c:v>
                </c:pt>
                <c:pt idx="1435">
                  <c:v>1580</c:v>
                </c:pt>
                <c:pt idx="1436">
                  <c:v>1582</c:v>
                </c:pt>
                <c:pt idx="1437">
                  <c:v>1584</c:v>
                </c:pt>
                <c:pt idx="1438">
                  <c:v>1585</c:v>
                </c:pt>
                <c:pt idx="1439">
                  <c:v>1587</c:v>
                </c:pt>
                <c:pt idx="1440">
                  <c:v>1589</c:v>
                </c:pt>
                <c:pt idx="1441">
                  <c:v>1590</c:v>
                </c:pt>
                <c:pt idx="1442">
                  <c:v>1592</c:v>
                </c:pt>
                <c:pt idx="1443">
                  <c:v>1593</c:v>
                </c:pt>
                <c:pt idx="1444">
                  <c:v>1595</c:v>
                </c:pt>
                <c:pt idx="1445">
                  <c:v>1597</c:v>
                </c:pt>
                <c:pt idx="1446">
                  <c:v>1598</c:v>
                </c:pt>
                <c:pt idx="1447">
                  <c:v>1599</c:v>
                </c:pt>
                <c:pt idx="1448">
                  <c:v>1601</c:v>
                </c:pt>
                <c:pt idx="1449">
                  <c:v>1602</c:v>
                </c:pt>
                <c:pt idx="1450">
                  <c:v>1603</c:v>
                </c:pt>
                <c:pt idx="1451">
                  <c:v>1604</c:v>
                </c:pt>
                <c:pt idx="1452">
                  <c:v>1605</c:v>
                </c:pt>
                <c:pt idx="1453">
                  <c:v>1607</c:v>
                </c:pt>
                <c:pt idx="1454">
                  <c:v>1608</c:v>
                </c:pt>
                <c:pt idx="1455">
                  <c:v>1609</c:v>
                </c:pt>
                <c:pt idx="1456">
                  <c:v>1610</c:v>
                </c:pt>
                <c:pt idx="1457">
                  <c:v>1612</c:v>
                </c:pt>
                <c:pt idx="1458">
                  <c:v>1613</c:v>
                </c:pt>
                <c:pt idx="1459">
                  <c:v>1614</c:v>
                </c:pt>
                <c:pt idx="1460">
                  <c:v>1615</c:v>
                </c:pt>
                <c:pt idx="1461">
                  <c:v>1616</c:v>
                </c:pt>
                <c:pt idx="1462">
                  <c:v>1617</c:v>
                </c:pt>
                <c:pt idx="1463">
                  <c:v>1617</c:v>
                </c:pt>
                <c:pt idx="1464">
                  <c:v>1619</c:v>
                </c:pt>
                <c:pt idx="1465">
                  <c:v>1620</c:v>
                </c:pt>
                <c:pt idx="1466">
                  <c:v>1621</c:v>
                </c:pt>
                <c:pt idx="1467">
                  <c:v>1621</c:v>
                </c:pt>
                <c:pt idx="1468">
                  <c:v>1622</c:v>
                </c:pt>
                <c:pt idx="1469">
                  <c:v>1623</c:v>
                </c:pt>
                <c:pt idx="1470">
                  <c:v>1624</c:v>
                </c:pt>
                <c:pt idx="1471">
                  <c:v>1625</c:v>
                </c:pt>
                <c:pt idx="1472">
                  <c:v>1625</c:v>
                </c:pt>
                <c:pt idx="1473">
                  <c:v>1626</c:v>
                </c:pt>
                <c:pt idx="1474">
                  <c:v>1627</c:v>
                </c:pt>
                <c:pt idx="1475">
                  <c:v>1628</c:v>
                </c:pt>
                <c:pt idx="1476">
                  <c:v>1628</c:v>
                </c:pt>
                <c:pt idx="1477">
                  <c:v>1628</c:v>
                </c:pt>
                <c:pt idx="1478">
                  <c:v>1629</c:v>
                </c:pt>
                <c:pt idx="1479">
                  <c:v>1630</c:v>
                </c:pt>
                <c:pt idx="1480">
                  <c:v>1631</c:v>
                </c:pt>
                <c:pt idx="1481">
                  <c:v>1632</c:v>
                </c:pt>
                <c:pt idx="1482">
                  <c:v>1632</c:v>
                </c:pt>
                <c:pt idx="1483">
                  <c:v>1633</c:v>
                </c:pt>
                <c:pt idx="1484">
                  <c:v>1633</c:v>
                </c:pt>
                <c:pt idx="1485">
                  <c:v>1634</c:v>
                </c:pt>
                <c:pt idx="1486">
                  <c:v>82</c:v>
                </c:pt>
                <c:pt idx="1487">
                  <c:v>1635</c:v>
                </c:pt>
                <c:pt idx="1488">
                  <c:v>1635</c:v>
                </c:pt>
                <c:pt idx="1489">
                  <c:v>1636</c:v>
                </c:pt>
                <c:pt idx="1490">
                  <c:v>1637</c:v>
                </c:pt>
                <c:pt idx="1491">
                  <c:v>1637</c:v>
                </c:pt>
                <c:pt idx="1492">
                  <c:v>1637</c:v>
                </c:pt>
                <c:pt idx="1493">
                  <c:v>1638</c:v>
                </c:pt>
                <c:pt idx="1494">
                  <c:v>1638</c:v>
                </c:pt>
                <c:pt idx="1495">
                  <c:v>1639</c:v>
                </c:pt>
                <c:pt idx="1496">
                  <c:v>1640</c:v>
                </c:pt>
                <c:pt idx="1497">
                  <c:v>1640</c:v>
                </c:pt>
                <c:pt idx="1498">
                  <c:v>1640</c:v>
                </c:pt>
                <c:pt idx="1499">
                  <c:v>1641</c:v>
                </c:pt>
                <c:pt idx="1500">
                  <c:v>1641</c:v>
                </c:pt>
                <c:pt idx="1501">
                  <c:v>1641</c:v>
                </c:pt>
                <c:pt idx="1502">
                  <c:v>1642</c:v>
                </c:pt>
                <c:pt idx="1503">
                  <c:v>1643</c:v>
                </c:pt>
                <c:pt idx="1504">
                  <c:v>1642</c:v>
                </c:pt>
                <c:pt idx="1505">
                  <c:v>1643</c:v>
                </c:pt>
                <c:pt idx="1506">
                  <c:v>1643</c:v>
                </c:pt>
                <c:pt idx="1507">
                  <c:v>1643</c:v>
                </c:pt>
                <c:pt idx="1508">
                  <c:v>1644</c:v>
                </c:pt>
                <c:pt idx="1509">
                  <c:v>1643</c:v>
                </c:pt>
                <c:pt idx="1510">
                  <c:v>1644</c:v>
                </c:pt>
                <c:pt idx="1511">
                  <c:v>1644</c:v>
                </c:pt>
                <c:pt idx="1512">
                  <c:v>1645</c:v>
                </c:pt>
                <c:pt idx="1513">
                  <c:v>1645</c:v>
                </c:pt>
                <c:pt idx="1514">
                  <c:v>1645</c:v>
                </c:pt>
                <c:pt idx="1515">
                  <c:v>1645</c:v>
                </c:pt>
                <c:pt idx="1516">
                  <c:v>1645</c:v>
                </c:pt>
                <c:pt idx="1517">
                  <c:v>1646</c:v>
                </c:pt>
                <c:pt idx="1518">
                  <c:v>1646</c:v>
                </c:pt>
                <c:pt idx="1519">
                  <c:v>1647</c:v>
                </c:pt>
                <c:pt idx="1520">
                  <c:v>1647</c:v>
                </c:pt>
                <c:pt idx="1521">
                  <c:v>1647</c:v>
                </c:pt>
                <c:pt idx="1522">
                  <c:v>1647</c:v>
                </c:pt>
                <c:pt idx="1523">
                  <c:v>1647</c:v>
                </c:pt>
                <c:pt idx="1524">
                  <c:v>1648</c:v>
                </c:pt>
                <c:pt idx="1525">
                  <c:v>1648</c:v>
                </c:pt>
                <c:pt idx="1526">
                  <c:v>1648</c:v>
                </c:pt>
                <c:pt idx="1527">
                  <c:v>1649</c:v>
                </c:pt>
                <c:pt idx="1528">
                  <c:v>1649</c:v>
                </c:pt>
                <c:pt idx="1529">
                  <c:v>1648</c:v>
                </c:pt>
                <c:pt idx="1530">
                  <c:v>1649</c:v>
                </c:pt>
                <c:pt idx="1531">
                  <c:v>1649</c:v>
                </c:pt>
                <c:pt idx="1532">
                  <c:v>1649</c:v>
                </c:pt>
                <c:pt idx="1533">
                  <c:v>1650</c:v>
                </c:pt>
                <c:pt idx="1534">
                  <c:v>1650</c:v>
                </c:pt>
                <c:pt idx="1535">
                  <c:v>1650</c:v>
                </c:pt>
                <c:pt idx="1536">
                  <c:v>1649</c:v>
                </c:pt>
                <c:pt idx="1537">
                  <c:v>1650</c:v>
                </c:pt>
                <c:pt idx="1538">
                  <c:v>1649</c:v>
                </c:pt>
                <c:pt idx="1539">
                  <c:v>1649</c:v>
                </c:pt>
                <c:pt idx="1540">
                  <c:v>1649</c:v>
                </c:pt>
                <c:pt idx="1541">
                  <c:v>1649</c:v>
                </c:pt>
                <c:pt idx="1542">
                  <c:v>1649</c:v>
                </c:pt>
                <c:pt idx="1543">
                  <c:v>1648</c:v>
                </c:pt>
                <c:pt idx="1544">
                  <c:v>1648</c:v>
                </c:pt>
                <c:pt idx="1545">
                  <c:v>1645</c:v>
                </c:pt>
                <c:pt idx="1546">
                  <c:v>1635</c:v>
                </c:pt>
                <c:pt idx="1547">
                  <c:v>1633</c:v>
                </c:pt>
                <c:pt idx="1548">
                  <c:v>1629</c:v>
                </c:pt>
                <c:pt idx="1549">
                  <c:v>1612</c:v>
                </c:pt>
                <c:pt idx="1550">
                  <c:v>1600</c:v>
                </c:pt>
                <c:pt idx="1551">
                  <c:v>1593</c:v>
                </c:pt>
                <c:pt idx="1552">
                  <c:v>1578</c:v>
                </c:pt>
                <c:pt idx="1553">
                  <c:v>1565</c:v>
                </c:pt>
                <c:pt idx="1554">
                  <c:v>1556</c:v>
                </c:pt>
                <c:pt idx="1555">
                  <c:v>1541</c:v>
                </c:pt>
                <c:pt idx="1556">
                  <c:v>1528</c:v>
                </c:pt>
                <c:pt idx="1557">
                  <c:v>1509</c:v>
                </c:pt>
                <c:pt idx="1558">
                  <c:v>1488</c:v>
                </c:pt>
                <c:pt idx="1559">
                  <c:v>1480</c:v>
                </c:pt>
                <c:pt idx="1560">
                  <c:v>1466</c:v>
                </c:pt>
                <c:pt idx="1561">
                  <c:v>1449</c:v>
                </c:pt>
                <c:pt idx="1562">
                  <c:v>1433</c:v>
                </c:pt>
                <c:pt idx="1563">
                  <c:v>1417</c:v>
                </c:pt>
                <c:pt idx="1564">
                  <c:v>1406</c:v>
                </c:pt>
                <c:pt idx="1565">
                  <c:v>1389</c:v>
                </c:pt>
                <c:pt idx="1566">
                  <c:v>1374</c:v>
                </c:pt>
                <c:pt idx="1567">
                  <c:v>1363</c:v>
                </c:pt>
                <c:pt idx="1568">
                  <c:v>1350</c:v>
                </c:pt>
                <c:pt idx="1569">
                  <c:v>1337</c:v>
                </c:pt>
                <c:pt idx="1570">
                  <c:v>1321</c:v>
                </c:pt>
                <c:pt idx="1571">
                  <c:v>1310</c:v>
                </c:pt>
                <c:pt idx="1572">
                  <c:v>1299</c:v>
                </c:pt>
                <c:pt idx="1573">
                  <c:v>1284</c:v>
                </c:pt>
                <c:pt idx="1574">
                  <c:v>1271</c:v>
                </c:pt>
                <c:pt idx="1575">
                  <c:v>1258</c:v>
                </c:pt>
                <c:pt idx="1576">
                  <c:v>1247</c:v>
                </c:pt>
                <c:pt idx="1577">
                  <c:v>1229</c:v>
                </c:pt>
                <c:pt idx="1578">
                  <c:v>1213</c:v>
                </c:pt>
                <c:pt idx="1579">
                  <c:v>1198</c:v>
                </c:pt>
                <c:pt idx="1580">
                  <c:v>1182</c:v>
                </c:pt>
                <c:pt idx="1581">
                  <c:v>1169</c:v>
                </c:pt>
                <c:pt idx="1582">
                  <c:v>1159</c:v>
                </c:pt>
                <c:pt idx="1583">
                  <c:v>1145</c:v>
                </c:pt>
                <c:pt idx="1584">
                  <c:v>1124</c:v>
                </c:pt>
                <c:pt idx="1585">
                  <c:v>1117</c:v>
                </c:pt>
                <c:pt idx="1586">
                  <c:v>1105</c:v>
                </c:pt>
                <c:pt idx="1587">
                  <c:v>1091</c:v>
                </c:pt>
                <c:pt idx="1588">
                  <c:v>1082</c:v>
                </c:pt>
                <c:pt idx="1589">
                  <c:v>1075</c:v>
                </c:pt>
                <c:pt idx="1590">
                  <c:v>1066</c:v>
                </c:pt>
                <c:pt idx="1591">
                  <c:v>1058</c:v>
                </c:pt>
                <c:pt idx="1592">
                  <c:v>1019</c:v>
                </c:pt>
                <c:pt idx="1593">
                  <c:v>1010</c:v>
                </c:pt>
                <c:pt idx="1594">
                  <c:v>1009</c:v>
                </c:pt>
                <c:pt idx="1595">
                  <c:v>1007</c:v>
                </c:pt>
                <c:pt idx="1596">
                  <c:v>999</c:v>
                </c:pt>
                <c:pt idx="1597">
                  <c:v>986</c:v>
                </c:pt>
                <c:pt idx="1598">
                  <c:v>971</c:v>
                </c:pt>
                <c:pt idx="1599">
                  <c:v>961</c:v>
                </c:pt>
                <c:pt idx="1600">
                  <c:v>959</c:v>
                </c:pt>
                <c:pt idx="1601">
                  <c:v>954</c:v>
                </c:pt>
                <c:pt idx="1602">
                  <c:v>934</c:v>
                </c:pt>
                <c:pt idx="1603">
                  <c:v>918</c:v>
                </c:pt>
                <c:pt idx="1604">
                  <c:v>908</c:v>
                </c:pt>
                <c:pt idx="1605">
                  <c:v>904</c:v>
                </c:pt>
                <c:pt idx="1606">
                  <c:v>901</c:v>
                </c:pt>
                <c:pt idx="1607">
                  <c:v>887</c:v>
                </c:pt>
                <c:pt idx="1608">
                  <c:v>871</c:v>
                </c:pt>
                <c:pt idx="1609">
                  <c:v>864</c:v>
                </c:pt>
                <c:pt idx="1610">
                  <c:v>858</c:v>
                </c:pt>
                <c:pt idx="1611">
                  <c:v>857</c:v>
                </c:pt>
                <c:pt idx="1612">
                  <c:v>851</c:v>
                </c:pt>
                <c:pt idx="1613">
                  <c:v>841</c:v>
                </c:pt>
                <c:pt idx="1614">
                  <c:v>832</c:v>
                </c:pt>
                <c:pt idx="1615">
                  <c:v>830</c:v>
                </c:pt>
                <c:pt idx="1616">
                  <c:v>827</c:v>
                </c:pt>
                <c:pt idx="1617">
                  <c:v>797</c:v>
                </c:pt>
                <c:pt idx="1618">
                  <c:v>788</c:v>
                </c:pt>
                <c:pt idx="1619">
                  <c:v>788</c:v>
                </c:pt>
                <c:pt idx="1620">
                  <c:v>785</c:v>
                </c:pt>
                <c:pt idx="1621">
                  <c:v>786</c:v>
                </c:pt>
                <c:pt idx="1622">
                  <c:v>780</c:v>
                </c:pt>
                <c:pt idx="1623">
                  <c:v>768</c:v>
                </c:pt>
                <c:pt idx="1624">
                  <c:v>763</c:v>
                </c:pt>
                <c:pt idx="1625">
                  <c:v>756</c:v>
                </c:pt>
                <c:pt idx="1626">
                  <c:v>751</c:v>
                </c:pt>
                <c:pt idx="1627">
                  <c:v>745</c:v>
                </c:pt>
                <c:pt idx="1628">
                  <c:v>740</c:v>
                </c:pt>
                <c:pt idx="1629">
                  <c:v>729</c:v>
                </c:pt>
                <c:pt idx="1630">
                  <c:v>721</c:v>
                </c:pt>
                <c:pt idx="1631">
                  <c:v>716</c:v>
                </c:pt>
                <c:pt idx="1632">
                  <c:v>712</c:v>
                </c:pt>
                <c:pt idx="1633">
                  <c:v>703</c:v>
                </c:pt>
                <c:pt idx="1634">
                  <c:v>701</c:v>
                </c:pt>
                <c:pt idx="1635">
                  <c:v>695</c:v>
                </c:pt>
                <c:pt idx="1636">
                  <c:v>687</c:v>
                </c:pt>
                <c:pt idx="1637">
                  <c:v>684</c:v>
                </c:pt>
                <c:pt idx="1638">
                  <c:v>681</c:v>
                </c:pt>
                <c:pt idx="1639">
                  <c:v>677</c:v>
                </c:pt>
                <c:pt idx="1640">
                  <c:v>668</c:v>
                </c:pt>
                <c:pt idx="1641">
                  <c:v>665</c:v>
                </c:pt>
                <c:pt idx="1642">
                  <c:v>663</c:v>
                </c:pt>
                <c:pt idx="1643">
                  <c:v>659</c:v>
                </c:pt>
                <c:pt idx="1644">
                  <c:v>652</c:v>
                </c:pt>
                <c:pt idx="1645">
                  <c:v>645</c:v>
                </c:pt>
                <c:pt idx="1646">
                  <c:v>640</c:v>
                </c:pt>
                <c:pt idx="1647">
                  <c:v>639</c:v>
                </c:pt>
                <c:pt idx="1648">
                  <c:v>639</c:v>
                </c:pt>
                <c:pt idx="1649">
                  <c:v>638</c:v>
                </c:pt>
                <c:pt idx="1650">
                  <c:v>633</c:v>
                </c:pt>
                <c:pt idx="1651">
                  <c:v>629</c:v>
                </c:pt>
                <c:pt idx="1652">
                  <c:v>626</c:v>
                </c:pt>
                <c:pt idx="1653">
                  <c:v>623</c:v>
                </c:pt>
                <c:pt idx="1654">
                  <c:v>616</c:v>
                </c:pt>
                <c:pt idx="1655">
                  <c:v>609</c:v>
                </c:pt>
                <c:pt idx="1656">
                  <c:v>607</c:v>
                </c:pt>
                <c:pt idx="1657">
                  <c:v>602</c:v>
                </c:pt>
                <c:pt idx="1658">
                  <c:v>598</c:v>
                </c:pt>
                <c:pt idx="1659">
                  <c:v>592</c:v>
                </c:pt>
                <c:pt idx="1660">
                  <c:v>586</c:v>
                </c:pt>
                <c:pt idx="1661">
                  <c:v>588</c:v>
                </c:pt>
                <c:pt idx="1662">
                  <c:v>585</c:v>
                </c:pt>
                <c:pt idx="1663">
                  <c:v>581</c:v>
                </c:pt>
                <c:pt idx="1664">
                  <c:v>577</c:v>
                </c:pt>
                <c:pt idx="1665">
                  <c:v>575</c:v>
                </c:pt>
                <c:pt idx="1666">
                  <c:v>576</c:v>
                </c:pt>
                <c:pt idx="1667">
                  <c:v>572</c:v>
                </c:pt>
                <c:pt idx="1668">
                  <c:v>568</c:v>
                </c:pt>
                <c:pt idx="1669">
                  <c:v>565</c:v>
                </c:pt>
                <c:pt idx="1670">
                  <c:v>562</c:v>
                </c:pt>
                <c:pt idx="1671">
                  <c:v>557</c:v>
                </c:pt>
                <c:pt idx="1672">
                  <c:v>557</c:v>
                </c:pt>
                <c:pt idx="1673">
                  <c:v>555</c:v>
                </c:pt>
                <c:pt idx="1674">
                  <c:v>549</c:v>
                </c:pt>
                <c:pt idx="1675">
                  <c:v>547</c:v>
                </c:pt>
                <c:pt idx="1676">
                  <c:v>550</c:v>
                </c:pt>
                <c:pt idx="1677">
                  <c:v>548</c:v>
                </c:pt>
                <c:pt idx="1678">
                  <c:v>536</c:v>
                </c:pt>
                <c:pt idx="1679">
                  <c:v>527</c:v>
                </c:pt>
                <c:pt idx="1680">
                  <c:v>528</c:v>
                </c:pt>
                <c:pt idx="1681">
                  <c:v>534</c:v>
                </c:pt>
                <c:pt idx="1682">
                  <c:v>532</c:v>
                </c:pt>
                <c:pt idx="1683">
                  <c:v>531</c:v>
                </c:pt>
                <c:pt idx="1684">
                  <c:v>525</c:v>
                </c:pt>
                <c:pt idx="1685">
                  <c:v>525</c:v>
                </c:pt>
                <c:pt idx="1686">
                  <c:v>525</c:v>
                </c:pt>
                <c:pt idx="1687">
                  <c:v>527</c:v>
                </c:pt>
                <c:pt idx="1688">
                  <c:v>526</c:v>
                </c:pt>
                <c:pt idx="1689">
                  <c:v>516</c:v>
                </c:pt>
                <c:pt idx="1690">
                  <c:v>514</c:v>
                </c:pt>
                <c:pt idx="1691">
                  <c:v>518</c:v>
                </c:pt>
                <c:pt idx="1692">
                  <c:v>515</c:v>
                </c:pt>
                <c:pt idx="1693">
                  <c:v>514</c:v>
                </c:pt>
                <c:pt idx="1694">
                  <c:v>511</c:v>
                </c:pt>
                <c:pt idx="1695">
                  <c:v>512</c:v>
                </c:pt>
                <c:pt idx="1696">
                  <c:v>507</c:v>
                </c:pt>
                <c:pt idx="1697">
                  <c:v>508</c:v>
                </c:pt>
                <c:pt idx="1698">
                  <c:v>501</c:v>
                </c:pt>
                <c:pt idx="1699">
                  <c:v>500</c:v>
                </c:pt>
                <c:pt idx="1700">
                  <c:v>501</c:v>
                </c:pt>
                <c:pt idx="1701">
                  <c:v>498</c:v>
                </c:pt>
                <c:pt idx="1702">
                  <c:v>499</c:v>
                </c:pt>
                <c:pt idx="1703">
                  <c:v>497</c:v>
                </c:pt>
                <c:pt idx="1704">
                  <c:v>493</c:v>
                </c:pt>
                <c:pt idx="1705">
                  <c:v>486</c:v>
                </c:pt>
                <c:pt idx="1706">
                  <c:v>489</c:v>
                </c:pt>
                <c:pt idx="1707">
                  <c:v>489</c:v>
                </c:pt>
                <c:pt idx="1708">
                  <c:v>488</c:v>
                </c:pt>
                <c:pt idx="1709">
                  <c:v>486</c:v>
                </c:pt>
                <c:pt idx="1710">
                  <c:v>484</c:v>
                </c:pt>
                <c:pt idx="1711">
                  <c:v>484</c:v>
                </c:pt>
                <c:pt idx="1712">
                  <c:v>488</c:v>
                </c:pt>
                <c:pt idx="1713">
                  <c:v>486</c:v>
                </c:pt>
                <c:pt idx="1714">
                  <c:v>485</c:v>
                </c:pt>
                <c:pt idx="1715">
                  <c:v>482</c:v>
                </c:pt>
                <c:pt idx="1716">
                  <c:v>482</c:v>
                </c:pt>
                <c:pt idx="1717">
                  <c:v>479</c:v>
                </c:pt>
                <c:pt idx="1718">
                  <c:v>482</c:v>
                </c:pt>
                <c:pt idx="1719">
                  <c:v>482</c:v>
                </c:pt>
                <c:pt idx="1720">
                  <c:v>480</c:v>
                </c:pt>
                <c:pt idx="1721">
                  <c:v>476</c:v>
                </c:pt>
                <c:pt idx="1722">
                  <c:v>477</c:v>
                </c:pt>
                <c:pt idx="1723">
                  <c:v>478</c:v>
                </c:pt>
                <c:pt idx="1724">
                  <c:v>478</c:v>
                </c:pt>
                <c:pt idx="1725">
                  <c:v>475</c:v>
                </c:pt>
                <c:pt idx="1726">
                  <c:v>474</c:v>
                </c:pt>
                <c:pt idx="1727">
                  <c:v>471</c:v>
                </c:pt>
                <c:pt idx="1728">
                  <c:v>465</c:v>
                </c:pt>
                <c:pt idx="1729">
                  <c:v>463</c:v>
                </c:pt>
                <c:pt idx="1730">
                  <c:v>462</c:v>
                </c:pt>
                <c:pt idx="1731">
                  <c:v>458</c:v>
                </c:pt>
                <c:pt idx="1732">
                  <c:v>457</c:v>
                </c:pt>
                <c:pt idx="1733">
                  <c:v>455</c:v>
                </c:pt>
                <c:pt idx="1734">
                  <c:v>456</c:v>
                </c:pt>
                <c:pt idx="1735">
                  <c:v>458</c:v>
                </c:pt>
                <c:pt idx="1736">
                  <c:v>456</c:v>
                </c:pt>
                <c:pt idx="1737">
                  <c:v>456</c:v>
                </c:pt>
                <c:pt idx="1738">
                  <c:v>456</c:v>
                </c:pt>
                <c:pt idx="1739">
                  <c:v>456</c:v>
                </c:pt>
                <c:pt idx="1740">
                  <c:v>454</c:v>
                </c:pt>
                <c:pt idx="1741">
                  <c:v>445</c:v>
                </c:pt>
                <c:pt idx="1742">
                  <c:v>446</c:v>
                </c:pt>
                <c:pt idx="1743">
                  <c:v>449</c:v>
                </c:pt>
                <c:pt idx="1744">
                  <c:v>448</c:v>
                </c:pt>
                <c:pt idx="1745">
                  <c:v>445</c:v>
                </c:pt>
                <c:pt idx="1746">
                  <c:v>445</c:v>
                </c:pt>
                <c:pt idx="1747">
                  <c:v>441</c:v>
                </c:pt>
                <c:pt idx="1748">
                  <c:v>440</c:v>
                </c:pt>
                <c:pt idx="1749">
                  <c:v>444</c:v>
                </c:pt>
                <c:pt idx="1750">
                  <c:v>450</c:v>
                </c:pt>
                <c:pt idx="1751">
                  <c:v>451</c:v>
                </c:pt>
                <c:pt idx="1752">
                  <c:v>450</c:v>
                </c:pt>
                <c:pt idx="1753">
                  <c:v>447</c:v>
                </c:pt>
                <c:pt idx="1754">
                  <c:v>447</c:v>
                </c:pt>
                <c:pt idx="1755">
                  <c:v>445</c:v>
                </c:pt>
                <c:pt idx="1756">
                  <c:v>444</c:v>
                </c:pt>
                <c:pt idx="1757">
                  <c:v>446</c:v>
                </c:pt>
                <c:pt idx="1758">
                  <c:v>444</c:v>
                </c:pt>
                <c:pt idx="1759">
                  <c:v>441</c:v>
                </c:pt>
                <c:pt idx="1760">
                  <c:v>436</c:v>
                </c:pt>
                <c:pt idx="1761">
                  <c:v>436</c:v>
                </c:pt>
                <c:pt idx="1762">
                  <c:v>437</c:v>
                </c:pt>
                <c:pt idx="1763">
                  <c:v>434</c:v>
                </c:pt>
                <c:pt idx="1764">
                  <c:v>431</c:v>
                </c:pt>
                <c:pt idx="1765">
                  <c:v>428</c:v>
                </c:pt>
                <c:pt idx="1766">
                  <c:v>432</c:v>
                </c:pt>
                <c:pt idx="1767">
                  <c:v>434</c:v>
                </c:pt>
                <c:pt idx="1768">
                  <c:v>436</c:v>
                </c:pt>
                <c:pt idx="1769">
                  <c:v>432</c:v>
                </c:pt>
                <c:pt idx="1770">
                  <c:v>431</c:v>
                </c:pt>
                <c:pt idx="1771">
                  <c:v>430</c:v>
                </c:pt>
                <c:pt idx="1772">
                  <c:v>430</c:v>
                </c:pt>
                <c:pt idx="1773">
                  <c:v>433</c:v>
                </c:pt>
                <c:pt idx="1774">
                  <c:v>433</c:v>
                </c:pt>
                <c:pt idx="1775">
                  <c:v>429</c:v>
                </c:pt>
                <c:pt idx="1776">
                  <c:v>427</c:v>
                </c:pt>
                <c:pt idx="1777">
                  <c:v>428</c:v>
                </c:pt>
                <c:pt idx="1778">
                  <c:v>431</c:v>
                </c:pt>
                <c:pt idx="1779">
                  <c:v>431</c:v>
                </c:pt>
                <c:pt idx="1780">
                  <c:v>431</c:v>
                </c:pt>
                <c:pt idx="1781">
                  <c:v>428</c:v>
                </c:pt>
                <c:pt idx="1782">
                  <c:v>427</c:v>
                </c:pt>
                <c:pt idx="1783">
                  <c:v>428</c:v>
                </c:pt>
                <c:pt idx="1784">
                  <c:v>430</c:v>
                </c:pt>
                <c:pt idx="1785">
                  <c:v>429</c:v>
                </c:pt>
                <c:pt idx="1786">
                  <c:v>426</c:v>
                </c:pt>
                <c:pt idx="1787">
                  <c:v>421</c:v>
                </c:pt>
                <c:pt idx="1788">
                  <c:v>422</c:v>
                </c:pt>
                <c:pt idx="1789">
                  <c:v>419</c:v>
                </c:pt>
                <c:pt idx="1790">
                  <c:v>418</c:v>
                </c:pt>
                <c:pt idx="1791">
                  <c:v>417</c:v>
                </c:pt>
                <c:pt idx="1792">
                  <c:v>418</c:v>
                </c:pt>
                <c:pt idx="1793">
                  <c:v>4095</c:v>
                </c:pt>
                <c:pt idx="1794">
                  <c:v>421</c:v>
                </c:pt>
                <c:pt idx="1795">
                  <c:v>422</c:v>
                </c:pt>
                <c:pt idx="1796">
                  <c:v>421</c:v>
                </c:pt>
                <c:pt idx="1797">
                  <c:v>420</c:v>
                </c:pt>
                <c:pt idx="1798">
                  <c:v>421</c:v>
                </c:pt>
                <c:pt idx="1799">
                  <c:v>417</c:v>
                </c:pt>
                <c:pt idx="1800">
                  <c:v>415</c:v>
                </c:pt>
                <c:pt idx="1801">
                  <c:v>414</c:v>
                </c:pt>
                <c:pt idx="1802">
                  <c:v>416</c:v>
                </c:pt>
                <c:pt idx="1803">
                  <c:v>415</c:v>
                </c:pt>
                <c:pt idx="1804">
                  <c:v>412</c:v>
                </c:pt>
                <c:pt idx="1805">
                  <c:v>410</c:v>
                </c:pt>
                <c:pt idx="1806">
                  <c:v>410</c:v>
                </c:pt>
                <c:pt idx="1807">
                  <c:v>415</c:v>
                </c:pt>
                <c:pt idx="1808">
                  <c:v>417</c:v>
                </c:pt>
                <c:pt idx="1809">
                  <c:v>416</c:v>
                </c:pt>
                <c:pt idx="1810">
                  <c:v>414</c:v>
                </c:pt>
                <c:pt idx="1811">
                  <c:v>412</c:v>
                </c:pt>
                <c:pt idx="1812">
                  <c:v>413</c:v>
                </c:pt>
                <c:pt idx="1813">
                  <c:v>412</c:v>
                </c:pt>
                <c:pt idx="1814">
                  <c:v>408</c:v>
                </c:pt>
                <c:pt idx="1815">
                  <c:v>406</c:v>
                </c:pt>
                <c:pt idx="1816">
                  <c:v>1120</c:v>
                </c:pt>
                <c:pt idx="1817">
                  <c:v>406</c:v>
                </c:pt>
                <c:pt idx="1818">
                  <c:v>403</c:v>
                </c:pt>
                <c:pt idx="1819">
                  <c:v>403</c:v>
                </c:pt>
                <c:pt idx="1820">
                  <c:v>404</c:v>
                </c:pt>
                <c:pt idx="1821">
                  <c:v>406</c:v>
                </c:pt>
                <c:pt idx="1822">
                  <c:v>408</c:v>
                </c:pt>
                <c:pt idx="1823">
                  <c:v>409</c:v>
                </c:pt>
                <c:pt idx="1824">
                  <c:v>408</c:v>
                </c:pt>
                <c:pt idx="1825">
                  <c:v>405</c:v>
                </c:pt>
                <c:pt idx="1826">
                  <c:v>404</c:v>
                </c:pt>
                <c:pt idx="1827">
                  <c:v>406</c:v>
                </c:pt>
                <c:pt idx="1828">
                  <c:v>408</c:v>
                </c:pt>
                <c:pt idx="1829">
                  <c:v>409</c:v>
                </c:pt>
                <c:pt idx="1830">
                  <c:v>406</c:v>
                </c:pt>
                <c:pt idx="1831">
                  <c:v>402</c:v>
                </c:pt>
                <c:pt idx="1832">
                  <c:v>402</c:v>
                </c:pt>
                <c:pt idx="1833">
                  <c:v>403</c:v>
                </c:pt>
                <c:pt idx="1834">
                  <c:v>404</c:v>
                </c:pt>
                <c:pt idx="1835">
                  <c:v>400</c:v>
                </c:pt>
                <c:pt idx="1836">
                  <c:v>399</c:v>
                </c:pt>
                <c:pt idx="1837">
                  <c:v>397</c:v>
                </c:pt>
                <c:pt idx="1838">
                  <c:v>399</c:v>
                </c:pt>
                <c:pt idx="1839">
                  <c:v>399</c:v>
                </c:pt>
                <c:pt idx="1840">
                  <c:v>400</c:v>
                </c:pt>
                <c:pt idx="1841">
                  <c:v>398</c:v>
                </c:pt>
                <c:pt idx="1842">
                  <c:v>395</c:v>
                </c:pt>
                <c:pt idx="1843">
                  <c:v>395</c:v>
                </c:pt>
                <c:pt idx="1844">
                  <c:v>398</c:v>
                </c:pt>
                <c:pt idx="1845">
                  <c:v>400</c:v>
                </c:pt>
                <c:pt idx="1846">
                  <c:v>399</c:v>
                </c:pt>
                <c:pt idx="1847">
                  <c:v>399</c:v>
                </c:pt>
                <c:pt idx="1848">
                  <c:v>397</c:v>
                </c:pt>
                <c:pt idx="1849">
                  <c:v>398</c:v>
                </c:pt>
                <c:pt idx="1850">
                  <c:v>399</c:v>
                </c:pt>
                <c:pt idx="1851">
                  <c:v>399</c:v>
                </c:pt>
                <c:pt idx="1852">
                  <c:v>398</c:v>
                </c:pt>
                <c:pt idx="1853">
                  <c:v>397</c:v>
                </c:pt>
                <c:pt idx="1854">
                  <c:v>395</c:v>
                </c:pt>
                <c:pt idx="1855">
                  <c:v>396</c:v>
                </c:pt>
                <c:pt idx="1856">
                  <c:v>398</c:v>
                </c:pt>
                <c:pt idx="1857">
                  <c:v>399</c:v>
                </c:pt>
                <c:pt idx="1858">
                  <c:v>401</c:v>
                </c:pt>
                <c:pt idx="1859">
                  <c:v>400</c:v>
                </c:pt>
                <c:pt idx="1860">
                  <c:v>398</c:v>
                </c:pt>
                <c:pt idx="1861">
                  <c:v>397</c:v>
                </c:pt>
                <c:pt idx="1862">
                  <c:v>396</c:v>
                </c:pt>
                <c:pt idx="1863">
                  <c:v>398</c:v>
                </c:pt>
                <c:pt idx="1864">
                  <c:v>397</c:v>
                </c:pt>
                <c:pt idx="1865">
                  <c:v>398</c:v>
                </c:pt>
                <c:pt idx="1866">
                  <c:v>397</c:v>
                </c:pt>
                <c:pt idx="1867">
                  <c:v>397</c:v>
                </c:pt>
                <c:pt idx="1868">
                  <c:v>397</c:v>
                </c:pt>
                <c:pt idx="1869">
                  <c:v>395</c:v>
                </c:pt>
                <c:pt idx="1870">
                  <c:v>394</c:v>
                </c:pt>
                <c:pt idx="1871">
                  <c:v>395</c:v>
                </c:pt>
                <c:pt idx="1872">
                  <c:v>396</c:v>
                </c:pt>
                <c:pt idx="1873">
                  <c:v>393</c:v>
                </c:pt>
                <c:pt idx="1874">
                  <c:v>390</c:v>
                </c:pt>
                <c:pt idx="1875">
                  <c:v>391</c:v>
                </c:pt>
                <c:pt idx="1876">
                  <c:v>393</c:v>
                </c:pt>
                <c:pt idx="1877">
                  <c:v>394</c:v>
                </c:pt>
                <c:pt idx="1878">
                  <c:v>392</c:v>
                </c:pt>
                <c:pt idx="1879">
                  <c:v>386</c:v>
                </c:pt>
                <c:pt idx="1880">
                  <c:v>387</c:v>
                </c:pt>
                <c:pt idx="1881">
                  <c:v>392</c:v>
                </c:pt>
                <c:pt idx="1882">
                  <c:v>395</c:v>
                </c:pt>
                <c:pt idx="1883">
                  <c:v>393</c:v>
                </c:pt>
                <c:pt idx="1884">
                  <c:v>394</c:v>
                </c:pt>
                <c:pt idx="1885">
                  <c:v>400</c:v>
                </c:pt>
                <c:pt idx="1886">
                  <c:v>415</c:v>
                </c:pt>
                <c:pt idx="1887">
                  <c:v>422</c:v>
                </c:pt>
                <c:pt idx="1888">
                  <c:v>441</c:v>
                </c:pt>
                <c:pt idx="1889">
                  <c:v>464</c:v>
                </c:pt>
                <c:pt idx="1890">
                  <c:v>467</c:v>
                </c:pt>
                <c:pt idx="1891">
                  <c:v>471</c:v>
                </c:pt>
                <c:pt idx="1892">
                  <c:v>479</c:v>
                </c:pt>
                <c:pt idx="1893">
                  <c:v>486</c:v>
                </c:pt>
                <c:pt idx="1894">
                  <c:v>495</c:v>
                </c:pt>
                <c:pt idx="1895">
                  <c:v>511</c:v>
                </c:pt>
                <c:pt idx="1896">
                  <c:v>520</c:v>
                </c:pt>
                <c:pt idx="1897">
                  <c:v>535</c:v>
                </c:pt>
                <c:pt idx="1898">
                  <c:v>551</c:v>
                </c:pt>
                <c:pt idx="1899">
                  <c:v>567</c:v>
                </c:pt>
                <c:pt idx="1900">
                  <c:v>580</c:v>
                </c:pt>
                <c:pt idx="1901">
                  <c:v>594</c:v>
                </c:pt>
                <c:pt idx="1902">
                  <c:v>608</c:v>
                </c:pt>
                <c:pt idx="1903">
                  <c:v>626</c:v>
                </c:pt>
                <c:pt idx="1904">
                  <c:v>643</c:v>
                </c:pt>
                <c:pt idx="1905">
                  <c:v>659</c:v>
                </c:pt>
                <c:pt idx="1906">
                  <c:v>675</c:v>
                </c:pt>
                <c:pt idx="1907">
                  <c:v>692</c:v>
                </c:pt>
                <c:pt idx="1908">
                  <c:v>711</c:v>
                </c:pt>
                <c:pt idx="1909">
                  <c:v>730</c:v>
                </c:pt>
                <c:pt idx="1910">
                  <c:v>747</c:v>
                </c:pt>
                <c:pt idx="1911">
                  <c:v>761</c:v>
                </c:pt>
                <c:pt idx="1912">
                  <c:v>776</c:v>
                </c:pt>
                <c:pt idx="1913">
                  <c:v>796</c:v>
                </c:pt>
                <c:pt idx="1914">
                  <c:v>813</c:v>
                </c:pt>
                <c:pt idx="1915">
                  <c:v>826</c:v>
                </c:pt>
                <c:pt idx="1916">
                  <c:v>840</c:v>
                </c:pt>
                <c:pt idx="1917">
                  <c:v>856</c:v>
                </c:pt>
                <c:pt idx="1918">
                  <c:v>870</c:v>
                </c:pt>
                <c:pt idx="1919">
                  <c:v>887</c:v>
                </c:pt>
                <c:pt idx="1920">
                  <c:v>903</c:v>
                </c:pt>
                <c:pt idx="1921">
                  <c:v>916</c:v>
                </c:pt>
                <c:pt idx="1922">
                  <c:v>932</c:v>
                </c:pt>
                <c:pt idx="1923">
                  <c:v>947</c:v>
                </c:pt>
                <c:pt idx="1924">
                  <c:v>960</c:v>
                </c:pt>
                <c:pt idx="1925">
                  <c:v>978</c:v>
                </c:pt>
                <c:pt idx="1926">
                  <c:v>988</c:v>
                </c:pt>
                <c:pt idx="1927">
                  <c:v>1000</c:v>
                </c:pt>
                <c:pt idx="1928">
                  <c:v>1013</c:v>
                </c:pt>
                <c:pt idx="1929">
                  <c:v>1025</c:v>
                </c:pt>
                <c:pt idx="1930">
                  <c:v>1039</c:v>
                </c:pt>
                <c:pt idx="1931">
                  <c:v>1053</c:v>
                </c:pt>
                <c:pt idx="1932">
                  <c:v>1064</c:v>
                </c:pt>
                <c:pt idx="1933">
                  <c:v>1075</c:v>
                </c:pt>
                <c:pt idx="1934">
                  <c:v>1085</c:v>
                </c:pt>
                <c:pt idx="1935">
                  <c:v>1097</c:v>
                </c:pt>
                <c:pt idx="1936">
                  <c:v>1109</c:v>
                </c:pt>
                <c:pt idx="1937">
                  <c:v>1121</c:v>
                </c:pt>
                <c:pt idx="1938">
                  <c:v>1131</c:v>
                </c:pt>
                <c:pt idx="1939">
                  <c:v>1140</c:v>
                </c:pt>
                <c:pt idx="1940">
                  <c:v>1149</c:v>
                </c:pt>
                <c:pt idx="1941">
                  <c:v>1159</c:v>
                </c:pt>
                <c:pt idx="1942">
                  <c:v>1169</c:v>
                </c:pt>
                <c:pt idx="1943">
                  <c:v>1178</c:v>
                </c:pt>
                <c:pt idx="1944">
                  <c:v>1189</c:v>
                </c:pt>
                <c:pt idx="1945">
                  <c:v>1199</c:v>
                </c:pt>
                <c:pt idx="1946">
                  <c:v>1209</c:v>
                </c:pt>
                <c:pt idx="1947">
                  <c:v>1219</c:v>
                </c:pt>
                <c:pt idx="1948">
                  <c:v>1227</c:v>
                </c:pt>
                <c:pt idx="1949">
                  <c:v>1235</c:v>
                </c:pt>
                <c:pt idx="1950">
                  <c:v>1243</c:v>
                </c:pt>
                <c:pt idx="1951">
                  <c:v>1251</c:v>
                </c:pt>
                <c:pt idx="1952">
                  <c:v>1259</c:v>
                </c:pt>
                <c:pt idx="1953">
                  <c:v>1267</c:v>
                </c:pt>
                <c:pt idx="1954">
                  <c:v>1277</c:v>
                </c:pt>
                <c:pt idx="1955">
                  <c:v>1285</c:v>
                </c:pt>
                <c:pt idx="1956">
                  <c:v>1291</c:v>
                </c:pt>
                <c:pt idx="1957">
                  <c:v>1299</c:v>
                </c:pt>
                <c:pt idx="1958">
                  <c:v>1306</c:v>
                </c:pt>
                <c:pt idx="1959">
                  <c:v>1313</c:v>
                </c:pt>
                <c:pt idx="1960">
                  <c:v>1321</c:v>
                </c:pt>
                <c:pt idx="1961">
                  <c:v>1328</c:v>
                </c:pt>
                <c:pt idx="1962">
                  <c:v>1334</c:v>
                </c:pt>
                <c:pt idx="1963">
                  <c:v>1341</c:v>
                </c:pt>
                <c:pt idx="1964">
                  <c:v>1348</c:v>
                </c:pt>
                <c:pt idx="1965">
                  <c:v>1353</c:v>
                </c:pt>
                <c:pt idx="1966">
                  <c:v>1359</c:v>
                </c:pt>
                <c:pt idx="1967">
                  <c:v>1365</c:v>
                </c:pt>
                <c:pt idx="1968">
                  <c:v>1371</c:v>
                </c:pt>
                <c:pt idx="1969">
                  <c:v>1376</c:v>
                </c:pt>
                <c:pt idx="1970">
                  <c:v>1382</c:v>
                </c:pt>
                <c:pt idx="1971">
                  <c:v>1387</c:v>
                </c:pt>
                <c:pt idx="1972">
                  <c:v>1393</c:v>
                </c:pt>
                <c:pt idx="1973">
                  <c:v>1398</c:v>
                </c:pt>
                <c:pt idx="1974">
                  <c:v>1404</c:v>
                </c:pt>
                <c:pt idx="1975">
                  <c:v>1408</c:v>
                </c:pt>
                <c:pt idx="1976">
                  <c:v>1413</c:v>
                </c:pt>
                <c:pt idx="1977">
                  <c:v>1418</c:v>
                </c:pt>
                <c:pt idx="1978">
                  <c:v>1423</c:v>
                </c:pt>
                <c:pt idx="1979">
                  <c:v>1426</c:v>
                </c:pt>
                <c:pt idx="1980">
                  <c:v>1432</c:v>
                </c:pt>
                <c:pt idx="1981">
                  <c:v>1436</c:v>
                </c:pt>
                <c:pt idx="1982">
                  <c:v>1439</c:v>
                </c:pt>
                <c:pt idx="1983">
                  <c:v>1444</c:v>
                </c:pt>
                <c:pt idx="1984">
                  <c:v>1448</c:v>
                </c:pt>
                <c:pt idx="1985">
                  <c:v>1452</c:v>
                </c:pt>
                <c:pt idx="1986">
                  <c:v>1457</c:v>
                </c:pt>
                <c:pt idx="1987">
                  <c:v>1462</c:v>
                </c:pt>
                <c:pt idx="1988">
                  <c:v>1465</c:v>
                </c:pt>
                <c:pt idx="1989">
                  <c:v>1469</c:v>
                </c:pt>
                <c:pt idx="1990">
                  <c:v>1473</c:v>
                </c:pt>
                <c:pt idx="1991">
                  <c:v>1476</c:v>
                </c:pt>
                <c:pt idx="1992">
                  <c:v>1480</c:v>
                </c:pt>
                <c:pt idx="1993">
                  <c:v>1482</c:v>
                </c:pt>
                <c:pt idx="1994">
                  <c:v>1487</c:v>
                </c:pt>
                <c:pt idx="1995">
                  <c:v>1490</c:v>
                </c:pt>
                <c:pt idx="1996">
                  <c:v>1493</c:v>
                </c:pt>
                <c:pt idx="1997">
                  <c:v>1496</c:v>
                </c:pt>
                <c:pt idx="1998">
                  <c:v>1499</c:v>
                </c:pt>
                <c:pt idx="1999">
                  <c:v>1503</c:v>
                </c:pt>
                <c:pt idx="2000">
                  <c:v>1505</c:v>
                </c:pt>
                <c:pt idx="2001">
                  <c:v>1509</c:v>
                </c:pt>
                <c:pt idx="2002">
                  <c:v>1512</c:v>
                </c:pt>
                <c:pt idx="2003">
                  <c:v>1517</c:v>
                </c:pt>
                <c:pt idx="2004">
                  <c:v>1519</c:v>
                </c:pt>
                <c:pt idx="2005">
                  <c:v>1522</c:v>
                </c:pt>
                <c:pt idx="2006">
                  <c:v>1525</c:v>
                </c:pt>
                <c:pt idx="2007">
                  <c:v>1528</c:v>
                </c:pt>
                <c:pt idx="2008">
                  <c:v>1531</c:v>
                </c:pt>
                <c:pt idx="2009">
                  <c:v>1533</c:v>
                </c:pt>
                <c:pt idx="2010">
                  <c:v>1535</c:v>
                </c:pt>
                <c:pt idx="2011">
                  <c:v>1538</c:v>
                </c:pt>
                <c:pt idx="2012">
                  <c:v>1540</c:v>
                </c:pt>
                <c:pt idx="2013">
                  <c:v>1543</c:v>
                </c:pt>
                <c:pt idx="2014">
                  <c:v>1545</c:v>
                </c:pt>
                <c:pt idx="2015">
                  <c:v>1547</c:v>
                </c:pt>
                <c:pt idx="2016">
                  <c:v>1550</c:v>
                </c:pt>
                <c:pt idx="2017">
                  <c:v>1552</c:v>
                </c:pt>
                <c:pt idx="2018">
                  <c:v>1554</c:v>
                </c:pt>
                <c:pt idx="2019">
                  <c:v>1556</c:v>
                </c:pt>
                <c:pt idx="2020">
                  <c:v>1558</c:v>
                </c:pt>
                <c:pt idx="2021">
                  <c:v>1560</c:v>
                </c:pt>
                <c:pt idx="2022">
                  <c:v>1562</c:v>
                </c:pt>
                <c:pt idx="2023">
                  <c:v>1564</c:v>
                </c:pt>
                <c:pt idx="2024">
                  <c:v>1566</c:v>
                </c:pt>
                <c:pt idx="2025">
                  <c:v>1567</c:v>
                </c:pt>
                <c:pt idx="2026">
                  <c:v>1570</c:v>
                </c:pt>
                <c:pt idx="2027">
                  <c:v>1571</c:v>
                </c:pt>
                <c:pt idx="2028">
                  <c:v>1573</c:v>
                </c:pt>
                <c:pt idx="2029">
                  <c:v>1574</c:v>
                </c:pt>
                <c:pt idx="2030">
                  <c:v>1576</c:v>
                </c:pt>
                <c:pt idx="2031">
                  <c:v>1578</c:v>
                </c:pt>
                <c:pt idx="2032">
                  <c:v>1579</c:v>
                </c:pt>
                <c:pt idx="2033">
                  <c:v>1581</c:v>
                </c:pt>
                <c:pt idx="2034">
                  <c:v>1582</c:v>
                </c:pt>
                <c:pt idx="2035">
                  <c:v>1583</c:v>
                </c:pt>
                <c:pt idx="2036">
                  <c:v>1585</c:v>
                </c:pt>
                <c:pt idx="2037">
                  <c:v>1586</c:v>
                </c:pt>
                <c:pt idx="2038">
                  <c:v>1588</c:v>
                </c:pt>
                <c:pt idx="2039">
                  <c:v>1589</c:v>
                </c:pt>
                <c:pt idx="2040">
                  <c:v>1591</c:v>
                </c:pt>
                <c:pt idx="2041">
                  <c:v>1592</c:v>
                </c:pt>
                <c:pt idx="2042">
                  <c:v>1593</c:v>
                </c:pt>
                <c:pt idx="2043">
                  <c:v>1594</c:v>
                </c:pt>
                <c:pt idx="2044">
                  <c:v>1595</c:v>
                </c:pt>
                <c:pt idx="2045">
                  <c:v>1597</c:v>
                </c:pt>
                <c:pt idx="2046">
                  <c:v>1598</c:v>
                </c:pt>
                <c:pt idx="2047">
                  <c:v>1600</c:v>
                </c:pt>
                <c:pt idx="2048">
                  <c:v>1599</c:v>
                </c:pt>
                <c:pt idx="2049">
                  <c:v>1601</c:v>
                </c:pt>
                <c:pt idx="2050">
                  <c:v>1601</c:v>
                </c:pt>
                <c:pt idx="2051">
                  <c:v>1603</c:v>
                </c:pt>
                <c:pt idx="2052">
                  <c:v>1604</c:v>
                </c:pt>
                <c:pt idx="2053">
                  <c:v>1604</c:v>
                </c:pt>
                <c:pt idx="2054">
                  <c:v>1606</c:v>
                </c:pt>
                <c:pt idx="2055">
                  <c:v>1606</c:v>
                </c:pt>
                <c:pt idx="2056">
                  <c:v>1608</c:v>
                </c:pt>
                <c:pt idx="2057">
                  <c:v>1609</c:v>
                </c:pt>
                <c:pt idx="2058">
                  <c:v>1610</c:v>
                </c:pt>
                <c:pt idx="2059">
                  <c:v>1610</c:v>
                </c:pt>
                <c:pt idx="2060">
                  <c:v>1611</c:v>
                </c:pt>
                <c:pt idx="2061">
                  <c:v>1613</c:v>
                </c:pt>
                <c:pt idx="2062">
                  <c:v>1613</c:v>
                </c:pt>
                <c:pt idx="2063">
                  <c:v>1614</c:v>
                </c:pt>
                <c:pt idx="2064">
                  <c:v>1615</c:v>
                </c:pt>
                <c:pt idx="2065">
                  <c:v>1616</c:v>
                </c:pt>
                <c:pt idx="2066">
                  <c:v>1617</c:v>
                </c:pt>
                <c:pt idx="2067">
                  <c:v>1617</c:v>
                </c:pt>
                <c:pt idx="2068">
                  <c:v>1618</c:v>
                </c:pt>
                <c:pt idx="2069">
                  <c:v>1618</c:v>
                </c:pt>
                <c:pt idx="2070">
                  <c:v>1619</c:v>
                </c:pt>
                <c:pt idx="2071">
                  <c:v>1619</c:v>
                </c:pt>
                <c:pt idx="2072">
                  <c:v>1621</c:v>
                </c:pt>
                <c:pt idx="2073">
                  <c:v>1621</c:v>
                </c:pt>
                <c:pt idx="2074">
                  <c:v>1622</c:v>
                </c:pt>
                <c:pt idx="2075">
                  <c:v>1622</c:v>
                </c:pt>
                <c:pt idx="2076">
                  <c:v>1623</c:v>
                </c:pt>
                <c:pt idx="2077">
                  <c:v>1623</c:v>
                </c:pt>
                <c:pt idx="2078">
                  <c:v>1624</c:v>
                </c:pt>
                <c:pt idx="2079">
                  <c:v>1624</c:v>
                </c:pt>
                <c:pt idx="2080">
                  <c:v>1625</c:v>
                </c:pt>
                <c:pt idx="2081">
                  <c:v>1625</c:v>
                </c:pt>
                <c:pt idx="2082">
                  <c:v>1626</c:v>
                </c:pt>
                <c:pt idx="2083">
                  <c:v>1626</c:v>
                </c:pt>
                <c:pt idx="2084">
                  <c:v>1628</c:v>
                </c:pt>
                <c:pt idx="2085">
                  <c:v>1627</c:v>
                </c:pt>
                <c:pt idx="2086">
                  <c:v>1628</c:v>
                </c:pt>
                <c:pt idx="2087">
                  <c:v>1629</c:v>
                </c:pt>
                <c:pt idx="2088">
                  <c:v>1630</c:v>
                </c:pt>
                <c:pt idx="2089">
                  <c:v>1630</c:v>
                </c:pt>
                <c:pt idx="2090">
                  <c:v>1630</c:v>
                </c:pt>
                <c:pt idx="2091">
                  <c:v>1631</c:v>
                </c:pt>
                <c:pt idx="2092">
                  <c:v>1631</c:v>
                </c:pt>
                <c:pt idx="2093">
                  <c:v>1632</c:v>
                </c:pt>
                <c:pt idx="2094">
                  <c:v>1632</c:v>
                </c:pt>
                <c:pt idx="2095">
                  <c:v>1632</c:v>
                </c:pt>
                <c:pt idx="2096">
                  <c:v>1633</c:v>
                </c:pt>
                <c:pt idx="2097">
                  <c:v>1633</c:v>
                </c:pt>
                <c:pt idx="2098">
                  <c:v>1634</c:v>
                </c:pt>
                <c:pt idx="2099">
                  <c:v>1634</c:v>
                </c:pt>
                <c:pt idx="2100">
                  <c:v>1634</c:v>
                </c:pt>
                <c:pt idx="2101">
                  <c:v>1635</c:v>
                </c:pt>
                <c:pt idx="2102">
                  <c:v>1635</c:v>
                </c:pt>
                <c:pt idx="2103">
                  <c:v>1636</c:v>
                </c:pt>
                <c:pt idx="2104">
                  <c:v>1635</c:v>
                </c:pt>
                <c:pt idx="2105">
                  <c:v>1636</c:v>
                </c:pt>
                <c:pt idx="2106">
                  <c:v>1636</c:v>
                </c:pt>
                <c:pt idx="2107">
                  <c:v>1637</c:v>
                </c:pt>
                <c:pt idx="2108">
                  <c:v>1637</c:v>
                </c:pt>
                <c:pt idx="2109">
                  <c:v>1637</c:v>
                </c:pt>
                <c:pt idx="2110">
                  <c:v>1637</c:v>
                </c:pt>
                <c:pt idx="2111">
                  <c:v>1638</c:v>
                </c:pt>
                <c:pt idx="2112">
                  <c:v>1638</c:v>
                </c:pt>
                <c:pt idx="2113">
                  <c:v>1638</c:v>
                </c:pt>
                <c:pt idx="2114">
                  <c:v>1638</c:v>
                </c:pt>
                <c:pt idx="2115">
                  <c:v>1638</c:v>
                </c:pt>
                <c:pt idx="2116">
                  <c:v>1639</c:v>
                </c:pt>
                <c:pt idx="2117">
                  <c:v>1639</c:v>
                </c:pt>
                <c:pt idx="2118">
                  <c:v>1639</c:v>
                </c:pt>
                <c:pt idx="2119">
                  <c:v>1639</c:v>
                </c:pt>
                <c:pt idx="2120">
                  <c:v>1639</c:v>
                </c:pt>
                <c:pt idx="2121">
                  <c:v>1640</c:v>
                </c:pt>
                <c:pt idx="2122">
                  <c:v>1640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42-46F2-AAFE-F78457703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730704"/>
        <c:axId val="496396528"/>
      </c:scatterChart>
      <c:valAx>
        <c:axId val="620730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396528"/>
        <c:crosses val="autoZero"/>
        <c:crossBetween val="midCat"/>
      </c:valAx>
      <c:valAx>
        <c:axId val="49639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'S12-18-06-08-run1'!$I$1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'S12-18-06-08-run1'!$H$2:$H$2351</c:f>
              <c:numCache>
                <c:formatCode>General</c:formatCode>
                <c:ptCount val="23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</c:numCache>
            </c:numRef>
          </c:xVal>
          <c:yVal>
            <c:numRef>
              <c:f>'S12-18-06-08-run1'!$I$2:$I$2351</c:f>
              <c:numCache>
                <c:formatCode>General</c:formatCode>
                <c:ptCount val="2350"/>
                <c:pt idx="0">
                  <c:v>2047</c:v>
                </c:pt>
                <c:pt idx="1">
                  <c:v>2047</c:v>
                </c:pt>
                <c:pt idx="2">
                  <c:v>2047</c:v>
                </c:pt>
                <c:pt idx="3">
                  <c:v>2047</c:v>
                </c:pt>
                <c:pt idx="4">
                  <c:v>2047</c:v>
                </c:pt>
                <c:pt idx="5">
                  <c:v>2047</c:v>
                </c:pt>
                <c:pt idx="6">
                  <c:v>2047</c:v>
                </c:pt>
                <c:pt idx="7">
                  <c:v>2047</c:v>
                </c:pt>
                <c:pt idx="8">
                  <c:v>2047</c:v>
                </c:pt>
                <c:pt idx="9">
                  <c:v>2047</c:v>
                </c:pt>
                <c:pt idx="10">
                  <c:v>2047</c:v>
                </c:pt>
                <c:pt idx="11">
                  <c:v>2047</c:v>
                </c:pt>
                <c:pt idx="12">
                  <c:v>2047</c:v>
                </c:pt>
                <c:pt idx="13">
                  <c:v>2047</c:v>
                </c:pt>
                <c:pt idx="14">
                  <c:v>2047</c:v>
                </c:pt>
                <c:pt idx="15">
                  <c:v>2047</c:v>
                </c:pt>
                <c:pt idx="16">
                  <c:v>2047</c:v>
                </c:pt>
                <c:pt idx="17">
                  <c:v>2047</c:v>
                </c:pt>
                <c:pt idx="18">
                  <c:v>2034</c:v>
                </c:pt>
                <c:pt idx="19">
                  <c:v>2015</c:v>
                </c:pt>
                <c:pt idx="20">
                  <c:v>1996</c:v>
                </c:pt>
                <c:pt idx="21">
                  <c:v>1979</c:v>
                </c:pt>
                <c:pt idx="22">
                  <c:v>1963</c:v>
                </c:pt>
                <c:pt idx="23">
                  <c:v>1949</c:v>
                </c:pt>
                <c:pt idx="24">
                  <c:v>1935</c:v>
                </c:pt>
                <c:pt idx="25">
                  <c:v>1922</c:v>
                </c:pt>
                <c:pt idx="26">
                  <c:v>1909</c:v>
                </c:pt>
                <c:pt idx="27">
                  <c:v>1898</c:v>
                </c:pt>
                <c:pt idx="28">
                  <c:v>1888</c:v>
                </c:pt>
                <c:pt idx="29">
                  <c:v>1877</c:v>
                </c:pt>
                <c:pt idx="30">
                  <c:v>1868</c:v>
                </c:pt>
                <c:pt idx="31">
                  <c:v>1859</c:v>
                </c:pt>
                <c:pt idx="32">
                  <c:v>1851</c:v>
                </c:pt>
                <c:pt idx="33">
                  <c:v>1843</c:v>
                </c:pt>
                <c:pt idx="34">
                  <c:v>1835</c:v>
                </c:pt>
                <c:pt idx="35">
                  <c:v>1828</c:v>
                </c:pt>
                <c:pt idx="36">
                  <c:v>1822</c:v>
                </c:pt>
                <c:pt idx="37">
                  <c:v>1815</c:v>
                </c:pt>
                <c:pt idx="38">
                  <c:v>1809</c:v>
                </c:pt>
                <c:pt idx="39">
                  <c:v>1804</c:v>
                </c:pt>
                <c:pt idx="40">
                  <c:v>1798</c:v>
                </c:pt>
                <c:pt idx="41">
                  <c:v>5</c:v>
                </c:pt>
                <c:pt idx="42">
                  <c:v>1787</c:v>
                </c:pt>
                <c:pt idx="43">
                  <c:v>1783</c:v>
                </c:pt>
                <c:pt idx="44">
                  <c:v>1779</c:v>
                </c:pt>
                <c:pt idx="45">
                  <c:v>1774</c:v>
                </c:pt>
                <c:pt idx="46">
                  <c:v>1770</c:v>
                </c:pt>
                <c:pt idx="47">
                  <c:v>1766</c:v>
                </c:pt>
                <c:pt idx="48">
                  <c:v>1761</c:v>
                </c:pt>
                <c:pt idx="49">
                  <c:v>1758</c:v>
                </c:pt>
                <c:pt idx="50">
                  <c:v>1754</c:v>
                </c:pt>
                <c:pt idx="51">
                  <c:v>1750</c:v>
                </c:pt>
                <c:pt idx="52">
                  <c:v>1747</c:v>
                </c:pt>
                <c:pt idx="53">
                  <c:v>1746</c:v>
                </c:pt>
                <c:pt idx="54">
                  <c:v>1744</c:v>
                </c:pt>
                <c:pt idx="55">
                  <c:v>1743</c:v>
                </c:pt>
                <c:pt idx="56">
                  <c:v>1741</c:v>
                </c:pt>
                <c:pt idx="57">
                  <c:v>1738</c:v>
                </c:pt>
                <c:pt idx="58">
                  <c:v>1735</c:v>
                </c:pt>
                <c:pt idx="59">
                  <c:v>1731</c:v>
                </c:pt>
                <c:pt idx="60">
                  <c:v>1728</c:v>
                </c:pt>
                <c:pt idx="61">
                  <c:v>1725</c:v>
                </c:pt>
                <c:pt idx="62">
                  <c:v>1722</c:v>
                </c:pt>
                <c:pt idx="63">
                  <c:v>1719</c:v>
                </c:pt>
                <c:pt idx="64">
                  <c:v>1717</c:v>
                </c:pt>
                <c:pt idx="65">
                  <c:v>1715</c:v>
                </c:pt>
                <c:pt idx="66">
                  <c:v>1713</c:v>
                </c:pt>
                <c:pt idx="67">
                  <c:v>1710</c:v>
                </c:pt>
                <c:pt idx="68">
                  <c:v>1708</c:v>
                </c:pt>
                <c:pt idx="69">
                  <c:v>1707</c:v>
                </c:pt>
                <c:pt idx="70">
                  <c:v>1706</c:v>
                </c:pt>
                <c:pt idx="71">
                  <c:v>1704</c:v>
                </c:pt>
                <c:pt idx="72">
                  <c:v>1702</c:v>
                </c:pt>
                <c:pt idx="73">
                  <c:v>1700</c:v>
                </c:pt>
                <c:pt idx="74">
                  <c:v>1698</c:v>
                </c:pt>
                <c:pt idx="75">
                  <c:v>1697</c:v>
                </c:pt>
                <c:pt idx="76">
                  <c:v>1695</c:v>
                </c:pt>
                <c:pt idx="77">
                  <c:v>1693</c:v>
                </c:pt>
                <c:pt idx="78">
                  <c:v>1691</c:v>
                </c:pt>
                <c:pt idx="79">
                  <c:v>1689</c:v>
                </c:pt>
                <c:pt idx="80">
                  <c:v>1688</c:v>
                </c:pt>
                <c:pt idx="81">
                  <c:v>1686</c:v>
                </c:pt>
                <c:pt idx="82">
                  <c:v>1684</c:v>
                </c:pt>
                <c:pt idx="83">
                  <c:v>1682</c:v>
                </c:pt>
                <c:pt idx="84">
                  <c:v>1680</c:v>
                </c:pt>
                <c:pt idx="85">
                  <c:v>1679</c:v>
                </c:pt>
                <c:pt idx="86">
                  <c:v>1677</c:v>
                </c:pt>
                <c:pt idx="87">
                  <c:v>1676</c:v>
                </c:pt>
                <c:pt idx="88">
                  <c:v>1674</c:v>
                </c:pt>
                <c:pt idx="89">
                  <c:v>1673</c:v>
                </c:pt>
                <c:pt idx="90">
                  <c:v>1672</c:v>
                </c:pt>
                <c:pt idx="91">
                  <c:v>1671</c:v>
                </c:pt>
                <c:pt idx="92">
                  <c:v>1670</c:v>
                </c:pt>
                <c:pt idx="93">
                  <c:v>1669</c:v>
                </c:pt>
                <c:pt idx="94">
                  <c:v>1668</c:v>
                </c:pt>
                <c:pt idx="95">
                  <c:v>1666</c:v>
                </c:pt>
                <c:pt idx="96">
                  <c:v>1665</c:v>
                </c:pt>
                <c:pt idx="97">
                  <c:v>1664</c:v>
                </c:pt>
                <c:pt idx="98">
                  <c:v>1663</c:v>
                </c:pt>
                <c:pt idx="99">
                  <c:v>1662</c:v>
                </c:pt>
                <c:pt idx="100">
                  <c:v>1661</c:v>
                </c:pt>
                <c:pt idx="101">
                  <c:v>1659</c:v>
                </c:pt>
                <c:pt idx="102">
                  <c:v>1657</c:v>
                </c:pt>
                <c:pt idx="103">
                  <c:v>1656</c:v>
                </c:pt>
                <c:pt idx="104">
                  <c:v>1656</c:v>
                </c:pt>
                <c:pt idx="105">
                  <c:v>1656</c:v>
                </c:pt>
                <c:pt idx="106">
                  <c:v>1655</c:v>
                </c:pt>
                <c:pt idx="107">
                  <c:v>1654</c:v>
                </c:pt>
                <c:pt idx="108">
                  <c:v>1653</c:v>
                </c:pt>
                <c:pt idx="109">
                  <c:v>1653</c:v>
                </c:pt>
                <c:pt idx="110">
                  <c:v>6</c:v>
                </c:pt>
                <c:pt idx="111">
                  <c:v>1652</c:v>
                </c:pt>
                <c:pt idx="112">
                  <c:v>1650</c:v>
                </c:pt>
                <c:pt idx="113">
                  <c:v>1650</c:v>
                </c:pt>
                <c:pt idx="114">
                  <c:v>1649</c:v>
                </c:pt>
                <c:pt idx="115">
                  <c:v>1649</c:v>
                </c:pt>
                <c:pt idx="116">
                  <c:v>1648</c:v>
                </c:pt>
                <c:pt idx="117">
                  <c:v>1648</c:v>
                </c:pt>
                <c:pt idx="118">
                  <c:v>1647</c:v>
                </c:pt>
                <c:pt idx="119">
                  <c:v>1646</c:v>
                </c:pt>
                <c:pt idx="120">
                  <c:v>1644</c:v>
                </c:pt>
                <c:pt idx="121">
                  <c:v>1643</c:v>
                </c:pt>
                <c:pt idx="122">
                  <c:v>1642</c:v>
                </c:pt>
                <c:pt idx="123">
                  <c:v>1641</c:v>
                </c:pt>
                <c:pt idx="124">
                  <c:v>1641</c:v>
                </c:pt>
                <c:pt idx="125">
                  <c:v>1641</c:v>
                </c:pt>
                <c:pt idx="126">
                  <c:v>1639</c:v>
                </c:pt>
                <c:pt idx="127">
                  <c:v>1639</c:v>
                </c:pt>
                <c:pt idx="128">
                  <c:v>1639</c:v>
                </c:pt>
                <c:pt idx="129">
                  <c:v>1638</c:v>
                </c:pt>
                <c:pt idx="130">
                  <c:v>1638</c:v>
                </c:pt>
                <c:pt idx="131">
                  <c:v>1637</c:v>
                </c:pt>
                <c:pt idx="132">
                  <c:v>1636</c:v>
                </c:pt>
                <c:pt idx="133">
                  <c:v>1635</c:v>
                </c:pt>
                <c:pt idx="134">
                  <c:v>1634</c:v>
                </c:pt>
                <c:pt idx="135">
                  <c:v>1633</c:v>
                </c:pt>
                <c:pt idx="136">
                  <c:v>1634</c:v>
                </c:pt>
                <c:pt idx="137">
                  <c:v>1634</c:v>
                </c:pt>
                <c:pt idx="138">
                  <c:v>1635</c:v>
                </c:pt>
                <c:pt idx="139">
                  <c:v>1634</c:v>
                </c:pt>
                <c:pt idx="140">
                  <c:v>1634</c:v>
                </c:pt>
                <c:pt idx="141">
                  <c:v>1633</c:v>
                </c:pt>
                <c:pt idx="142">
                  <c:v>1632</c:v>
                </c:pt>
                <c:pt idx="143">
                  <c:v>1630</c:v>
                </c:pt>
                <c:pt idx="144">
                  <c:v>1630</c:v>
                </c:pt>
                <c:pt idx="145">
                  <c:v>1629</c:v>
                </c:pt>
                <c:pt idx="146">
                  <c:v>1627</c:v>
                </c:pt>
                <c:pt idx="147">
                  <c:v>1626</c:v>
                </c:pt>
                <c:pt idx="148">
                  <c:v>1625</c:v>
                </c:pt>
                <c:pt idx="149">
                  <c:v>1626</c:v>
                </c:pt>
                <c:pt idx="150">
                  <c:v>1626</c:v>
                </c:pt>
                <c:pt idx="151">
                  <c:v>1626</c:v>
                </c:pt>
                <c:pt idx="152">
                  <c:v>1626</c:v>
                </c:pt>
                <c:pt idx="153">
                  <c:v>1627</c:v>
                </c:pt>
                <c:pt idx="154">
                  <c:v>1628</c:v>
                </c:pt>
                <c:pt idx="155">
                  <c:v>1628</c:v>
                </c:pt>
                <c:pt idx="156">
                  <c:v>1628</c:v>
                </c:pt>
                <c:pt idx="157">
                  <c:v>1628</c:v>
                </c:pt>
                <c:pt idx="158">
                  <c:v>1628</c:v>
                </c:pt>
                <c:pt idx="159">
                  <c:v>1627</c:v>
                </c:pt>
                <c:pt idx="160">
                  <c:v>1626</c:v>
                </c:pt>
                <c:pt idx="161">
                  <c:v>1627</c:v>
                </c:pt>
                <c:pt idx="162">
                  <c:v>1626</c:v>
                </c:pt>
                <c:pt idx="163">
                  <c:v>1625</c:v>
                </c:pt>
                <c:pt idx="164">
                  <c:v>1623</c:v>
                </c:pt>
                <c:pt idx="165">
                  <c:v>1623</c:v>
                </c:pt>
                <c:pt idx="166">
                  <c:v>1622</c:v>
                </c:pt>
                <c:pt idx="167">
                  <c:v>1622</c:v>
                </c:pt>
                <c:pt idx="168">
                  <c:v>1622</c:v>
                </c:pt>
                <c:pt idx="169">
                  <c:v>1621</c:v>
                </c:pt>
                <c:pt idx="170">
                  <c:v>1621</c:v>
                </c:pt>
                <c:pt idx="171">
                  <c:v>1621</c:v>
                </c:pt>
                <c:pt idx="172">
                  <c:v>1621</c:v>
                </c:pt>
                <c:pt idx="173">
                  <c:v>1620</c:v>
                </c:pt>
                <c:pt idx="174">
                  <c:v>1617</c:v>
                </c:pt>
                <c:pt idx="175">
                  <c:v>1616</c:v>
                </c:pt>
                <c:pt idx="176">
                  <c:v>1616</c:v>
                </c:pt>
                <c:pt idx="177">
                  <c:v>1615</c:v>
                </c:pt>
                <c:pt idx="178">
                  <c:v>1614</c:v>
                </c:pt>
                <c:pt idx="179">
                  <c:v>1614</c:v>
                </c:pt>
                <c:pt idx="180">
                  <c:v>1615</c:v>
                </c:pt>
                <c:pt idx="181">
                  <c:v>1615</c:v>
                </c:pt>
                <c:pt idx="182">
                  <c:v>1615</c:v>
                </c:pt>
                <c:pt idx="183">
                  <c:v>1616</c:v>
                </c:pt>
                <c:pt idx="184">
                  <c:v>1616</c:v>
                </c:pt>
                <c:pt idx="185">
                  <c:v>1617</c:v>
                </c:pt>
                <c:pt idx="186">
                  <c:v>1616</c:v>
                </c:pt>
                <c:pt idx="187">
                  <c:v>1616</c:v>
                </c:pt>
                <c:pt idx="188">
                  <c:v>1615</c:v>
                </c:pt>
                <c:pt idx="189">
                  <c:v>1615</c:v>
                </c:pt>
                <c:pt idx="190">
                  <c:v>1614</c:v>
                </c:pt>
                <c:pt idx="191">
                  <c:v>1614</c:v>
                </c:pt>
                <c:pt idx="192">
                  <c:v>1613</c:v>
                </c:pt>
                <c:pt idx="193">
                  <c:v>1613</c:v>
                </c:pt>
                <c:pt idx="194">
                  <c:v>1612</c:v>
                </c:pt>
                <c:pt idx="195">
                  <c:v>1612</c:v>
                </c:pt>
                <c:pt idx="196">
                  <c:v>1613</c:v>
                </c:pt>
                <c:pt idx="197">
                  <c:v>1613</c:v>
                </c:pt>
                <c:pt idx="198">
                  <c:v>1612</c:v>
                </c:pt>
                <c:pt idx="199">
                  <c:v>1611</c:v>
                </c:pt>
                <c:pt idx="200">
                  <c:v>1611</c:v>
                </c:pt>
                <c:pt idx="201">
                  <c:v>1611</c:v>
                </c:pt>
                <c:pt idx="202">
                  <c:v>1611</c:v>
                </c:pt>
                <c:pt idx="203">
                  <c:v>1611</c:v>
                </c:pt>
                <c:pt idx="204">
                  <c:v>1611</c:v>
                </c:pt>
                <c:pt idx="205">
                  <c:v>1611</c:v>
                </c:pt>
                <c:pt idx="206">
                  <c:v>1611</c:v>
                </c:pt>
                <c:pt idx="207">
                  <c:v>1611</c:v>
                </c:pt>
                <c:pt idx="208">
                  <c:v>1612</c:v>
                </c:pt>
                <c:pt idx="209">
                  <c:v>1611</c:v>
                </c:pt>
                <c:pt idx="210">
                  <c:v>1611</c:v>
                </c:pt>
                <c:pt idx="211">
                  <c:v>1611</c:v>
                </c:pt>
                <c:pt idx="212">
                  <c:v>1612</c:v>
                </c:pt>
                <c:pt idx="213">
                  <c:v>1611</c:v>
                </c:pt>
                <c:pt idx="214">
                  <c:v>1610</c:v>
                </c:pt>
                <c:pt idx="215">
                  <c:v>1610</c:v>
                </c:pt>
                <c:pt idx="216">
                  <c:v>1610</c:v>
                </c:pt>
                <c:pt idx="217">
                  <c:v>1608</c:v>
                </c:pt>
                <c:pt idx="218">
                  <c:v>1608</c:v>
                </c:pt>
                <c:pt idx="219">
                  <c:v>1608</c:v>
                </c:pt>
                <c:pt idx="220">
                  <c:v>1607</c:v>
                </c:pt>
                <c:pt idx="221">
                  <c:v>1607</c:v>
                </c:pt>
                <c:pt idx="222">
                  <c:v>1607</c:v>
                </c:pt>
                <c:pt idx="223">
                  <c:v>1607</c:v>
                </c:pt>
                <c:pt idx="224">
                  <c:v>1607</c:v>
                </c:pt>
                <c:pt idx="225">
                  <c:v>1607</c:v>
                </c:pt>
                <c:pt idx="226">
                  <c:v>1607</c:v>
                </c:pt>
                <c:pt idx="227">
                  <c:v>1607</c:v>
                </c:pt>
                <c:pt idx="228">
                  <c:v>1607</c:v>
                </c:pt>
                <c:pt idx="229">
                  <c:v>1606</c:v>
                </c:pt>
                <c:pt idx="230">
                  <c:v>1606</c:v>
                </c:pt>
                <c:pt idx="231">
                  <c:v>1606</c:v>
                </c:pt>
                <c:pt idx="232">
                  <c:v>1606</c:v>
                </c:pt>
                <c:pt idx="233">
                  <c:v>1605</c:v>
                </c:pt>
                <c:pt idx="234">
                  <c:v>1606</c:v>
                </c:pt>
                <c:pt idx="235">
                  <c:v>1606</c:v>
                </c:pt>
                <c:pt idx="236">
                  <c:v>1605</c:v>
                </c:pt>
                <c:pt idx="237">
                  <c:v>1606</c:v>
                </c:pt>
                <c:pt idx="238">
                  <c:v>1606</c:v>
                </c:pt>
                <c:pt idx="239">
                  <c:v>1606</c:v>
                </c:pt>
                <c:pt idx="240">
                  <c:v>1606</c:v>
                </c:pt>
                <c:pt idx="241">
                  <c:v>1607</c:v>
                </c:pt>
                <c:pt idx="242">
                  <c:v>1606</c:v>
                </c:pt>
                <c:pt idx="243">
                  <c:v>1606</c:v>
                </c:pt>
                <c:pt idx="244">
                  <c:v>1605</c:v>
                </c:pt>
                <c:pt idx="245">
                  <c:v>1605</c:v>
                </c:pt>
                <c:pt idx="246">
                  <c:v>1120</c:v>
                </c:pt>
                <c:pt idx="247">
                  <c:v>6</c:v>
                </c:pt>
                <c:pt idx="248">
                  <c:v>6</c:v>
                </c:pt>
                <c:pt idx="249">
                  <c:v>1606</c:v>
                </c:pt>
                <c:pt idx="250">
                  <c:v>1606</c:v>
                </c:pt>
                <c:pt idx="251">
                  <c:v>1605</c:v>
                </c:pt>
                <c:pt idx="252">
                  <c:v>1605</c:v>
                </c:pt>
                <c:pt idx="253">
                  <c:v>1604</c:v>
                </c:pt>
                <c:pt idx="254">
                  <c:v>1604</c:v>
                </c:pt>
                <c:pt idx="255">
                  <c:v>1604</c:v>
                </c:pt>
                <c:pt idx="256">
                  <c:v>1604</c:v>
                </c:pt>
                <c:pt idx="257">
                  <c:v>1603</c:v>
                </c:pt>
                <c:pt idx="258">
                  <c:v>1603</c:v>
                </c:pt>
                <c:pt idx="259">
                  <c:v>1602</c:v>
                </c:pt>
                <c:pt idx="260">
                  <c:v>1602</c:v>
                </c:pt>
                <c:pt idx="261">
                  <c:v>1603</c:v>
                </c:pt>
                <c:pt idx="262">
                  <c:v>1603</c:v>
                </c:pt>
                <c:pt idx="263">
                  <c:v>1603</c:v>
                </c:pt>
                <c:pt idx="264">
                  <c:v>1602</c:v>
                </c:pt>
                <c:pt idx="265">
                  <c:v>1601</c:v>
                </c:pt>
                <c:pt idx="266">
                  <c:v>1600</c:v>
                </c:pt>
                <c:pt idx="267">
                  <c:v>1600</c:v>
                </c:pt>
                <c:pt idx="268">
                  <c:v>1600</c:v>
                </c:pt>
                <c:pt idx="269">
                  <c:v>1599</c:v>
                </c:pt>
                <c:pt idx="270">
                  <c:v>1598</c:v>
                </c:pt>
                <c:pt idx="271">
                  <c:v>1598</c:v>
                </c:pt>
                <c:pt idx="272">
                  <c:v>1599</c:v>
                </c:pt>
                <c:pt idx="273">
                  <c:v>1600</c:v>
                </c:pt>
                <c:pt idx="274">
                  <c:v>1600</c:v>
                </c:pt>
                <c:pt idx="275">
                  <c:v>1602</c:v>
                </c:pt>
                <c:pt idx="276">
                  <c:v>1601</c:v>
                </c:pt>
                <c:pt idx="277">
                  <c:v>1601</c:v>
                </c:pt>
                <c:pt idx="278">
                  <c:v>1601</c:v>
                </c:pt>
                <c:pt idx="279">
                  <c:v>1601</c:v>
                </c:pt>
                <c:pt idx="280">
                  <c:v>1601</c:v>
                </c:pt>
                <c:pt idx="281">
                  <c:v>1602</c:v>
                </c:pt>
                <c:pt idx="282">
                  <c:v>1602</c:v>
                </c:pt>
                <c:pt idx="283">
                  <c:v>1600</c:v>
                </c:pt>
                <c:pt idx="284">
                  <c:v>1600</c:v>
                </c:pt>
                <c:pt idx="285">
                  <c:v>1599</c:v>
                </c:pt>
                <c:pt idx="286">
                  <c:v>1599</c:v>
                </c:pt>
                <c:pt idx="287">
                  <c:v>1600</c:v>
                </c:pt>
                <c:pt idx="288">
                  <c:v>1600</c:v>
                </c:pt>
                <c:pt idx="289">
                  <c:v>1600</c:v>
                </c:pt>
                <c:pt idx="290">
                  <c:v>1600</c:v>
                </c:pt>
                <c:pt idx="291">
                  <c:v>1600</c:v>
                </c:pt>
                <c:pt idx="292">
                  <c:v>1600</c:v>
                </c:pt>
                <c:pt idx="293">
                  <c:v>1599</c:v>
                </c:pt>
                <c:pt idx="294">
                  <c:v>1599</c:v>
                </c:pt>
                <c:pt idx="295">
                  <c:v>1598</c:v>
                </c:pt>
                <c:pt idx="296">
                  <c:v>1598</c:v>
                </c:pt>
                <c:pt idx="297">
                  <c:v>1599</c:v>
                </c:pt>
                <c:pt idx="298">
                  <c:v>1599</c:v>
                </c:pt>
                <c:pt idx="299">
                  <c:v>1598</c:v>
                </c:pt>
                <c:pt idx="300">
                  <c:v>1597</c:v>
                </c:pt>
                <c:pt idx="301">
                  <c:v>1597</c:v>
                </c:pt>
                <c:pt idx="302">
                  <c:v>1597</c:v>
                </c:pt>
                <c:pt idx="303">
                  <c:v>1597</c:v>
                </c:pt>
                <c:pt idx="304">
                  <c:v>1597</c:v>
                </c:pt>
                <c:pt idx="305">
                  <c:v>1597</c:v>
                </c:pt>
                <c:pt idx="306">
                  <c:v>1597</c:v>
                </c:pt>
                <c:pt idx="307">
                  <c:v>1597</c:v>
                </c:pt>
                <c:pt idx="308">
                  <c:v>1597</c:v>
                </c:pt>
                <c:pt idx="309">
                  <c:v>1598</c:v>
                </c:pt>
                <c:pt idx="310">
                  <c:v>1598</c:v>
                </c:pt>
                <c:pt idx="311">
                  <c:v>1598</c:v>
                </c:pt>
                <c:pt idx="312">
                  <c:v>1598</c:v>
                </c:pt>
                <c:pt idx="313">
                  <c:v>1597</c:v>
                </c:pt>
                <c:pt idx="314">
                  <c:v>1598</c:v>
                </c:pt>
                <c:pt idx="315">
                  <c:v>1599</c:v>
                </c:pt>
                <c:pt idx="316">
                  <c:v>1599</c:v>
                </c:pt>
                <c:pt idx="317">
                  <c:v>1599</c:v>
                </c:pt>
                <c:pt idx="318">
                  <c:v>1599</c:v>
                </c:pt>
                <c:pt idx="319">
                  <c:v>1599</c:v>
                </c:pt>
                <c:pt idx="320">
                  <c:v>1599</c:v>
                </c:pt>
                <c:pt idx="321">
                  <c:v>1599</c:v>
                </c:pt>
                <c:pt idx="322">
                  <c:v>1598</c:v>
                </c:pt>
                <c:pt idx="323">
                  <c:v>1598</c:v>
                </c:pt>
                <c:pt idx="324">
                  <c:v>1599</c:v>
                </c:pt>
                <c:pt idx="325">
                  <c:v>1598</c:v>
                </c:pt>
                <c:pt idx="326">
                  <c:v>1597</c:v>
                </c:pt>
                <c:pt idx="327">
                  <c:v>1597</c:v>
                </c:pt>
                <c:pt idx="328">
                  <c:v>1597</c:v>
                </c:pt>
                <c:pt idx="329">
                  <c:v>1597</c:v>
                </c:pt>
                <c:pt idx="330">
                  <c:v>1597</c:v>
                </c:pt>
                <c:pt idx="331">
                  <c:v>1597</c:v>
                </c:pt>
                <c:pt idx="332">
                  <c:v>1597</c:v>
                </c:pt>
                <c:pt idx="333">
                  <c:v>1598</c:v>
                </c:pt>
                <c:pt idx="334">
                  <c:v>1599</c:v>
                </c:pt>
                <c:pt idx="335">
                  <c:v>1599</c:v>
                </c:pt>
                <c:pt idx="336">
                  <c:v>1599</c:v>
                </c:pt>
                <c:pt idx="337">
                  <c:v>1599</c:v>
                </c:pt>
                <c:pt idx="338">
                  <c:v>1600</c:v>
                </c:pt>
                <c:pt idx="339">
                  <c:v>1600</c:v>
                </c:pt>
                <c:pt idx="340">
                  <c:v>1599</c:v>
                </c:pt>
                <c:pt idx="341">
                  <c:v>1598</c:v>
                </c:pt>
                <c:pt idx="342">
                  <c:v>1598</c:v>
                </c:pt>
                <c:pt idx="343">
                  <c:v>1598</c:v>
                </c:pt>
                <c:pt idx="344">
                  <c:v>1599</c:v>
                </c:pt>
                <c:pt idx="345">
                  <c:v>1599</c:v>
                </c:pt>
                <c:pt idx="346">
                  <c:v>1599</c:v>
                </c:pt>
                <c:pt idx="347">
                  <c:v>1598</c:v>
                </c:pt>
                <c:pt idx="348">
                  <c:v>1598</c:v>
                </c:pt>
                <c:pt idx="349">
                  <c:v>1597</c:v>
                </c:pt>
                <c:pt idx="350">
                  <c:v>1598</c:v>
                </c:pt>
                <c:pt idx="351">
                  <c:v>1598</c:v>
                </c:pt>
                <c:pt idx="352">
                  <c:v>1597</c:v>
                </c:pt>
                <c:pt idx="353">
                  <c:v>1598</c:v>
                </c:pt>
                <c:pt idx="354">
                  <c:v>1597</c:v>
                </c:pt>
                <c:pt idx="355">
                  <c:v>1596</c:v>
                </c:pt>
                <c:pt idx="356">
                  <c:v>1595</c:v>
                </c:pt>
                <c:pt idx="357">
                  <c:v>1595</c:v>
                </c:pt>
                <c:pt idx="358">
                  <c:v>1594</c:v>
                </c:pt>
                <c:pt idx="359">
                  <c:v>1594</c:v>
                </c:pt>
                <c:pt idx="360">
                  <c:v>1594</c:v>
                </c:pt>
                <c:pt idx="361">
                  <c:v>1594</c:v>
                </c:pt>
                <c:pt idx="362">
                  <c:v>1594</c:v>
                </c:pt>
                <c:pt idx="363">
                  <c:v>1595</c:v>
                </c:pt>
                <c:pt idx="364">
                  <c:v>1596</c:v>
                </c:pt>
                <c:pt idx="365">
                  <c:v>1596</c:v>
                </c:pt>
                <c:pt idx="366">
                  <c:v>1596</c:v>
                </c:pt>
                <c:pt idx="367">
                  <c:v>1597</c:v>
                </c:pt>
                <c:pt idx="368">
                  <c:v>1597</c:v>
                </c:pt>
                <c:pt idx="369">
                  <c:v>1595</c:v>
                </c:pt>
                <c:pt idx="370">
                  <c:v>1595</c:v>
                </c:pt>
                <c:pt idx="371">
                  <c:v>1595</c:v>
                </c:pt>
                <c:pt idx="372">
                  <c:v>1594</c:v>
                </c:pt>
                <c:pt idx="373">
                  <c:v>1596</c:v>
                </c:pt>
                <c:pt idx="374">
                  <c:v>1596</c:v>
                </c:pt>
                <c:pt idx="375">
                  <c:v>1596</c:v>
                </c:pt>
                <c:pt idx="376">
                  <c:v>1597</c:v>
                </c:pt>
                <c:pt idx="377">
                  <c:v>1597</c:v>
                </c:pt>
                <c:pt idx="378">
                  <c:v>1595</c:v>
                </c:pt>
                <c:pt idx="379">
                  <c:v>1596</c:v>
                </c:pt>
                <c:pt idx="380">
                  <c:v>1596</c:v>
                </c:pt>
                <c:pt idx="381">
                  <c:v>1596</c:v>
                </c:pt>
                <c:pt idx="382">
                  <c:v>1596</c:v>
                </c:pt>
                <c:pt idx="383">
                  <c:v>1596</c:v>
                </c:pt>
                <c:pt idx="384">
                  <c:v>1595</c:v>
                </c:pt>
                <c:pt idx="385">
                  <c:v>1594</c:v>
                </c:pt>
                <c:pt idx="386">
                  <c:v>1594</c:v>
                </c:pt>
                <c:pt idx="387">
                  <c:v>1593</c:v>
                </c:pt>
                <c:pt idx="388">
                  <c:v>1593</c:v>
                </c:pt>
                <c:pt idx="389">
                  <c:v>1591</c:v>
                </c:pt>
                <c:pt idx="390">
                  <c:v>1590</c:v>
                </c:pt>
                <c:pt idx="391">
                  <c:v>1589</c:v>
                </c:pt>
                <c:pt idx="392">
                  <c:v>1589</c:v>
                </c:pt>
                <c:pt idx="393">
                  <c:v>1588</c:v>
                </c:pt>
                <c:pt idx="394">
                  <c:v>1589</c:v>
                </c:pt>
                <c:pt idx="395">
                  <c:v>1590</c:v>
                </c:pt>
                <c:pt idx="396">
                  <c:v>1591</c:v>
                </c:pt>
                <c:pt idx="397">
                  <c:v>1593</c:v>
                </c:pt>
                <c:pt idx="398">
                  <c:v>1592</c:v>
                </c:pt>
                <c:pt idx="399">
                  <c:v>1593</c:v>
                </c:pt>
                <c:pt idx="400">
                  <c:v>1593</c:v>
                </c:pt>
                <c:pt idx="401">
                  <c:v>1595</c:v>
                </c:pt>
                <c:pt idx="402">
                  <c:v>1598</c:v>
                </c:pt>
                <c:pt idx="403">
                  <c:v>1602</c:v>
                </c:pt>
                <c:pt idx="404">
                  <c:v>1604</c:v>
                </c:pt>
                <c:pt idx="405">
                  <c:v>1606</c:v>
                </c:pt>
                <c:pt idx="406">
                  <c:v>1606</c:v>
                </c:pt>
                <c:pt idx="407">
                  <c:v>1604</c:v>
                </c:pt>
                <c:pt idx="408">
                  <c:v>1606</c:v>
                </c:pt>
                <c:pt idx="409">
                  <c:v>1605</c:v>
                </c:pt>
                <c:pt idx="410">
                  <c:v>1599</c:v>
                </c:pt>
                <c:pt idx="411">
                  <c:v>1593</c:v>
                </c:pt>
                <c:pt idx="412">
                  <c:v>1591</c:v>
                </c:pt>
                <c:pt idx="413">
                  <c:v>1594</c:v>
                </c:pt>
                <c:pt idx="414">
                  <c:v>1599</c:v>
                </c:pt>
                <c:pt idx="415">
                  <c:v>1604</c:v>
                </c:pt>
                <c:pt idx="416">
                  <c:v>1599</c:v>
                </c:pt>
                <c:pt idx="417">
                  <c:v>1593</c:v>
                </c:pt>
                <c:pt idx="418">
                  <c:v>1591</c:v>
                </c:pt>
                <c:pt idx="419">
                  <c:v>1592</c:v>
                </c:pt>
                <c:pt idx="420">
                  <c:v>1597</c:v>
                </c:pt>
                <c:pt idx="421">
                  <c:v>1603</c:v>
                </c:pt>
                <c:pt idx="422">
                  <c:v>1608</c:v>
                </c:pt>
                <c:pt idx="423">
                  <c:v>1612</c:v>
                </c:pt>
                <c:pt idx="424">
                  <c:v>1616</c:v>
                </c:pt>
                <c:pt idx="425">
                  <c:v>1619</c:v>
                </c:pt>
                <c:pt idx="426">
                  <c:v>1621</c:v>
                </c:pt>
                <c:pt idx="427">
                  <c:v>1624</c:v>
                </c:pt>
                <c:pt idx="428">
                  <c:v>1626</c:v>
                </c:pt>
                <c:pt idx="429">
                  <c:v>1628</c:v>
                </c:pt>
                <c:pt idx="430">
                  <c:v>1628</c:v>
                </c:pt>
                <c:pt idx="431">
                  <c:v>1627</c:v>
                </c:pt>
                <c:pt idx="432">
                  <c:v>1624</c:v>
                </c:pt>
                <c:pt idx="433">
                  <c:v>1614</c:v>
                </c:pt>
                <c:pt idx="434">
                  <c:v>1608</c:v>
                </c:pt>
                <c:pt idx="435">
                  <c:v>1609</c:v>
                </c:pt>
                <c:pt idx="436">
                  <c:v>1611</c:v>
                </c:pt>
                <c:pt idx="437">
                  <c:v>1610</c:v>
                </c:pt>
                <c:pt idx="438">
                  <c:v>1610</c:v>
                </c:pt>
                <c:pt idx="439">
                  <c:v>1613</c:v>
                </c:pt>
                <c:pt idx="440">
                  <c:v>1616</c:v>
                </c:pt>
                <c:pt idx="441">
                  <c:v>1619</c:v>
                </c:pt>
                <c:pt idx="442">
                  <c:v>1622</c:v>
                </c:pt>
                <c:pt idx="443">
                  <c:v>1626</c:v>
                </c:pt>
                <c:pt idx="444">
                  <c:v>1628</c:v>
                </c:pt>
                <c:pt idx="445">
                  <c:v>1630</c:v>
                </c:pt>
                <c:pt idx="446">
                  <c:v>1632</c:v>
                </c:pt>
                <c:pt idx="447">
                  <c:v>1634</c:v>
                </c:pt>
                <c:pt idx="448">
                  <c:v>1635</c:v>
                </c:pt>
                <c:pt idx="449">
                  <c:v>1637</c:v>
                </c:pt>
                <c:pt idx="450">
                  <c:v>1638</c:v>
                </c:pt>
                <c:pt idx="451">
                  <c:v>1639</c:v>
                </c:pt>
                <c:pt idx="452">
                  <c:v>1640</c:v>
                </c:pt>
                <c:pt idx="453">
                  <c:v>1641</c:v>
                </c:pt>
                <c:pt idx="454">
                  <c:v>1641</c:v>
                </c:pt>
                <c:pt idx="455">
                  <c:v>1642</c:v>
                </c:pt>
                <c:pt idx="456">
                  <c:v>1642</c:v>
                </c:pt>
                <c:pt idx="457">
                  <c:v>1643</c:v>
                </c:pt>
                <c:pt idx="458">
                  <c:v>1645</c:v>
                </c:pt>
                <c:pt idx="459">
                  <c:v>1642</c:v>
                </c:pt>
                <c:pt idx="460">
                  <c:v>1633</c:v>
                </c:pt>
                <c:pt idx="461">
                  <c:v>1628</c:v>
                </c:pt>
                <c:pt idx="462">
                  <c:v>4095</c:v>
                </c:pt>
                <c:pt idx="463">
                  <c:v>1623</c:v>
                </c:pt>
                <c:pt idx="464">
                  <c:v>1622</c:v>
                </c:pt>
                <c:pt idx="465">
                  <c:v>1621</c:v>
                </c:pt>
                <c:pt idx="466">
                  <c:v>1620</c:v>
                </c:pt>
                <c:pt idx="467">
                  <c:v>1619</c:v>
                </c:pt>
                <c:pt idx="468">
                  <c:v>1618</c:v>
                </c:pt>
                <c:pt idx="469">
                  <c:v>1617</c:v>
                </c:pt>
                <c:pt idx="470">
                  <c:v>1617</c:v>
                </c:pt>
                <c:pt idx="471">
                  <c:v>1616</c:v>
                </c:pt>
                <c:pt idx="472">
                  <c:v>1614</c:v>
                </c:pt>
                <c:pt idx="473">
                  <c:v>1613</c:v>
                </c:pt>
                <c:pt idx="474">
                  <c:v>1612</c:v>
                </c:pt>
                <c:pt idx="475">
                  <c:v>1610</c:v>
                </c:pt>
                <c:pt idx="476">
                  <c:v>1609</c:v>
                </c:pt>
                <c:pt idx="477">
                  <c:v>1608</c:v>
                </c:pt>
                <c:pt idx="478">
                  <c:v>1606</c:v>
                </c:pt>
                <c:pt idx="479">
                  <c:v>1604</c:v>
                </c:pt>
                <c:pt idx="480">
                  <c:v>1604</c:v>
                </c:pt>
                <c:pt idx="481">
                  <c:v>1603</c:v>
                </c:pt>
                <c:pt idx="482">
                  <c:v>1601</c:v>
                </c:pt>
                <c:pt idx="483">
                  <c:v>1599</c:v>
                </c:pt>
                <c:pt idx="484">
                  <c:v>1599</c:v>
                </c:pt>
                <c:pt idx="485">
                  <c:v>1598</c:v>
                </c:pt>
                <c:pt idx="486">
                  <c:v>1597</c:v>
                </c:pt>
                <c:pt idx="487">
                  <c:v>1596</c:v>
                </c:pt>
                <c:pt idx="488">
                  <c:v>1595</c:v>
                </c:pt>
                <c:pt idx="489">
                  <c:v>1595</c:v>
                </c:pt>
                <c:pt idx="490">
                  <c:v>4095</c:v>
                </c:pt>
                <c:pt idx="491">
                  <c:v>1595</c:v>
                </c:pt>
                <c:pt idx="492">
                  <c:v>1594</c:v>
                </c:pt>
                <c:pt idx="493">
                  <c:v>1593</c:v>
                </c:pt>
                <c:pt idx="494">
                  <c:v>1593</c:v>
                </c:pt>
                <c:pt idx="495">
                  <c:v>1592</c:v>
                </c:pt>
                <c:pt idx="496">
                  <c:v>1592</c:v>
                </c:pt>
                <c:pt idx="497">
                  <c:v>1591</c:v>
                </c:pt>
                <c:pt idx="498">
                  <c:v>1591</c:v>
                </c:pt>
                <c:pt idx="499">
                  <c:v>1589</c:v>
                </c:pt>
                <c:pt idx="500">
                  <c:v>1589</c:v>
                </c:pt>
                <c:pt idx="501">
                  <c:v>1588</c:v>
                </c:pt>
                <c:pt idx="502">
                  <c:v>1588</c:v>
                </c:pt>
                <c:pt idx="503">
                  <c:v>1588</c:v>
                </c:pt>
                <c:pt idx="504">
                  <c:v>1587</c:v>
                </c:pt>
                <c:pt idx="505">
                  <c:v>1587</c:v>
                </c:pt>
                <c:pt idx="506">
                  <c:v>1587</c:v>
                </c:pt>
                <c:pt idx="507">
                  <c:v>1586</c:v>
                </c:pt>
                <c:pt idx="508">
                  <c:v>1586</c:v>
                </c:pt>
                <c:pt idx="509">
                  <c:v>6</c:v>
                </c:pt>
                <c:pt idx="510">
                  <c:v>1586</c:v>
                </c:pt>
                <c:pt idx="511">
                  <c:v>1586</c:v>
                </c:pt>
                <c:pt idx="512">
                  <c:v>1585</c:v>
                </c:pt>
                <c:pt idx="513">
                  <c:v>1585</c:v>
                </c:pt>
                <c:pt idx="514">
                  <c:v>1585</c:v>
                </c:pt>
                <c:pt idx="515">
                  <c:v>1585</c:v>
                </c:pt>
                <c:pt idx="516">
                  <c:v>1585</c:v>
                </c:pt>
                <c:pt idx="517">
                  <c:v>1584</c:v>
                </c:pt>
                <c:pt idx="518">
                  <c:v>1586</c:v>
                </c:pt>
                <c:pt idx="519">
                  <c:v>1586</c:v>
                </c:pt>
                <c:pt idx="520">
                  <c:v>1586</c:v>
                </c:pt>
                <c:pt idx="521">
                  <c:v>1586</c:v>
                </c:pt>
                <c:pt idx="522">
                  <c:v>1586</c:v>
                </c:pt>
                <c:pt idx="523">
                  <c:v>1586</c:v>
                </c:pt>
                <c:pt idx="524">
                  <c:v>1586</c:v>
                </c:pt>
                <c:pt idx="525">
                  <c:v>1586</c:v>
                </c:pt>
                <c:pt idx="526">
                  <c:v>1586</c:v>
                </c:pt>
                <c:pt idx="527">
                  <c:v>1586</c:v>
                </c:pt>
                <c:pt idx="528">
                  <c:v>1586</c:v>
                </c:pt>
                <c:pt idx="529">
                  <c:v>1583</c:v>
                </c:pt>
                <c:pt idx="530">
                  <c:v>1579</c:v>
                </c:pt>
                <c:pt idx="531">
                  <c:v>1574</c:v>
                </c:pt>
                <c:pt idx="532">
                  <c:v>1567</c:v>
                </c:pt>
                <c:pt idx="533">
                  <c:v>1558</c:v>
                </c:pt>
                <c:pt idx="534">
                  <c:v>1549</c:v>
                </c:pt>
                <c:pt idx="535">
                  <c:v>1540</c:v>
                </c:pt>
                <c:pt idx="536">
                  <c:v>1534</c:v>
                </c:pt>
                <c:pt idx="537">
                  <c:v>1529</c:v>
                </c:pt>
                <c:pt idx="538">
                  <c:v>1526</c:v>
                </c:pt>
                <c:pt idx="539">
                  <c:v>1523</c:v>
                </c:pt>
                <c:pt idx="540">
                  <c:v>1520</c:v>
                </c:pt>
                <c:pt idx="541">
                  <c:v>1518</c:v>
                </c:pt>
                <c:pt idx="542">
                  <c:v>1517</c:v>
                </c:pt>
                <c:pt idx="543">
                  <c:v>1516</c:v>
                </c:pt>
                <c:pt idx="544">
                  <c:v>1515</c:v>
                </c:pt>
                <c:pt idx="545">
                  <c:v>1515</c:v>
                </c:pt>
                <c:pt idx="546">
                  <c:v>1514</c:v>
                </c:pt>
                <c:pt idx="547">
                  <c:v>1514</c:v>
                </c:pt>
                <c:pt idx="548">
                  <c:v>1514</c:v>
                </c:pt>
                <c:pt idx="549">
                  <c:v>1515</c:v>
                </c:pt>
                <c:pt idx="550">
                  <c:v>1514</c:v>
                </c:pt>
                <c:pt idx="551">
                  <c:v>1516</c:v>
                </c:pt>
                <c:pt idx="552">
                  <c:v>1516</c:v>
                </c:pt>
                <c:pt idx="553">
                  <c:v>1516</c:v>
                </c:pt>
                <c:pt idx="554">
                  <c:v>1517</c:v>
                </c:pt>
                <c:pt idx="555">
                  <c:v>1517</c:v>
                </c:pt>
                <c:pt idx="556">
                  <c:v>1517</c:v>
                </c:pt>
                <c:pt idx="557">
                  <c:v>1518</c:v>
                </c:pt>
                <c:pt idx="558">
                  <c:v>1518</c:v>
                </c:pt>
                <c:pt idx="559">
                  <c:v>1519</c:v>
                </c:pt>
                <c:pt idx="560">
                  <c:v>1520</c:v>
                </c:pt>
                <c:pt idx="561">
                  <c:v>1520</c:v>
                </c:pt>
                <c:pt idx="562">
                  <c:v>1520</c:v>
                </c:pt>
                <c:pt idx="563">
                  <c:v>1520</c:v>
                </c:pt>
                <c:pt idx="564">
                  <c:v>1520</c:v>
                </c:pt>
                <c:pt idx="565">
                  <c:v>1521</c:v>
                </c:pt>
                <c:pt idx="566">
                  <c:v>1523</c:v>
                </c:pt>
                <c:pt idx="567">
                  <c:v>1523</c:v>
                </c:pt>
                <c:pt idx="568">
                  <c:v>1524</c:v>
                </c:pt>
                <c:pt idx="569">
                  <c:v>1525</c:v>
                </c:pt>
                <c:pt idx="570">
                  <c:v>1525</c:v>
                </c:pt>
                <c:pt idx="571">
                  <c:v>1120</c:v>
                </c:pt>
                <c:pt idx="572">
                  <c:v>1527</c:v>
                </c:pt>
                <c:pt idx="573">
                  <c:v>1527</c:v>
                </c:pt>
                <c:pt idx="574">
                  <c:v>1528</c:v>
                </c:pt>
                <c:pt idx="575">
                  <c:v>1529</c:v>
                </c:pt>
                <c:pt idx="576">
                  <c:v>1529</c:v>
                </c:pt>
                <c:pt idx="577">
                  <c:v>1530</c:v>
                </c:pt>
                <c:pt idx="578">
                  <c:v>1530</c:v>
                </c:pt>
                <c:pt idx="579">
                  <c:v>1531</c:v>
                </c:pt>
                <c:pt idx="580">
                  <c:v>1532</c:v>
                </c:pt>
                <c:pt idx="581">
                  <c:v>1533</c:v>
                </c:pt>
                <c:pt idx="582">
                  <c:v>6</c:v>
                </c:pt>
                <c:pt idx="583">
                  <c:v>1534</c:v>
                </c:pt>
                <c:pt idx="584">
                  <c:v>1534</c:v>
                </c:pt>
                <c:pt idx="585">
                  <c:v>1534</c:v>
                </c:pt>
                <c:pt idx="586">
                  <c:v>1536</c:v>
                </c:pt>
                <c:pt idx="587">
                  <c:v>1537</c:v>
                </c:pt>
                <c:pt idx="588">
                  <c:v>1537</c:v>
                </c:pt>
                <c:pt idx="589">
                  <c:v>1538</c:v>
                </c:pt>
                <c:pt idx="590">
                  <c:v>1539</c:v>
                </c:pt>
                <c:pt idx="591">
                  <c:v>1539</c:v>
                </c:pt>
                <c:pt idx="592">
                  <c:v>1540</c:v>
                </c:pt>
                <c:pt idx="593">
                  <c:v>1540</c:v>
                </c:pt>
                <c:pt idx="594">
                  <c:v>1541</c:v>
                </c:pt>
                <c:pt idx="595">
                  <c:v>1542</c:v>
                </c:pt>
                <c:pt idx="596">
                  <c:v>1542</c:v>
                </c:pt>
                <c:pt idx="597">
                  <c:v>1542</c:v>
                </c:pt>
                <c:pt idx="598">
                  <c:v>1542</c:v>
                </c:pt>
                <c:pt idx="599">
                  <c:v>1541</c:v>
                </c:pt>
                <c:pt idx="600">
                  <c:v>1542</c:v>
                </c:pt>
                <c:pt idx="601">
                  <c:v>1543</c:v>
                </c:pt>
                <c:pt idx="602">
                  <c:v>1543</c:v>
                </c:pt>
                <c:pt idx="603">
                  <c:v>1544</c:v>
                </c:pt>
                <c:pt idx="604">
                  <c:v>1544</c:v>
                </c:pt>
                <c:pt idx="605">
                  <c:v>1545</c:v>
                </c:pt>
                <c:pt idx="606">
                  <c:v>1546</c:v>
                </c:pt>
                <c:pt idx="607">
                  <c:v>1546</c:v>
                </c:pt>
                <c:pt idx="608">
                  <c:v>1547</c:v>
                </c:pt>
                <c:pt idx="609">
                  <c:v>1547</c:v>
                </c:pt>
                <c:pt idx="610">
                  <c:v>1548</c:v>
                </c:pt>
                <c:pt idx="611">
                  <c:v>1549</c:v>
                </c:pt>
                <c:pt idx="612">
                  <c:v>1549</c:v>
                </c:pt>
                <c:pt idx="613">
                  <c:v>1550</c:v>
                </c:pt>
                <c:pt idx="614">
                  <c:v>1550</c:v>
                </c:pt>
                <c:pt idx="615">
                  <c:v>1550</c:v>
                </c:pt>
                <c:pt idx="616">
                  <c:v>1551</c:v>
                </c:pt>
                <c:pt idx="617">
                  <c:v>1552</c:v>
                </c:pt>
                <c:pt idx="618">
                  <c:v>1552</c:v>
                </c:pt>
                <c:pt idx="619">
                  <c:v>1553</c:v>
                </c:pt>
                <c:pt idx="620">
                  <c:v>1554</c:v>
                </c:pt>
                <c:pt idx="621">
                  <c:v>1554</c:v>
                </c:pt>
                <c:pt idx="622">
                  <c:v>1554</c:v>
                </c:pt>
                <c:pt idx="623">
                  <c:v>1555</c:v>
                </c:pt>
                <c:pt idx="624">
                  <c:v>1556</c:v>
                </c:pt>
                <c:pt idx="625">
                  <c:v>1557</c:v>
                </c:pt>
                <c:pt idx="626">
                  <c:v>1557</c:v>
                </c:pt>
                <c:pt idx="627">
                  <c:v>1557</c:v>
                </c:pt>
                <c:pt idx="628">
                  <c:v>1557</c:v>
                </c:pt>
                <c:pt idx="629">
                  <c:v>1557</c:v>
                </c:pt>
                <c:pt idx="630">
                  <c:v>1558</c:v>
                </c:pt>
                <c:pt idx="631">
                  <c:v>1559</c:v>
                </c:pt>
                <c:pt idx="632">
                  <c:v>1559</c:v>
                </c:pt>
                <c:pt idx="633">
                  <c:v>1561</c:v>
                </c:pt>
                <c:pt idx="634">
                  <c:v>1562</c:v>
                </c:pt>
                <c:pt idx="635">
                  <c:v>1561</c:v>
                </c:pt>
                <c:pt idx="636">
                  <c:v>1561</c:v>
                </c:pt>
                <c:pt idx="637">
                  <c:v>1562</c:v>
                </c:pt>
                <c:pt idx="638">
                  <c:v>1563</c:v>
                </c:pt>
                <c:pt idx="639">
                  <c:v>1563</c:v>
                </c:pt>
                <c:pt idx="640">
                  <c:v>1564</c:v>
                </c:pt>
                <c:pt idx="641">
                  <c:v>1565</c:v>
                </c:pt>
                <c:pt idx="642">
                  <c:v>1565</c:v>
                </c:pt>
                <c:pt idx="643">
                  <c:v>1565</c:v>
                </c:pt>
                <c:pt idx="644">
                  <c:v>1565</c:v>
                </c:pt>
                <c:pt idx="645">
                  <c:v>1566</c:v>
                </c:pt>
                <c:pt idx="646">
                  <c:v>1567</c:v>
                </c:pt>
                <c:pt idx="647">
                  <c:v>1569</c:v>
                </c:pt>
                <c:pt idx="648">
                  <c:v>1569</c:v>
                </c:pt>
                <c:pt idx="649">
                  <c:v>1570</c:v>
                </c:pt>
                <c:pt idx="650">
                  <c:v>1570</c:v>
                </c:pt>
                <c:pt idx="651">
                  <c:v>1571</c:v>
                </c:pt>
                <c:pt idx="652">
                  <c:v>1571</c:v>
                </c:pt>
                <c:pt idx="653">
                  <c:v>1572</c:v>
                </c:pt>
                <c:pt idx="654">
                  <c:v>1572</c:v>
                </c:pt>
                <c:pt idx="655">
                  <c:v>1572</c:v>
                </c:pt>
                <c:pt idx="656">
                  <c:v>1572</c:v>
                </c:pt>
                <c:pt idx="657">
                  <c:v>1573</c:v>
                </c:pt>
                <c:pt idx="658">
                  <c:v>1573</c:v>
                </c:pt>
                <c:pt idx="659">
                  <c:v>1574</c:v>
                </c:pt>
                <c:pt idx="660">
                  <c:v>1574</c:v>
                </c:pt>
                <c:pt idx="661">
                  <c:v>1574</c:v>
                </c:pt>
                <c:pt idx="662">
                  <c:v>1576</c:v>
                </c:pt>
                <c:pt idx="663">
                  <c:v>1577</c:v>
                </c:pt>
                <c:pt idx="664">
                  <c:v>1577</c:v>
                </c:pt>
                <c:pt idx="665">
                  <c:v>1577</c:v>
                </c:pt>
                <c:pt idx="666">
                  <c:v>1577</c:v>
                </c:pt>
                <c:pt idx="667">
                  <c:v>1578</c:v>
                </c:pt>
                <c:pt idx="668">
                  <c:v>1578</c:v>
                </c:pt>
                <c:pt idx="669">
                  <c:v>1579</c:v>
                </c:pt>
                <c:pt idx="670">
                  <c:v>1579</c:v>
                </c:pt>
                <c:pt idx="671">
                  <c:v>1580</c:v>
                </c:pt>
                <c:pt idx="672">
                  <c:v>1580</c:v>
                </c:pt>
                <c:pt idx="673">
                  <c:v>1581</c:v>
                </c:pt>
                <c:pt idx="674">
                  <c:v>1580</c:v>
                </c:pt>
                <c:pt idx="675">
                  <c:v>1580</c:v>
                </c:pt>
                <c:pt idx="676">
                  <c:v>1581</c:v>
                </c:pt>
                <c:pt idx="677">
                  <c:v>1581</c:v>
                </c:pt>
                <c:pt idx="678">
                  <c:v>1581</c:v>
                </c:pt>
                <c:pt idx="679">
                  <c:v>1582</c:v>
                </c:pt>
                <c:pt idx="680">
                  <c:v>1582</c:v>
                </c:pt>
                <c:pt idx="681">
                  <c:v>1582</c:v>
                </c:pt>
                <c:pt idx="682">
                  <c:v>1582</c:v>
                </c:pt>
                <c:pt idx="683">
                  <c:v>1583</c:v>
                </c:pt>
                <c:pt idx="684">
                  <c:v>1583</c:v>
                </c:pt>
                <c:pt idx="685">
                  <c:v>1583</c:v>
                </c:pt>
                <c:pt idx="686">
                  <c:v>1584</c:v>
                </c:pt>
                <c:pt idx="687">
                  <c:v>1584</c:v>
                </c:pt>
                <c:pt idx="688">
                  <c:v>1584</c:v>
                </c:pt>
                <c:pt idx="689">
                  <c:v>1585</c:v>
                </c:pt>
                <c:pt idx="690">
                  <c:v>1586</c:v>
                </c:pt>
                <c:pt idx="691">
                  <c:v>1586</c:v>
                </c:pt>
                <c:pt idx="692">
                  <c:v>1586</c:v>
                </c:pt>
                <c:pt idx="693">
                  <c:v>1587</c:v>
                </c:pt>
                <c:pt idx="694">
                  <c:v>1588</c:v>
                </c:pt>
                <c:pt idx="695">
                  <c:v>1588</c:v>
                </c:pt>
                <c:pt idx="696">
                  <c:v>1589</c:v>
                </c:pt>
                <c:pt idx="697">
                  <c:v>1589</c:v>
                </c:pt>
                <c:pt idx="698">
                  <c:v>1589</c:v>
                </c:pt>
                <c:pt idx="699">
                  <c:v>1589</c:v>
                </c:pt>
                <c:pt idx="700">
                  <c:v>1589</c:v>
                </c:pt>
                <c:pt idx="701">
                  <c:v>1589</c:v>
                </c:pt>
                <c:pt idx="702">
                  <c:v>1590</c:v>
                </c:pt>
                <c:pt idx="703">
                  <c:v>1590</c:v>
                </c:pt>
                <c:pt idx="704">
                  <c:v>1590</c:v>
                </c:pt>
                <c:pt idx="705">
                  <c:v>1591</c:v>
                </c:pt>
                <c:pt idx="706">
                  <c:v>1591</c:v>
                </c:pt>
                <c:pt idx="707">
                  <c:v>1591</c:v>
                </c:pt>
                <c:pt idx="708">
                  <c:v>1592</c:v>
                </c:pt>
                <c:pt idx="709">
                  <c:v>1592</c:v>
                </c:pt>
                <c:pt idx="710">
                  <c:v>1592</c:v>
                </c:pt>
                <c:pt idx="711">
                  <c:v>1593</c:v>
                </c:pt>
                <c:pt idx="712">
                  <c:v>1594</c:v>
                </c:pt>
                <c:pt idx="713">
                  <c:v>1593</c:v>
                </c:pt>
                <c:pt idx="714">
                  <c:v>1593</c:v>
                </c:pt>
                <c:pt idx="715">
                  <c:v>1593</c:v>
                </c:pt>
                <c:pt idx="716">
                  <c:v>1594</c:v>
                </c:pt>
                <c:pt idx="717">
                  <c:v>1594</c:v>
                </c:pt>
                <c:pt idx="718">
                  <c:v>1594</c:v>
                </c:pt>
                <c:pt idx="719">
                  <c:v>1595</c:v>
                </c:pt>
                <c:pt idx="720">
                  <c:v>1594</c:v>
                </c:pt>
                <c:pt idx="721">
                  <c:v>1595</c:v>
                </c:pt>
                <c:pt idx="722">
                  <c:v>1595</c:v>
                </c:pt>
                <c:pt idx="723">
                  <c:v>1595</c:v>
                </c:pt>
                <c:pt idx="724">
                  <c:v>1595</c:v>
                </c:pt>
                <c:pt idx="725">
                  <c:v>1595</c:v>
                </c:pt>
                <c:pt idx="726">
                  <c:v>1596</c:v>
                </c:pt>
                <c:pt idx="727">
                  <c:v>1597</c:v>
                </c:pt>
                <c:pt idx="728">
                  <c:v>1597</c:v>
                </c:pt>
                <c:pt idx="729">
                  <c:v>1597</c:v>
                </c:pt>
                <c:pt idx="730">
                  <c:v>1597</c:v>
                </c:pt>
                <c:pt idx="731">
                  <c:v>1597</c:v>
                </c:pt>
                <c:pt idx="732">
                  <c:v>1598</c:v>
                </c:pt>
                <c:pt idx="733">
                  <c:v>1598</c:v>
                </c:pt>
                <c:pt idx="734">
                  <c:v>1598</c:v>
                </c:pt>
                <c:pt idx="735">
                  <c:v>1598</c:v>
                </c:pt>
                <c:pt idx="736">
                  <c:v>1598</c:v>
                </c:pt>
                <c:pt idx="737">
                  <c:v>1598</c:v>
                </c:pt>
                <c:pt idx="738">
                  <c:v>1599</c:v>
                </c:pt>
                <c:pt idx="739">
                  <c:v>1599</c:v>
                </c:pt>
                <c:pt idx="740">
                  <c:v>1598</c:v>
                </c:pt>
                <c:pt idx="741">
                  <c:v>1598</c:v>
                </c:pt>
                <c:pt idx="742">
                  <c:v>1599</c:v>
                </c:pt>
                <c:pt idx="743">
                  <c:v>1599</c:v>
                </c:pt>
                <c:pt idx="744">
                  <c:v>1599</c:v>
                </c:pt>
                <c:pt idx="745">
                  <c:v>1599</c:v>
                </c:pt>
                <c:pt idx="746">
                  <c:v>1599</c:v>
                </c:pt>
                <c:pt idx="747">
                  <c:v>1599</c:v>
                </c:pt>
                <c:pt idx="748">
                  <c:v>1599</c:v>
                </c:pt>
                <c:pt idx="749">
                  <c:v>1600</c:v>
                </c:pt>
                <c:pt idx="750">
                  <c:v>1600</c:v>
                </c:pt>
                <c:pt idx="751">
                  <c:v>1601</c:v>
                </c:pt>
                <c:pt idx="752">
                  <c:v>1602</c:v>
                </c:pt>
                <c:pt idx="753">
                  <c:v>1602</c:v>
                </c:pt>
                <c:pt idx="754">
                  <c:v>7</c:v>
                </c:pt>
                <c:pt idx="755">
                  <c:v>1602</c:v>
                </c:pt>
                <c:pt idx="756">
                  <c:v>1602</c:v>
                </c:pt>
                <c:pt idx="757">
                  <c:v>1603</c:v>
                </c:pt>
                <c:pt idx="758">
                  <c:v>1602</c:v>
                </c:pt>
                <c:pt idx="759">
                  <c:v>1602</c:v>
                </c:pt>
                <c:pt idx="760">
                  <c:v>1602</c:v>
                </c:pt>
                <c:pt idx="761">
                  <c:v>1602</c:v>
                </c:pt>
                <c:pt idx="762">
                  <c:v>1602</c:v>
                </c:pt>
                <c:pt idx="763">
                  <c:v>1603</c:v>
                </c:pt>
                <c:pt idx="764">
                  <c:v>1604</c:v>
                </c:pt>
                <c:pt idx="765">
                  <c:v>1604</c:v>
                </c:pt>
                <c:pt idx="766">
                  <c:v>1603</c:v>
                </c:pt>
                <c:pt idx="767">
                  <c:v>1603</c:v>
                </c:pt>
                <c:pt idx="768">
                  <c:v>1604</c:v>
                </c:pt>
                <c:pt idx="769">
                  <c:v>1603</c:v>
                </c:pt>
                <c:pt idx="770">
                  <c:v>1604</c:v>
                </c:pt>
                <c:pt idx="771">
                  <c:v>1605</c:v>
                </c:pt>
                <c:pt idx="772">
                  <c:v>7</c:v>
                </c:pt>
                <c:pt idx="773">
                  <c:v>1605</c:v>
                </c:pt>
                <c:pt idx="774">
                  <c:v>1604</c:v>
                </c:pt>
                <c:pt idx="775">
                  <c:v>1604</c:v>
                </c:pt>
                <c:pt idx="776">
                  <c:v>1603</c:v>
                </c:pt>
                <c:pt idx="777">
                  <c:v>1603</c:v>
                </c:pt>
                <c:pt idx="778">
                  <c:v>1605</c:v>
                </c:pt>
                <c:pt idx="779">
                  <c:v>1605</c:v>
                </c:pt>
                <c:pt idx="780">
                  <c:v>1605</c:v>
                </c:pt>
                <c:pt idx="781">
                  <c:v>1603</c:v>
                </c:pt>
                <c:pt idx="782">
                  <c:v>1603</c:v>
                </c:pt>
                <c:pt idx="783">
                  <c:v>1604</c:v>
                </c:pt>
                <c:pt idx="784">
                  <c:v>1604</c:v>
                </c:pt>
                <c:pt idx="785">
                  <c:v>1604</c:v>
                </c:pt>
                <c:pt idx="786">
                  <c:v>1604</c:v>
                </c:pt>
                <c:pt idx="787">
                  <c:v>1605</c:v>
                </c:pt>
                <c:pt idx="788">
                  <c:v>1605</c:v>
                </c:pt>
                <c:pt idx="789">
                  <c:v>1605</c:v>
                </c:pt>
                <c:pt idx="790">
                  <c:v>1605</c:v>
                </c:pt>
                <c:pt idx="791">
                  <c:v>1605</c:v>
                </c:pt>
                <c:pt idx="792">
                  <c:v>1605</c:v>
                </c:pt>
                <c:pt idx="793">
                  <c:v>1604</c:v>
                </c:pt>
                <c:pt idx="794">
                  <c:v>1604</c:v>
                </c:pt>
                <c:pt idx="795">
                  <c:v>1603</c:v>
                </c:pt>
                <c:pt idx="796">
                  <c:v>1603</c:v>
                </c:pt>
                <c:pt idx="797">
                  <c:v>1604</c:v>
                </c:pt>
                <c:pt idx="798">
                  <c:v>1603</c:v>
                </c:pt>
                <c:pt idx="799">
                  <c:v>1603</c:v>
                </c:pt>
                <c:pt idx="800">
                  <c:v>1603</c:v>
                </c:pt>
                <c:pt idx="801">
                  <c:v>1603</c:v>
                </c:pt>
                <c:pt idx="802">
                  <c:v>1603</c:v>
                </c:pt>
                <c:pt idx="803">
                  <c:v>7</c:v>
                </c:pt>
                <c:pt idx="804">
                  <c:v>1603</c:v>
                </c:pt>
                <c:pt idx="805">
                  <c:v>1604</c:v>
                </c:pt>
                <c:pt idx="806">
                  <c:v>1605</c:v>
                </c:pt>
                <c:pt idx="807">
                  <c:v>1604</c:v>
                </c:pt>
                <c:pt idx="808">
                  <c:v>1605</c:v>
                </c:pt>
                <c:pt idx="809">
                  <c:v>1605</c:v>
                </c:pt>
                <c:pt idx="810">
                  <c:v>1605</c:v>
                </c:pt>
                <c:pt idx="811">
                  <c:v>1605</c:v>
                </c:pt>
                <c:pt idx="812">
                  <c:v>1605</c:v>
                </c:pt>
                <c:pt idx="813">
                  <c:v>1605</c:v>
                </c:pt>
                <c:pt idx="814">
                  <c:v>1604</c:v>
                </c:pt>
                <c:pt idx="815">
                  <c:v>1605</c:v>
                </c:pt>
                <c:pt idx="816">
                  <c:v>1605</c:v>
                </c:pt>
                <c:pt idx="817">
                  <c:v>1605</c:v>
                </c:pt>
                <c:pt idx="818">
                  <c:v>1605</c:v>
                </c:pt>
                <c:pt idx="819">
                  <c:v>1605</c:v>
                </c:pt>
                <c:pt idx="820">
                  <c:v>1605</c:v>
                </c:pt>
                <c:pt idx="821">
                  <c:v>1604</c:v>
                </c:pt>
                <c:pt idx="822">
                  <c:v>1605</c:v>
                </c:pt>
                <c:pt idx="823">
                  <c:v>1605</c:v>
                </c:pt>
                <c:pt idx="824">
                  <c:v>1605</c:v>
                </c:pt>
                <c:pt idx="825">
                  <c:v>1604</c:v>
                </c:pt>
                <c:pt idx="826">
                  <c:v>1604</c:v>
                </c:pt>
                <c:pt idx="827">
                  <c:v>1604</c:v>
                </c:pt>
                <c:pt idx="828">
                  <c:v>1605</c:v>
                </c:pt>
                <c:pt idx="829">
                  <c:v>1605</c:v>
                </c:pt>
                <c:pt idx="830">
                  <c:v>1605</c:v>
                </c:pt>
                <c:pt idx="831">
                  <c:v>1605</c:v>
                </c:pt>
                <c:pt idx="832">
                  <c:v>1605</c:v>
                </c:pt>
                <c:pt idx="833">
                  <c:v>1605</c:v>
                </c:pt>
                <c:pt idx="834">
                  <c:v>1605</c:v>
                </c:pt>
                <c:pt idx="835">
                  <c:v>1605</c:v>
                </c:pt>
                <c:pt idx="836">
                  <c:v>1606</c:v>
                </c:pt>
                <c:pt idx="837">
                  <c:v>1607</c:v>
                </c:pt>
                <c:pt idx="838">
                  <c:v>1607</c:v>
                </c:pt>
                <c:pt idx="839">
                  <c:v>1607</c:v>
                </c:pt>
                <c:pt idx="840">
                  <c:v>1606</c:v>
                </c:pt>
                <c:pt idx="841">
                  <c:v>1607</c:v>
                </c:pt>
                <c:pt idx="842">
                  <c:v>1607</c:v>
                </c:pt>
                <c:pt idx="843">
                  <c:v>1607</c:v>
                </c:pt>
                <c:pt idx="844">
                  <c:v>1607</c:v>
                </c:pt>
                <c:pt idx="845">
                  <c:v>1607</c:v>
                </c:pt>
                <c:pt idx="846">
                  <c:v>1607</c:v>
                </c:pt>
                <c:pt idx="847">
                  <c:v>1606</c:v>
                </c:pt>
                <c:pt idx="848">
                  <c:v>1606</c:v>
                </c:pt>
                <c:pt idx="849">
                  <c:v>1607</c:v>
                </c:pt>
                <c:pt idx="850">
                  <c:v>1607</c:v>
                </c:pt>
                <c:pt idx="851">
                  <c:v>1607</c:v>
                </c:pt>
                <c:pt idx="852">
                  <c:v>1607</c:v>
                </c:pt>
                <c:pt idx="853">
                  <c:v>1607</c:v>
                </c:pt>
                <c:pt idx="854">
                  <c:v>1606</c:v>
                </c:pt>
                <c:pt idx="855">
                  <c:v>1607</c:v>
                </c:pt>
                <c:pt idx="856">
                  <c:v>1607</c:v>
                </c:pt>
                <c:pt idx="857">
                  <c:v>1606</c:v>
                </c:pt>
                <c:pt idx="858">
                  <c:v>1607</c:v>
                </c:pt>
                <c:pt idx="859">
                  <c:v>1606</c:v>
                </c:pt>
                <c:pt idx="860">
                  <c:v>1606</c:v>
                </c:pt>
                <c:pt idx="861">
                  <c:v>1606</c:v>
                </c:pt>
                <c:pt idx="862">
                  <c:v>1605</c:v>
                </c:pt>
                <c:pt idx="863">
                  <c:v>1606</c:v>
                </c:pt>
                <c:pt idx="864">
                  <c:v>1606</c:v>
                </c:pt>
                <c:pt idx="865">
                  <c:v>1607</c:v>
                </c:pt>
                <c:pt idx="866">
                  <c:v>1607</c:v>
                </c:pt>
                <c:pt idx="867">
                  <c:v>1606</c:v>
                </c:pt>
                <c:pt idx="868">
                  <c:v>1606</c:v>
                </c:pt>
                <c:pt idx="869">
                  <c:v>1606</c:v>
                </c:pt>
                <c:pt idx="870">
                  <c:v>1606</c:v>
                </c:pt>
                <c:pt idx="871">
                  <c:v>1606</c:v>
                </c:pt>
                <c:pt idx="872">
                  <c:v>1605</c:v>
                </c:pt>
                <c:pt idx="873">
                  <c:v>1606</c:v>
                </c:pt>
                <c:pt idx="874">
                  <c:v>1605</c:v>
                </c:pt>
                <c:pt idx="875">
                  <c:v>1605</c:v>
                </c:pt>
                <c:pt idx="876">
                  <c:v>1605</c:v>
                </c:pt>
                <c:pt idx="877">
                  <c:v>1605</c:v>
                </c:pt>
                <c:pt idx="878">
                  <c:v>1605</c:v>
                </c:pt>
                <c:pt idx="879">
                  <c:v>1604</c:v>
                </c:pt>
                <c:pt idx="880">
                  <c:v>1605</c:v>
                </c:pt>
                <c:pt idx="881">
                  <c:v>1605</c:v>
                </c:pt>
                <c:pt idx="882">
                  <c:v>1609</c:v>
                </c:pt>
                <c:pt idx="883">
                  <c:v>1618</c:v>
                </c:pt>
                <c:pt idx="884">
                  <c:v>1627</c:v>
                </c:pt>
                <c:pt idx="885">
                  <c:v>1638</c:v>
                </c:pt>
                <c:pt idx="886">
                  <c:v>1648</c:v>
                </c:pt>
                <c:pt idx="887">
                  <c:v>1657</c:v>
                </c:pt>
                <c:pt idx="888">
                  <c:v>1665</c:v>
                </c:pt>
                <c:pt idx="889">
                  <c:v>1672</c:v>
                </c:pt>
                <c:pt idx="890">
                  <c:v>1679</c:v>
                </c:pt>
                <c:pt idx="891">
                  <c:v>1684</c:v>
                </c:pt>
                <c:pt idx="892">
                  <c:v>1689</c:v>
                </c:pt>
                <c:pt idx="893">
                  <c:v>1693</c:v>
                </c:pt>
                <c:pt idx="894">
                  <c:v>1696</c:v>
                </c:pt>
                <c:pt idx="895">
                  <c:v>1700</c:v>
                </c:pt>
                <c:pt idx="896">
                  <c:v>1703</c:v>
                </c:pt>
                <c:pt idx="897">
                  <c:v>1705</c:v>
                </c:pt>
                <c:pt idx="898">
                  <c:v>1706</c:v>
                </c:pt>
                <c:pt idx="899">
                  <c:v>1708</c:v>
                </c:pt>
                <c:pt idx="900">
                  <c:v>1709</c:v>
                </c:pt>
                <c:pt idx="901">
                  <c:v>1711</c:v>
                </c:pt>
                <c:pt idx="902">
                  <c:v>1711</c:v>
                </c:pt>
                <c:pt idx="903">
                  <c:v>1712</c:v>
                </c:pt>
                <c:pt idx="904">
                  <c:v>1713</c:v>
                </c:pt>
                <c:pt idx="905">
                  <c:v>1713</c:v>
                </c:pt>
                <c:pt idx="906">
                  <c:v>1714</c:v>
                </c:pt>
                <c:pt idx="907">
                  <c:v>1714</c:v>
                </c:pt>
                <c:pt idx="908">
                  <c:v>1714</c:v>
                </c:pt>
                <c:pt idx="909">
                  <c:v>1714</c:v>
                </c:pt>
                <c:pt idx="910">
                  <c:v>1714</c:v>
                </c:pt>
                <c:pt idx="911">
                  <c:v>1714</c:v>
                </c:pt>
                <c:pt idx="912">
                  <c:v>1714</c:v>
                </c:pt>
                <c:pt idx="913">
                  <c:v>1713</c:v>
                </c:pt>
                <c:pt idx="914">
                  <c:v>1713</c:v>
                </c:pt>
                <c:pt idx="915">
                  <c:v>1712</c:v>
                </c:pt>
                <c:pt idx="916">
                  <c:v>1712</c:v>
                </c:pt>
                <c:pt idx="917">
                  <c:v>1711</c:v>
                </c:pt>
                <c:pt idx="918">
                  <c:v>1710</c:v>
                </c:pt>
                <c:pt idx="919">
                  <c:v>1710</c:v>
                </c:pt>
                <c:pt idx="920">
                  <c:v>1709</c:v>
                </c:pt>
                <c:pt idx="921">
                  <c:v>1710</c:v>
                </c:pt>
                <c:pt idx="922">
                  <c:v>1709</c:v>
                </c:pt>
                <c:pt idx="923">
                  <c:v>1709</c:v>
                </c:pt>
                <c:pt idx="924">
                  <c:v>1708</c:v>
                </c:pt>
                <c:pt idx="925">
                  <c:v>1708</c:v>
                </c:pt>
                <c:pt idx="926">
                  <c:v>1707</c:v>
                </c:pt>
                <c:pt idx="927">
                  <c:v>1707</c:v>
                </c:pt>
                <c:pt idx="928">
                  <c:v>1706</c:v>
                </c:pt>
                <c:pt idx="929">
                  <c:v>1706</c:v>
                </c:pt>
                <c:pt idx="930">
                  <c:v>1706</c:v>
                </c:pt>
                <c:pt idx="931">
                  <c:v>1705</c:v>
                </c:pt>
                <c:pt idx="932">
                  <c:v>1705</c:v>
                </c:pt>
                <c:pt idx="933">
                  <c:v>1704</c:v>
                </c:pt>
                <c:pt idx="934">
                  <c:v>1704</c:v>
                </c:pt>
                <c:pt idx="935">
                  <c:v>1703</c:v>
                </c:pt>
                <c:pt idx="936">
                  <c:v>1703</c:v>
                </c:pt>
                <c:pt idx="937">
                  <c:v>1702</c:v>
                </c:pt>
                <c:pt idx="938">
                  <c:v>1702</c:v>
                </c:pt>
                <c:pt idx="939">
                  <c:v>1702</c:v>
                </c:pt>
                <c:pt idx="940">
                  <c:v>1701</c:v>
                </c:pt>
                <c:pt idx="941">
                  <c:v>1701</c:v>
                </c:pt>
                <c:pt idx="942">
                  <c:v>1700</c:v>
                </c:pt>
                <c:pt idx="943">
                  <c:v>1700</c:v>
                </c:pt>
                <c:pt idx="944">
                  <c:v>1699</c:v>
                </c:pt>
                <c:pt idx="945">
                  <c:v>1698</c:v>
                </c:pt>
                <c:pt idx="946">
                  <c:v>1698</c:v>
                </c:pt>
                <c:pt idx="947">
                  <c:v>1697</c:v>
                </c:pt>
                <c:pt idx="948">
                  <c:v>1697</c:v>
                </c:pt>
                <c:pt idx="949">
                  <c:v>1697</c:v>
                </c:pt>
                <c:pt idx="950">
                  <c:v>1696</c:v>
                </c:pt>
                <c:pt idx="951">
                  <c:v>1694</c:v>
                </c:pt>
                <c:pt idx="952">
                  <c:v>1695</c:v>
                </c:pt>
                <c:pt idx="953">
                  <c:v>1695</c:v>
                </c:pt>
                <c:pt idx="954">
                  <c:v>1694</c:v>
                </c:pt>
                <c:pt idx="955">
                  <c:v>1694</c:v>
                </c:pt>
                <c:pt idx="956">
                  <c:v>1693</c:v>
                </c:pt>
                <c:pt idx="957">
                  <c:v>1693</c:v>
                </c:pt>
                <c:pt idx="958">
                  <c:v>1691</c:v>
                </c:pt>
                <c:pt idx="959">
                  <c:v>1691</c:v>
                </c:pt>
                <c:pt idx="960">
                  <c:v>1691</c:v>
                </c:pt>
                <c:pt idx="961">
                  <c:v>1690</c:v>
                </c:pt>
                <c:pt idx="962">
                  <c:v>1690</c:v>
                </c:pt>
                <c:pt idx="963">
                  <c:v>1689</c:v>
                </c:pt>
                <c:pt idx="964">
                  <c:v>1689</c:v>
                </c:pt>
                <c:pt idx="965">
                  <c:v>1689</c:v>
                </c:pt>
                <c:pt idx="966">
                  <c:v>1688</c:v>
                </c:pt>
                <c:pt idx="967">
                  <c:v>1687</c:v>
                </c:pt>
                <c:pt idx="968">
                  <c:v>1686</c:v>
                </c:pt>
                <c:pt idx="969">
                  <c:v>1686</c:v>
                </c:pt>
                <c:pt idx="970">
                  <c:v>1685</c:v>
                </c:pt>
                <c:pt idx="971">
                  <c:v>1685</c:v>
                </c:pt>
                <c:pt idx="972">
                  <c:v>1685</c:v>
                </c:pt>
                <c:pt idx="973">
                  <c:v>1684</c:v>
                </c:pt>
                <c:pt idx="974">
                  <c:v>1684</c:v>
                </c:pt>
                <c:pt idx="975">
                  <c:v>1683</c:v>
                </c:pt>
                <c:pt idx="976">
                  <c:v>1683</c:v>
                </c:pt>
                <c:pt idx="977">
                  <c:v>1683</c:v>
                </c:pt>
                <c:pt idx="978">
                  <c:v>1682</c:v>
                </c:pt>
                <c:pt idx="979">
                  <c:v>1682</c:v>
                </c:pt>
                <c:pt idx="980">
                  <c:v>1682</c:v>
                </c:pt>
                <c:pt idx="981">
                  <c:v>1681</c:v>
                </c:pt>
                <c:pt idx="982">
                  <c:v>1681</c:v>
                </c:pt>
                <c:pt idx="983">
                  <c:v>1681</c:v>
                </c:pt>
                <c:pt idx="984">
                  <c:v>1680</c:v>
                </c:pt>
                <c:pt idx="985">
                  <c:v>1680</c:v>
                </c:pt>
                <c:pt idx="986">
                  <c:v>1680</c:v>
                </c:pt>
                <c:pt idx="987">
                  <c:v>1679</c:v>
                </c:pt>
                <c:pt idx="988">
                  <c:v>1677</c:v>
                </c:pt>
                <c:pt idx="989">
                  <c:v>1677</c:v>
                </c:pt>
                <c:pt idx="990">
                  <c:v>1677</c:v>
                </c:pt>
                <c:pt idx="991">
                  <c:v>1677</c:v>
                </c:pt>
                <c:pt idx="992">
                  <c:v>1676</c:v>
                </c:pt>
                <c:pt idx="993">
                  <c:v>1676</c:v>
                </c:pt>
                <c:pt idx="994">
                  <c:v>1676</c:v>
                </c:pt>
                <c:pt idx="995">
                  <c:v>1676</c:v>
                </c:pt>
                <c:pt idx="996">
                  <c:v>1675</c:v>
                </c:pt>
                <c:pt idx="997">
                  <c:v>1675</c:v>
                </c:pt>
                <c:pt idx="998">
                  <c:v>1674</c:v>
                </c:pt>
                <c:pt idx="999">
                  <c:v>1674</c:v>
                </c:pt>
                <c:pt idx="1000">
                  <c:v>1674</c:v>
                </c:pt>
                <c:pt idx="1001">
                  <c:v>1674</c:v>
                </c:pt>
                <c:pt idx="1002">
                  <c:v>1673</c:v>
                </c:pt>
                <c:pt idx="1003">
                  <c:v>1673</c:v>
                </c:pt>
                <c:pt idx="1004">
                  <c:v>1673</c:v>
                </c:pt>
                <c:pt idx="1005">
                  <c:v>1672</c:v>
                </c:pt>
                <c:pt idx="1006">
                  <c:v>1672</c:v>
                </c:pt>
                <c:pt idx="1007">
                  <c:v>1672</c:v>
                </c:pt>
                <c:pt idx="1008">
                  <c:v>1672</c:v>
                </c:pt>
                <c:pt idx="1009">
                  <c:v>1671</c:v>
                </c:pt>
                <c:pt idx="1010">
                  <c:v>1671</c:v>
                </c:pt>
                <c:pt idx="1011">
                  <c:v>1671</c:v>
                </c:pt>
                <c:pt idx="1012">
                  <c:v>1670</c:v>
                </c:pt>
                <c:pt idx="1013">
                  <c:v>1670</c:v>
                </c:pt>
                <c:pt idx="1014">
                  <c:v>1670</c:v>
                </c:pt>
                <c:pt idx="1015">
                  <c:v>1670</c:v>
                </c:pt>
                <c:pt idx="1016">
                  <c:v>1669</c:v>
                </c:pt>
                <c:pt idx="1017">
                  <c:v>1669</c:v>
                </c:pt>
                <c:pt idx="1018">
                  <c:v>1669</c:v>
                </c:pt>
                <c:pt idx="1019">
                  <c:v>1669</c:v>
                </c:pt>
                <c:pt idx="1020">
                  <c:v>1668</c:v>
                </c:pt>
                <c:pt idx="1021">
                  <c:v>1668</c:v>
                </c:pt>
                <c:pt idx="1022">
                  <c:v>1667</c:v>
                </c:pt>
                <c:pt idx="1023">
                  <c:v>1667</c:v>
                </c:pt>
                <c:pt idx="1024">
                  <c:v>1667</c:v>
                </c:pt>
                <c:pt idx="1025">
                  <c:v>1667</c:v>
                </c:pt>
                <c:pt idx="1026">
                  <c:v>1667</c:v>
                </c:pt>
                <c:pt idx="1027">
                  <c:v>1666</c:v>
                </c:pt>
                <c:pt idx="1028">
                  <c:v>1666</c:v>
                </c:pt>
                <c:pt idx="1029">
                  <c:v>1666</c:v>
                </c:pt>
                <c:pt idx="1030">
                  <c:v>1666</c:v>
                </c:pt>
                <c:pt idx="1031">
                  <c:v>1666</c:v>
                </c:pt>
                <c:pt idx="1032">
                  <c:v>1665</c:v>
                </c:pt>
                <c:pt idx="1033">
                  <c:v>1666</c:v>
                </c:pt>
                <c:pt idx="1034">
                  <c:v>1666</c:v>
                </c:pt>
                <c:pt idx="1035">
                  <c:v>1666</c:v>
                </c:pt>
                <c:pt idx="1036">
                  <c:v>1665</c:v>
                </c:pt>
                <c:pt idx="1037">
                  <c:v>1665</c:v>
                </c:pt>
                <c:pt idx="1038">
                  <c:v>1665</c:v>
                </c:pt>
                <c:pt idx="1039">
                  <c:v>1664</c:v>
                </c:pt>
                <c:pt idx="1040">
                  <c:v>1664</c:v>
                </c:pt>
                <c:pt idx="1041">
                  <c:v>1664</c:v>
                </c:pt>
                <c:pt idx="1042">
                  <c:v>1664</c:v>
                </c:pt>
                <c:pt idx="1043">
                  <c:v>1663</c:v>
                </c:pt>
                <c:pt idx="1044">
                  <c:v>1663</c:v>
                </c:pt>
                <c:pt idx="1045">
                  <c:v>1663</c:v>
                </c:pt>
                <c:pt idx="1046">
                  <c:v>1664</c:v>
                </c:pt>
                <c:pt idx="1047">
                  <c:v>1663</c:v>
                </c:pt>
                <c:pt idx="1048">
                  <c:v>1663</c:v>
                </c:pt>
                <c:pt idx="1049">
                  <c:v>1663</c:v>
                </c:pt>
                <c:pt idx="1050">
                  <c:v>1663</c:v>
                </c:pt>
                <c:pt idx="1051">
                  <c:v>1663</c:v>
                </c:pt>
                <c:pt idx="1052">
                  <c:v>1662</c:v>
                </c:pt>
                <c:pt idx="1053">
                  <c:v>1662</c:v>
                </c:pt>
                <c:pt idx="1054">
                  <c:v>1662</c:v>
                </c:pt>
                <c:pt idx="1055">
                  <c:v>1662</c:v>
                </c:pt>
                <c:pt idx="1056">
                  <c:v>1661</c:v>
                </c:pt>
                <c:pt idx="1057">
                  <c:v>1661</c:v>
                </c:pt>
                <c:pt idx="1058">
                  <c:v>1661</c:v>
                </c:pt>
                <c:pt idx="1059">
                  <c:v>1661</c:v>
                </c:pt>
                <c:pt idx="1060">
                  <c:v>1661</c:v>
                </c:pt>
                <c:pt idx="1061">
                  <c:v>1660</c:v>
                </c:pt>
                <c:pt idx="1062">
                  <c:v>1660</c:v>
                </c:pt>
                <c:pt idx="1063">
                  <c:v>1660</c:v>
                </c:pt>
                <c:pt idx="1064">
                  <c:v>1659</c:v>
                </c:pt>
                <c:pt idx="1065">
                  <c:v>1659</c:v>
                </c:pt>
                <c:pt idx="1066">
                  <c:v>1659</c:v>
                </c:pt>
                <c:pt idx="1067">
                  <c:v>1659</c:v>
                </c:pt>
                <c:pt idx="1068">
                  <c:v>1659</c:v>
                </c:pt>
                <c:pt idx="1069">
                  <c:v>1659</c:v>
                </c:pt>
                <c:pt idx="1070">
                  <c:v>1659</c:v>
                </c:pt>
                <c:pt idx="1071">
                  <c:v>1658</c:v>
                </c:pt>
                <c:pt idx="1072">
                  <c:v>1659</c:v>
                </c:pt>
                <c:pt idx="1073">
                  <c:v>1658</c:v>
                </c:pt>
                <c:pt idx="1074">
                  <c:v>1658</c:v>
                </c:pt>
                <c:pt idx="1075">
                  <c:v>1657</c:v>
                </c:pt>
                <c:pt idx="1076">
                  <c:v>1657</c:v>
                </c:pt>
                <c:pt idx="1077">
                  <c:v>1657</c:v>
                </c:pt>
                <c:pt idx="1078">
                  <c:v>1657</c:v>
                </c:pt>
                <c:pt idx="1079">
                  <c:v>1657</c:v>
                </c:pt>
                <c:pt idx="1080">
                  <c:v>1656</c:v>
                </c:pt>
                <c:pt idx="1081">
                  <c:v>1656</c:v>
                </c:pt>
                <c:pt idx="1082">
                  <c:v>1656</c:v>
                </c:pt>
                <c:pt idx="1083">
                  <c:v>1656</c:v>
                </c:pt>
                <c:pt idx="1084">
                  <c:v>1656</c:v>
                </c:pt>
                <c:pt idx="1085">
                  <c:v>1656</c:v>
                </c:pt>
                <c:pt idx="1086">
                  <c:v>1655</c:v>
                </c:pt>
                <c:pt idx="1087">
                  <c:v>1655</c:v>
                </c:pt>
                <c:pt idx="1088">
                  <c:v>1655</c:v>
                </c:pt>
                <c:pt idx="1089">
                  <c:v>1654</c:v>
                </c:pt>
                <c:pt idx="1090">
                  <c:v>1655</c:v>
                </c:pt>
                <c:pt idx="1091">
                  <c:v>1655</c:v>
                </c:pt>
                <c:pt idx="1092">
                  <c:v>1654</c:v>
                </c:pt>
                <c:pt idx="1093">
                  <c:v>1654</c:v>
                </c:pt>
                <c:pt idx="1094">
                  <c:v>1654</c:v>
                </c:pt>
                <c:pt idx="1095">
                  <c:v>1654</c:v>
                </c:pt>
                <c:pt idx="1096">
                  <c:v>1654</c:v>
                </c:pt>
                <c:pt idx="1097">
                  <c:v>1653</c:v>
                </c:pt>
                <c:pt idx="1098">
                  <c:v>1653</c:v>
                </c:pt>
                <c:pt idx="1099">
                  <c:v>1653</c:v>
                </c:pt>
                <c:pt idx="1100">
                  <c:v>1653</c:v>
                </c:pt>
                <c:pt idx="1101">
                  <c:v>1653</c:v>
                </c:pt>
                <c:pt idx="1102">
                  <c:v>1652</c:v>
                </c:pt>
                <c:pt idx="1103">
                  <c:v>1652</c:v>
                </c:pt>
                <c:pt idx="1104">
                  <c:v>1652</c:v>
                </c:pt>
                <c:pt idx="1105">
                  <c:v>1652</c:v>
                </c:pt>
                <c:pt idx="1106">
                  <c:v>1652</c:v>
                </c:pt>
                <c:pt idx="1107">
                  <c:v>1652</c:v>
                </c:pt>
                <c:pt idx="1108">
                  <c:v>1652</c:v>
                </c:pt>
                <c:pt idx="1109">
                  <c:v>1651</c:v>
                </c:pt>
                <c:pt idx="1110">
                  <c:v>1651</c:v>
                </c:pt>
                <c:pt idx="1111">
                  <c:v>1651</c:v>
                </c:pt>
                <c:pt idx="1112">
                  <c:v>1651</c:v>
                </c:pt>
                <c:pt idx="1113">
                  <c:v>1650</c:v>
                </c:pt>
                <c:pt idx="1114">
                  <c:v>1650</c:v>
                </c:pt>
                <c:pt idx="1115">
                  <c:v>1647</c:v>
                </c:pt>
                <c:pt idx="1116">
                  <c:v>1642</c:v>
                </c:pt>
                <c:pt idx="1117">
                  <c:v>1635</c:v>
                </c:pt>
                <c:pt idx="1118">
                  <c:v>1624</c:v>
                </c:pt>
                <c:pt idx="1119">
                  <c:v>1611</c:v>
                </c:pt>
                <c:pt idx="1120">
                  <c:v>1600</c:v>
                </c:pt>
                <c:pt idx="1121">
                  <c:v>1591</c:v>
                </c:pt>
                <c:pt idx="1122">
                  <c:v>1585</c:v>
                </c:pt>
                <c:pt idx="1123">
                  <c:v>1579</c:v>
                </c:pt>
                <c:pt idx="1124">
                  <c:v>1574</c:v>
                </c:pt>
                <c:pt idx="1125">
                  <c:v>1570</c:v>
                </c:pt>
                <c:pt idx="1126">
                  <c:v>1566</c:v>
                </c:pt>
                <c:pt idx="1127">
                  <c:v>1563</c:v>
                </c:pt>
                <c:pt idx="1128">
                  <c:v>1559</c:v>
                </c:pt>
                <c:pt idx="1129">
                  <c:v>1557</c:v>
                </c:pt>
                <c:pt idx="1130">
                  <c:v>1555</c:v>
                </c:pt>
                <c:pt idx="1131">
                  <c:v>1552</c:v>
                </c:pt>
                <c:pt idx="1132">
                  <c:v>1550</c:v>
                </c:pt>
                <c:pt idx="1133">
                  <c:v>1549</c:v>
                </c:pt>
                <c:pt idx="1134">
                  <c:v>1548</c:v>
                </c:pt>
                <c:pt idx="1135">
                  <c:v>1546</c:v>
                </c:pt>
                <c:pt idx="1136">
                  <c:v>1546</c:v>
                </c:pt>
                <c:pt idx="1137">
                  <c:v>1545</c:v>
                </c:pt>
                <c:pt idx="1138">
                  <c:v>1545</c:v>
                </c:pt>
                <c:pt idx="1139">
                  <c:v>1543</c:v>
                </c:pt>
                <c:pt idx="1140">
                  <c:v>1542</c:v>
                </c:pt>
                <c:pt idx="1141">
                  <c:v>1542</c:v>
                </c:pt>
                <c:pt idx="1142">
                  <c:v>1542</c:v>
                </c:pt>
                <c:pt idx="1143">
                  <c:v>1541</c:v>
                </c:pt>
                <c:pt idx="1144">
                  <c:v>1541</c:v>
                </c:pt>
                <c:pt idx="1145">
                  <c:v>1541</c:v>
                </c:pt>
                <c:pt idx="1146">
                  <c:v>1541</c:v>
                </c:pt>
                <c:pt idx="1147">
                  <c:v>1541</c:v>
                </c:pt>
                <c:pt idx="1148">
                  <c:v>1541</c:v>
                </c:pt>
                <c:pt idx="1149">
                  <c:v>1542</c:v>
                </c:pt>
                <c:pt idx="1150">
                  <c:v>1542</c:v>
                </c:pt>
                <c:pt idx="1151">
                  <c:v>1542</c:v>
                </c:pt>
                <c:pt idx="1152">
                  <c:v>1542</c:v>
                </c:pt>
                <c:pt idx="1153">
                  <c:v>1542</c:v>
                </c:pt>
                <c:pt idx="1154">
                  <c:v>1542</c:v>
                </c:pt>
                <c:pt idx="1155">
                  <c:v>1542</c:v>
                </c:pt>
                <c:pt idx="1156">
                  <c:v>1542</c:v>
                </c:pt>
                <c:pt idx="1157">
                  <c:v>1542</c:v>
                </c:pt>
                <c:pt idx="1158">
                  <c:v>1542</c:v>
                </c:pt>
                <c:pt idx="1159">
                  <c:v>1542</c:v>
                </c:pt>
                <c:pt idx="1160">
                  <c:v>1542</c:v>
                </c:pt>
                <c:pt idx="1161">
                  <c:v>1542</c:v>
                </c:pt>
                <c:pt idx="1162">
                  <c:v>1542</c:v>
                </c:pt>
                <c:pt idx="1163">
                  <c:v>1543</c:v>
                </c:pt>
                <c:pt idx="1164">
                  <c:v>1551</c:v>
                </c:pt>
                <c:pt idx="1165">
                  <c:v>1543</c:v>
                </c:pt>
                <c:pt idx="1166">
                  <c:v>1543</c:v>
                </c:pt>
                <c:pt idx="1167">
                  <c:v>1543</c:v>
                </c:pt>
                <c:pt idx="1168">
                  <c:v>1542</c:v>
                </c:pt>
                <c:pt idx="1169">
                  <c:v>1542</c:v>
                </c:pt>
                <c:pt idx="1170">
                  <c:v>1541</c:v>
                </c:pt>
                <c:pt idx="1171">
                  <c:v>1541</c:v>
                </c:pt>
                <c:pt idx="1172">
                  <c:v>1543</c:v>
                </c:pt>
                <c:pt idx="1173">
                  <c:v>1543</c:v>
                </c:pt>
                <c:pt idx="1174">
                  <c:v>1544</c:v>
                </c:pt>
                <c:pt idx="1175">
                  <c:v>1544</c:v>
                </c:pt>
                <c:pt idx="1176">
                  <c:v>1543</c:v>
                </c:pt>
                <c:pt idx="1177">
                  <c:v>1544</c:v>
                </c:pt>
                <c:pt idx="1178">
                  <c:v>1543</c:v>
                </c:pt>
                <c:pt idx="1179">
                  <c:v>1544</c:v>
                </c:pt>
                <c:pt idx="1180">
                  <c:v>1545</c:v>
                </c:pt>
                <c:pt idx="1181">
                  <c:v>1544</c:v>
                </c:pt>
                <c:pt idx="1182">
                  <c:v>1543</c:v>
                </c:pt>
                <c:pt idx="1183">
                  <c:v>1544</c:v>
                </c:pt>
                <c:pt idx="1184">
                  <c:v>1545</c:v>
                </c:pt>
                <c:pt idx="1185">
                  <c:v>1544</c:v>
                </c:pt>
                <c:pt idx="1186">
                  <c:v>1544</c:v>
                </c:pt>
                <c:pt idx="1187">
                  <c:v>1544</c:v>
                </c:pt>
                <c:pt idx="1188">
                  <c:v>1543</c:v>
                </c:pt>
                <c:pt idx="1189">
                  <c:v>1543</c:v>
                </c:pt>
                <c:pt idx="1190">
                  <c:v>1543</c:v>
                </c:pt>
                <c:pt idx="1191">
                  <c:v>1543</c:v>
                </c:pt>
                <c:pt idx="1192">
                  <c:v>1543</c:v>
                </c:pt>
                <c:pt idx="1193">
                  <c:v>1543</c:v>
                </c:pt>
                <c:pt idx="1194">
                  <c:v>1544</c:v>
                </c:pt>
                <c:pt idx="1195">
                  <c:v>1543</c:v>
                </c:pt>
                <c:pt idx="1196">
                  <c:v>1543</c:v>
                </c:pt>
                <c:pt idx="1197">
                  <c:v>1543</c:v>
                </c:pt>
                <c:pt idx="1198">
                  <c:v>1543</c:v>
                </c:pt>
                <c:pt idx="1199">
                  <c:v>1543</c:v>
                </c:pt>
                <c:pt idx="1200">
                  <c:v>1543</c:v>
                </c:pt>
                <c:pt idx="1201">
                  <c:v>1543</c:v>
                </c:pt>
                <c:pt idx="1202">
                  <c:v>1542</c:v>
                </c:pt>
                <c:pt idx="1203">
                  <c:v>1543</c:v>
                </c:pt>
                <c:pt idx="1204">
                  <c:v>1542</c:v>
                </c:pt>
                <c:pt idx="1205">
                  <c:v>1542</c:v>
                </c:pt>
                <c:pt idx="1206">
                  <c:v>1543</c:v>
                </c:pt>
                <c:pt idx="1207">
                  <c:v>1542</c:v>
                </c:pt>
                <c:pt idx="1208">
                  <c:v>1543</c:v>
                </c:pt>
                <c:pt idx="1209">
                  <c:v>1543</c:v>
                </c:pt>
                <c:pt idx="1210">
                  <c:v>1543</c:v>
                </c:pt>
                <c:pt idx="1211">
                  <c:v>1543</c:v>
                </c:pt>
                <c:pt idx="1212">
                  <c:v>1543</c:v>
                </c:pt>
                <c:pt idx="1213">
                  <c:v>1543</c:v>
                </c:pt>
                <c:pt idx="1214">
                  <c:v>1543</c:v>
                </c:pt>
                <c:pt idx="1215">
                  <c:v>1543</c:v>
                </c:pt>
                <c:pt idx="1216">
                  <c:v>1542</c:v>
                </c:pt>
                <c:pt idx="1217">
                  <c:v>1543</c:v>
                </c:pt>
                <c:pt idx="1218">
                  <c:v>1543</c:v>
                </c:pt>
                <c:pt idx="1219">
                  <c:v>1544</c:v>
                </c:pt>
                <c:pt idx="1220">
                  <c:v>1543</c:v>
                </c:pt>
                <c:pt idx="1221">
                  <c:v>1542</c:v>
                </c:pt>
                <c:pt idx="1222">
                  <c:v>1542</c:v>
                </c:pt>
                <c:pt idx="1223">
                  <c:v>1541</c:v>
                </c:pt>
                <c:pt idx="1224">
                  <c:v>1541</c:v>
                </c:pt>
                <c:pt idx="1225">
                  <c:v>1541</c:v>
                </c:pt>
                <c:pt idx="1226">
                  <c:v>1541</c:v>
                </c:pt>
                <c:pt idx="1227">
                  <c:v>1541</c:v>
                </c:pt>
                <c:pt idx="1228">
                  <c:v>1541</c:v>
                </c:pt>
                <c:pt idx="1229">
                  <c:v>1541</c:v>
                </c:pt>
                <c:pt idx="1230">
                  <c:v>1540</c:v>
                </c:pt>
                <c:pt idx="1231">
                  <c:v>1541</c:v>
                </c:pt>
                <c:pt idx="1232">
                  <c:v>1540</c:v>
                </c:pt>
                <c:pt idx="1233">
                  <c:v>1540</c:v>
                </c:pt>
                <c:pt idx="1234">
                  <c:v>1540</c:v>
                </c:pt>
                <c:pt idx="1235">
                  <c:v>1540</c:v>
                </c:pt>
                <c:pt idx="1236">
                  <c:v>1540</c:v>
                </c:pt>
                <c:pt idx="1237">
                  <c:v>1539</c:v>
                </c:pt>
                <c:pt idx="1238">
                  <c:v>1541</c:v>
                </c:pt>
                <c:pt idx="1239">
                  <c:v>1542</c:v>
                </c:pt>
                <c:pt idx="1240">
                  <c:v>1542</c:v>
                </c:pt>
                <c:pt idx="1241">
                  <c:v>1542</c:v>
                </c:pt>
                <c:pt idx="1242">
                  <c:v>1541</c:v>
                </c:pt>
                <c:pt idx="1243">
                  <c:v>1542</c:v>
                </c:pt>
                <c:pt idx="1244">
                  <c:v>1542</c:v>
                </c:pt>
                <c:pt idx="1245">
                  <c:v>1542</c:v>
                </c:pt>
                <c:pt idx="1246">
                  <c:v>1542</c:v>
                </c:pt>
                <c:pt idx="1247">
                  <c:v>1541</c:v>
                </c:pt>
                <c:pt idx="1248">
                  <c:v>1542</c:v>
                </c:pt>
                <c:pt idx="1249">
                  <c:v>1542</c:v>
                </c:pt>
                <c:pt idx="1250">
                  <c:v>1542</c:v>
                </c:pt>
                <c:pt idx="1251">
                  <c:v>1541</c:v>
                </c:pt>
                <c:pt idx="1252">
                  <c:v>1541</c:v>
                </c:pt>
                <c:pt idx="1253">
                  <c:v>1541</c:v>
                </c:pt>
                <c:pt idx="1254">
                  <c:v>1541</c:v>
                </c:pt>
                <c:pt idx="1255">
                  <c:v>1541</c:v>
                </c:pt>
                <c:pt idx="1256">
                  <c:v>1541</c:v>
                </c:pt>
                <c:pt idx="1257">
                  <c:v>1539</c:v>
                </c:pt>
                <c:pt idx="1258">
                  <c:v>1539</c:v>
                </c:pt>
                <c:pt idx="1259">
                  <c:v>1540</c:v>
                </c:pt>
                <c:pt idx="1260">
                  <c:v>1541</c:v>
                </c:pt>
                <c:pt idx="1261">
                  <c:v>1541</c:v>
                </c:pt>
                <c:pt idx="1262">
                  <c:v>1540</c:v>
                </c:pt>
                <c:pt idx="1263">
                  <c:v>1539</c:v>
                </c:pt>
                <c:pt idx="1264">
                  <c:v>1539</c:v>
                </c:pt>
                <c:pt idx="1265">
                  <c:v>1540</c:v>
                </c:pt>
                <c:pt idx="1266">
                  <c:v>1540</c:v>
                </c:pt>
                <c:pt idx="1267">
                  <c:v>1539</c:v>
                </c:pt>
                <c:pt idx="1268">
                  <c:v>1540</c:v>
                </c:pt>
                <c:pt idx="1269">
                  <c:v>1539</c:v>
                </c:pt>
                <c:pt idx="1270">
                  <c:v>1539</c:v>
                </c:pt>
                <c:pt idx="1271">
                  <c:v>1538</c:v>
                </c:pt>
                <c:pt idx="1272">
                  <c:v>1539</c:v>
                </c:pt>
                <c:pt idx="1273">
                  <c:v>1539</c:v>
                </c:pt>
                <c:pt idx="1274">
                  <c:v>1538</c:v>
                </c:pt>
                <c:pt idx="1275">
                  <c:v>1538</c:v>
                </c:pt>
                <c:pt idx="1276">
                  <c:v>1538</c:v>
                </c:pt>
                <c:pt idx="1277">
                  <c:v>1539</c:v>
                </c:pt>
                <c:pt idx="1278">
                  <c:v>1538</c:v>
                </c:pt>
                <c:pt idx="1279">
                  <c:v>1538</c:v>
                </c:pt>
                <c:pt idx="1280">
                  <c:v>1538</c:v>
                </c:pt>
                <c:pt idx="1281">
                  <c:v>1538</c:v>
                </c:pt>
                <c:pt idx="1282">
                  <c:v>1537</c:v>
                </c:pt>
                <c:pt idx="1283">
                  <c:v>1537</c:v>
                </c:pt>
                <c:pt idx="1284">
                  <c:v>1537</c:v>
                </c:pt>
                <c:pt idx="1285">
                  <c:v>1537</c:v>
                </c:pt>
                <c:pt idx="1286">
                  <c:v>1537</c:v>
                </c:pt>
                <c:pt idx="1287">
                  <c:v>1537</c:v>
                </c:pt>
                <c:pt idx="1288">
                  <c:v>1537</c:v>
                </c:pt>
                <c:pt idx="1289">
                  <c:v>1536</c:v>
                </c:pt>
                <c:pt idx="1290">
                  <c:v>1536</c:v>
                </c:pt>
                <c:pt idx="1291">
                  <c:v>1536</c:v>
                </c:pt>
                <c:pt idx="1292">
                  <c:v>1535</c:v>
                </c:pt>
                <c:pt idx="1293">
                  <c:v>1535</c:v>
                </c:pt>
                <c:pt idx="1294">
                  <c:v>1535</c:v>
                </c:pt>
                <c:pt idx="1295">
                  <c:v>1533</c:v>
                </c:pt>
                <c:pt idx="1296">
                  <c:v>1535</c:v>
                </c:pt>
                <c:pt idx="1297">
                  <c:v>1535</c:v>
                </c:pt>
                <c:pt idx="1298">
                  <c:v>1534</c:v>
                </c:pt>
                <c:pt idx="1299">
                  <c:v>1534</c:v>
                </c:pt>
                <c:pt idx="1300">
                  <c:v>1535</c:v>
                </c:pt>
                <c:pt idx="1301">
                  <c:v>1534</c:v>
                </c:pt>
                <c:pt idx="1302">
                  <c:v>1533</c:v>
                </c:pt>
                <c:pt idx="1303">
                  <c:v>1531</c:v>
                </c:pt>
                <c:pt idx="1304">
                  <c:v>1531</c:v>
                </c:pt>
                <c:pt idx="1305">
                  <c:v>1531</c:v>
                </c:pt>
                <c:pt idx="1306">
                  <c:v>1531</c:v>
                </c:pt>
                <c:pt idx="1307">
                  <c:v>1531</c:v>
                </c:pt>
                <c:pt idx="1308">
                  <c:v>1531</c:v>
                </c:pt>
                <c:pt idx="1309">
                  <c:v>1531</c:v>
                </c:pt>
                <c:pt idx="1310">
                  <c:v>1531</c:v>
                </c:pt>
                <c:pt idx="1311">
                  <c:v>1532</c:v>
                </c:pt>
                <c:pt idx="1312">
                  <c:v>1532</c:v>
                </c:pt>
                <c:pt idx="1313">
                  <c:v>1531</c:v>
                </c:pt>
                <c:pt idx="1314">
                  <c:v>1531</c:v>
                </c:pt>
                <c:pt idx="1315">
                  <c:v>1531</c:v>
                </c:pt>
                <c:pt idx="1316">
                  <c:v>1530</c:v>
                </c:pt>
                <c:pt idx="1317">
                  <c:v>1530</c:v>
                </c:pt>
                <c:pt idx="1318">
                  <c:v>1529</c:v>
                </c:pt>
                <c:pt idx="1319">
                  <c:v>1529</c:v>
                </c:pt>
                <c:pt idx="1320">
                  <c:v>1529</c:v>
                </c:pt>
                <c:pt idx="1321">
                  <c:v>1529</c:v>
                </c:pt>
                <c:pt idx="1322">
                  <c:v>1529</c:v>
                </c:pt>
                <c:pt idx="1323">
                  <c:v>1529</c:v>
                </c:pt>
                <c:pt idx="1324">
                  <c:v>1529</c:v>
                </c:pt>
                <c:pt idx="1325">
                  <c:v>1529</c:v>
                </c:pt>
                <c:pt idx="1326">
                  <c:v>1528</c:v>
                </c:pt>
                <c:pt idx="1327">
                  <c:v>1528</c:v>
                </c:pt>
                <c:pt idx="1328">
                  <c:v>1529</c:v>
                </c:pt>
                <c:pt idx="1329">
                  <c:v>1528</c:v>
                </c:pt>
                <c:pt idx="1330">
                  <c:v>1527</c:v>
                </c:pt>
                <c:pt idx="1331">
                  <c:v>1526</c:v>
                </c:pt>
                <c:pt idx="1332">
                  <c:v>1527</c:v>
                </c:pt>
                <c:pt idx="1333">
                  <c:v>1526</c:v>
                </c:pt>
                <c:pt idx="1334">
                  <c:v>1526</c:v>
                </c:pt>
                <c:pt idx="1335">
                  <c:v>1525</c:v>
                </c:pt>
                <c:pt idx="1336">
                  <c:v>1525</c:v>
                </c:pt>
                <c:pt idx="1337">
                  <c:v>1525</c:v>
                </c:pt>
                <c:pt idx="1338">
                  <c:v>1525</c:v>
                </c:pt>
                <c:pt idx="1339">
                  <c:v>1526</c:v>
                </c:pt>
                <c:pt idx="1340">
                  <c:v>1525</c:v>
                </c:pt>
                <c:pt idx="1341">
                  <c:v>1525</c:v>
                </c:pt>
                <c:pt idx="1342">
                  <c:v>1525</c:v>
                </c:pt>
                <c:pt idx="1343">
                  <c:v>1525</c:v>
                </c:pt>
                <c:pt idx="1344">
                  <c:v>1525</c:v>
                </c:pt>
                <c:pt idx="1345">
                  <c:v>1524</c:v>
                </c:pt>
                <c:pt idx="1346">
                  <c:v>1525</c:v>
                </c:pt>
                <c:pt idx="1347">
                  <c:v>1524</c:v>
                </c:pt>
                <c:pt idx="1348">
                  <c:v>1523</c:v>
                </c:pt>
                <c:pt idx="1349">
                  <c:v>1522</c:v>
                </c:pt>
                <c:pt idx="1350">
                  <c:v>1523</c:v>
                </c:pt>
                <c:pt idx="1351">
                  <c:v>1523</c:v>
                </c:pt>
                <c:pt idx="1352">
                  <c:v>1523</c:v>
                </c:pt>
                <c:pt idx="1353">
                  <c:v>1523</c:v>
                </c:pt>
                <c:pt idx="1354">
                  <c:v>1522</c:v>
                </c:pt>
                <c:pt idx="1355">
                  <c:v>1522</c:v>
                </c:pt>
                <c:pt idx="1356">
                  <c:v>1520</c:v>
                </c:pt>
                <c:pt idx="1357">
                  <c:v>1520</c:v>
                </c:pt>
                <c:pt idx="1358">
                  <c:v>1519</c:v>
                </c:pt>
                <c:pt idx="1359">
                  <c:v>1519</c:v>
                </c:pt>
                <c:pt idx="1360">
                  <c:v>1535</c:v>
                </c:pt>
                <c:pt idx="1361">
                  <c:v>1518</c:v>
                </c:pt>
                <c:pt idx="1362">
                  <c:v>1518</c:v>
                </c:pt>
                <c:pt idx="1363">
                  <c:v>1518</c:v>
                </c:pt>
                <c:pt idx="1364">
                  <c:v>1518</c:v>
                </c:pt>
                <c:pt idx="1365">
                  <c:v>1518</c:v>
                </c:pt>
                <c:pt idx="1366">
                  <c:v>1517</c:v>
                </c:pt>
                <c:pt idx="1367">
                  <c:v>1517</c:v>
                </c:pt>
                <c:pt idx="1368">
                  <c:v>1517</c:v>
                </c:pt>
                <c:pt idx="1369">
                  <c:v>1516</c:v>
                </c:pt>
                <c:pt idx="1370">
                  <c:v>1517</c:v>
                </c:pt>
                <c:pt idx="1371">
                  <c:v>1517</c:v>
                </c:pt>
                <c:pt idx="1372">
                  <c:v>1516</c:v>
                </c:pt>
                <c:pt idx="1373">
                  <c:v>1515</c:v>
                </c:pt>
                <c:pt idx="1374">
                  <c:v>1515</c:v>
                </c:pt>
                <c:pt idx="1375">
                  <c:v>1515</c:v>
                </c:pt>
                <c:pt idx="1376">
                  <c:v>1515</c:v>
                </c:pt>
                <c:pt idx="1377">
                  <c:v>8</c:v>
                </c:pt>
                <c:pt idx="1378">
                  <c:v>1514</c:v>
                </c:pt>
                <c:pt idx="1379">
                  <c:v>1514</c:v>
                </c:pt>
                <c:pt idx="1380">
                  <c:v>1513</c:v>
                </c:pt>
                <c:pt idx="1381">
                  <c:v>1512</c:v>
                </c:pt>
                <c:pt idx="1382">
                  <c:v>1513</c:v>
                </c:pt>
                <c:pt idx="1383">
                  <c:v>1513</c:v>
                </c:pt>
                <c:pt idx="1384">
                  <c:v>1512</c:v>
                </c:pt>
                <c:pt idx="1385">
                  <c:v>1512</c:v>
                </c:pt>
                <c:pt idx="1386">
                  <c:v>1513</c:v>
                </c:pt>
                <c:pt idx="1387">
                  <c:v>1512</c:v>
                </c:pt>
                <c:pt idx="1388">
                  <c:v>1512</c:v>
                </c:pt>
                <c:pt idx="1389">
                  <c:v>1513</c:v>
                </c:pt>
                <c:pt idx="1390">
                  <c:v>1512</c:v>
                </c:pt>
                <c:pt idx="1391">
                  <c:v>1511</c:v>
                </c:pt>
                <c:pt idx="1392">
                  <c:v>1511</c:v>
                </c:pt>
                <c:pt idx="1393">
                  <c:v>1509</c:v>
                </c:pt>
                <c:pt idx="1394">
                  <c:v>1509</c:v>
                </c:pt>
                <c:pt idx="1395">
                  <c:v>1510</c:v>
                </c:pt>
                <c:pt idx="1396">
                  <c:v>1509</c:v>
                </c:pt>
                <c:pt idx="1397">
                  <c:v>1508</c:v>
                </c:pt>
                <c:pt idx="1398">
                  <c:v>1508</c:v>
                </c:pt>
                <c:pt idx="1399">
                  <c:v>1507</c:v>
                </c:pt>
                <c:pt idx="1400">
                  <c:v>1507</c:v>
                </c:pt>
                <c:pt idx="1401">
                  <c:v>1506</c:v>
                </c:pt>
                <c:pt idx="1402">
                  <c:v>1506</c:v>
                </c:pt>
                <c:pt idx="1403">
                  <c:v>1506</c:v>
                </c:pt>
                <c:pt idx="1404">
                  <c:v>1505</c:v>
                </c:pt>
                <c:pt idx="1405">
                  <c:v>1505</c:v>
                </c:pt>
                <c:pt idx="1406">
                  <c:v>1505</c:v>
                </c:pt>
                <c:pt idx="1407">
                  <c:v>1505</c:v>
                </c:pt>
                <c:pt idx="1408">
                  <c:v>1504</c:v>
                </c:pt>
                <c:pt idx="1409">
                  <c:v>1504</c:v>
                </c:pt>
                <c:pt idx="1410">
                  <c:v>1503</c:v>
                </c:pt>
                <c:pt idx="1411">
                  <c:v>1503</c:v>
                </c:pt>
                <c:pt idx="1412">
                  <c:v>1503</c:v>
                </c:pt>
                <c:pt idx="1413">
                  <c:v>1502</c:v>
                </c:pt>
                <c:pt idx="1414">
                  <c:v>1502</c:v>
                </c:pt>
                <c:pt idx="1415">
                  <c:v>1502</c:v>
                </c:pt>
                <c:pt idx="1416">
                  <c:v>1502</c:v>
                </c:pt>
                <c:pt idx="1417">
                  <c:v>1501</c:v>
                </c:pt>
                <c:pt idx="1418">
                  <c:v>1501</c:v>
                </c:pt>
                <c:pt idx="1419">
                  <c:v>1501</c:v>
                </c:pt>
                <c:pt idx="1420">
                  <c:v>1501</c:v>
                </c:pt>
                <c:pt idx="1421">
                  <c:v>1500</c:v>
                </c:pt>
                <c:pt idx="1422">
                  <c:v>1500</c:v>
                </c:pt>
                <c:pt idx="1423">
                  <c:v>1499</c:v>
                </c:pt>
                <c:pt idx="1424">
                  <c:v>1499</c:v>
                </c:pt>
                <c:pt idx="1425">
                  <c:v>1500</c:v>
                </c:pt>
                <c:pt idx="1426">
                  <c:v>1499</c:v>
                </c:pt>
                <c:pt idx="1427">
                  <c:v>1499</c:v>
                </c:pt>
                <c:pt idx="1428">
                  <c:v>1499</c:v>
                </c:pt>
                <c:pt idx="1429">
                  <c:v>1498</c:v>
                </c:pt>
                <c:pt idx="1430">
                  <c:v>1497</c:v>
                </c:pt>
                <c:pt idx="1431">
                  <c:v>1497</c:v>
                </c:pt>
                <c:pt idx="1432">
                  <c:v>1497</c:v>
                </c:pt>
                <c:pt idx="1433">
                  <c:v>1496</c:v>
                </c:pt>
                <c:pt idx="1434">
                  <c:v>1495</c:v>
                </c:pt>
                <c:pt idx="1435">
                  <c:v>1495</c:v>
                </c:pt>
                <c:pt idx="1436">
                  <c:v>1495</c:v>
                </c:pt>
                <c:pt idx="1437">
                  <c:v>1496</c:v>
                </c:pt>
                <c:pt idx="1438">
                  <c:v>1495</c:v>
                </c:pt>
                <c:pt idx="1439">
                  <c:v>1495</c:v>
                </c:pt>
                <c:pt idx="1440">
                  <c:v>1494</c:v>
                </c:pt>
                <c:pt idx="1441">
                  <c:v>1493</c:v>
                </c:pt>
                <c:pt idx="1442">
                  <c:v>1492</c:v>
                </c:pt>
                <c:pt idx="1443">
                  <c:v>1493</c:v>
                </c:pt>
                <c:pt idx="1444">
                  <c:v>1493</c:v>
                </c:pt>
                <c:pt idx="1445">
                  <c:v>1492</c:v>
                </c:pt>
                <c:pt idx="1446">
                  <c:v>1493</c:v>
                </c:pt>
                <c:pt idx="1447">
                  <c:v>1492</c:v>
                </c:pt>
                <c:pt idx="1448">
                  <c:v>1491</c:v>
                </c:pt>
                <c:pt idx="1449">
                  <c:v>1491</c:v>
                </c:pt>
                <c:pt idx="1450">
                  <c:v>1491</c:v>
                </c:pt>
                <c:pt idx="1451">
                  <c:v>1491</c:v>
                </c:pt>
                <c:pt idx="1452">
                  <c:v>1491</c:v>
                </c:pt>
                <c:pt idx="1453">
                  <c:v>1491</c:v>
                </c:pt>
                <c:pt idx="1454">
                  <c:v>1490</c:v>
                </c:pt>
                <c:pt idx="1455">
                  <c:v>1491</c:v>
                </c:pt>
                <c:pt idx="1456">
                  <c:v>1491</c:v>
                </c:pt>
                <c:pt idx="1457">
                  <c:v>1490</c:v>
                </c:pt>
                <c:pt idx="1458">
                  <c:v>1489</c:v>
                </c:pt>
                <c:pt idx="1459">
                  <c:v>1489</c:v>
                </c:pt>
                <c:pt idx="1460">
                  <c:v>1488</c:v>
                </c:pt>
                <c:pt idx="1461">
                  <c:v>1488</c:v>
                </c:pt>
                <c:pt idx="1462">
                  <c:v>1488</c:v>
                </c:pt>
                <c:pt idx="1463">
                  <c:v>1488</c:v>
                </c:pt>
                <c:pt idx="1464">
                  <c:v>1488</c:v>
                </c:pt>
                <c:pt idx="1465">
                  <c:v>1487</c:v>
                </c:pt>
                <c:pt idx="1466">
                  <c:v>1487</c:v>
                </c:pt>
                <c:pt idx="1467">
                  <c:v>1487</c:v>
                </c:pt>
                <c:pt idx="1468">
                  <c:v>1486</c:v>
                </c:pt>
                <c:pt idx="1469">
                  <c:v>1485</c:v>
                </c:pt>
                <c:pt idx="1470">
                  <c:v>1484</c:v>
                </c:pt>
                <c:pt idx="1471">
                  <c:v>1484</c:v>
                </c:pt>
                <c:pt idx="1472">
                  <c:v>1485</c:v>
                </c:pt>
                <c:pt idx="1473">
                  <c:v>1484</c:v>
                </c:pt>
                <c:pt idx="1474">
                  <c:v>1483</c:v>
                </c:pt>
                <c:pt idx="1475">
                  <c:v>1483</c:v>
                </c:pt>
                <c:pt idx="1476">
                  <c:v>1482</c:v>
                </c:pt>
                <c:pt idx="1477">
                  <c:v>1482</c:v>
                </c:pt>
                <c:pt idx="1478">
                  <c:v>1481</c:v>
                </c:pt>
                <c:pt idx="1479">
                  <c:v>1481</c:v>
                </c:pt>
                <c:pt idx="1480">
                  <c:v>1481</c:v>
                </c:pt>
                <c:pt idx="1481">
                  <c:v>1481</c:v>
                </c:pt>
                <c:pt idx="1482">
                  <c:v>1480</c:v>
                </c:pt>
                <c:pt idx="1483">
                  <c:v>1479</c:v>
                </c:pt>
                <c:pt idx="1484">
                  <c:v>1479</c:v>
                </c:pt>
                <c:pt idx="1485">
                  <c:v>1479</c:v>
                </c:pt>
                <c:pt idx="1486">
                  <c:v>1479</c:v>
                </c:pt>
                <c:pt idx="1487">
                  <c:v>1478</c:v>
                </c:pt>
                <c:pt idx="1488">
                  <c:v>1478</c:v>
                </c:pt>
                <c:pt idx="1489">
                  <c:v>1477</c:v>
                </c:pt>
                <c:pt idx="1490">
                  <c:v>1475</c:v>
                </c:pt>
                <c:pt idx="1491">
                  <c:v>1477</c:v>
                </c:pt>
                <c:pt idx="1492">
                  <c:v>1476</c:v>
                </c:pt>
                <c:pt idx="1493">
                  <c:v>1475</c:v>
                </c:pt>
                <c:pt idx="1494">
                  <c:v>1476</c:v>
                </c:pt>
                <c:pt idx="1495">
                  <c:v>1475</c:v>
                </c:pt>
                <c:pt idx="1496">
                  <c:v>1475</c:v>
                </c:pt>
                <c:pt idx="1497">
                  <c:v>1474</c:v>
                </c:pt>
                <c:pt idx="1498">
                  <c:v>1474</c:v>
                </c:pt>
                <c:pt idx="1499">
                  <c:v>1473</c:v>
                </c:pt>
                <c:pt idx="1500">
                  <c:v>1473</c:v>
                </c:pt>
                <c:pt idx="1501">
                  <c:v>1472</c:v>
                </c:pt>
                <c:pt idx="1502">
                  <c:v>1472</c:v>
                </c:pt>
                <c:pt idx="1503">
                  <c:v>1471</c:v>
                </c:pt>
                <c:pt idx="1504">
                  <c:v>1470</c:v>
                </c:pt>
                <c:pt idx="1505">
                  <c:v>1470</c:v>
                </c:pt>
                <c:pt idx="1506">
                  <c:v>1470</c:v>
                </c:pt>
                <c:pt idx="1507">
                  <c:v>1469</c:v>
                </c:pt>
                <c:pt idx="1508">
                  <c:v>1469</c:v>
                </c:pt>
                <c:pt idx="1509">
                  <c:v>1468</c:v>
                </c:pt>
                <c:pt idx="1510">
                  <c:v>1468</c:v>
                </c:pt>
                <c:pt idx="1511">
                  <c:v>1468</c:v>
                </c:pt>
                <c:pt idx="1512">
                  <c:v>1467</c:v>
                </c:pt>
                <c:pt idx="1513">
                  <c:v>1466</c:v>
                </c:pt>
                <c:pt idx="1514">
                  <c:v>1466</c:v>
                </c:pt>
                <c:pt idx="1515">
                  <c:v>1466</c:v>
                </c:pt>
                <c:pt idx="1516">
                  <c:v>1465</c:v>
                </c:pt>
                <c:pt idx="1517">
                  <c:v>1465</c:v>
                </c:pt>
                <c:pt idx="1518">
                  <c:v>1465</c:v>
                </c:pt>
                <c:pt idx="1519">
                  <c:v>1464</c:v>
                </c:pt>
                <c:pt idx="1520">
                  <c:v>1464</c:v>
                </c:pt>
                <c:pt idx="1521">
                  <c:v>1464</c:v>
                </c:pt>
                <c:pt idx="1522">
                  <c:v>1464</c:v>
                </c:pt>
                <c:pt idx="1523">
                  <c:v>1463</c:v>
                </c:pt>
                <c:pt idx="1524">
                  <c:v>1462</c:v>
                </c:pt>
                <c:pt idx="1525">
                  <c:v>1460</c:v>
                </c:pt>
                <c:pt idx="1526">
                  <c:v>1459</c:v>
                </c:pt>
                <c:pt idx="1527">
                  <c:v>1459</c:v>
                </c:pt>
                <c:pt idx="1528">
                  <c:v>1459</c:v>
                </c:pt>
                <c:pt idx="1529">
                  <c:v>1458</c:v>
                </c:pt>
                <c:pt idx="1530">
                  <c:v>1457</c:v>
                </c:pt>
                <c:pt idx="1531">
                  <c:v>1458</c:v>
                </c:pt>
                <c:pt idx="1532">
                  <c:v>1458</c:v>
                </c:pt>
                <c:pt idx="1533">
                  <c:v>1457</c:v>
                </c:pt>
                <c:pt idx="1534">
                  <c:v>1456</c:v>
                </c:pt>
                <c:pt idx="1535">
                  <c:v>1457</c:v>
                </c:pt>
                <c:pt idx="1536">
                  <c:v>1457</c:v>
                </c:pt>
                <c:pt idx="1537">
                  <c:v>1456</c:v>
                </c:pt>
                <c:pt idx="1538">
                  <c:v>1456</c:v>
                </c:pt>
                <c:pt idx="1539">
                  <c:v>1455</c:v>
                </c:pt>
                <c:pt idx="1540">
                  <c:v>1456</c:v>
                </c:pt>
                <c:pt idx="1541">
                  <c:v>1455</c:v>
                </c:pt>
                <c:pt idx="1542">
                  <c:v>1457</c:v>
                </c:pt>
                <c:pt idx="1543">
                  <c:v>1464</c:v>
                </c:pt>
                <c:pt idx="1544">
                  <c:v>1475</c:v>
                </c:pt>
                <c:pt idx="1545">
                  <c:v>1488</c:v>
                </c:pt>
                <c:pt idx="1546">
                  <c:v>1503</c:v>
                </c:pt>
                <c:pt idx="1547">
                  <c:v>1516</c:v>
                </c:pt>
                <c:pt idx="1548">
                  <c:v>1529</c:v>
                </c:pt>
                <c:pt idx="1549">
                  <c:v>1541</c:v>
                </c:pt>
                <c:pt idx="1550">
                  <c:v>1553</c:v>
                </c:pt>
                <c:pt idx="1551">
                  <c:v>1563</c:v>
                </c:pt>
                <c:pt idx="1552">
                  <c:v>1573</c:v>
                </c:pt>
                <c:pt idx="1553">
                  <c:v>1583</c:v>
                </c:pt>
                <c:pt idx="1554">
                  <c:v>1591</c:v>
                </c:pt>
                <c:pt idx="1555">
                  <c:v>1598</c:v>
                </c:pt>
                <c:pt idx="1556">
                  <c:v>1606</c:v>
                </c:pt>
                <c:pt idx="1557">
                  <c:v>1613</c:v>
                </c:pt>
                <c:pt idx="1558">
                  <c:v>1619</c:v>
                </c:pt>
                <c:pt idx="1559">
                  <c:v>1625</c:v>
                </c:pt>
                <c:pt idx="1560">
                  <c:v>1630</c:v>
                </c:pt>
                <c:pt idx="1561">
                  <c:v>1636</c:v>
                </c:pt>
                <c:pt idx="1562">
                  <c:v>1640</c:v>
                </c:pt>
                <c:pt idx="1563">
                  <c:v>1643</c:v>
                </c:pt>
                <c:pt idx="1564">
                  <c:v>1646</c:v>
                </c:pt>
                <c:pt idx="1565">
                  <c:v>1651</c:v>
                </c:pt>
                <c:pt idx="1566">
                  <c:v>1655</c:v>
                </c:pt>
                <c:pt idx="1567">
                  <c:v>1658</c:v>
                </c:pt>
                <c:pt idx="1568">
                  <c:v>1661</c:v>
                </c:pt>
                <c:pt idx="1569">
                  <c:v>1663</c:v>
                </c:pt>
                <c:pt idx="1570">
                  <c:v>1666</c:v>
                </c:pt>
                <c:pt idx="1571">
                  <c:v>1668</c:v>
                </c:pt>
                <c:pt idx="1572">
                  <c:v>1670</c:v>
                </c:pt>
                <c:pt idx="1573">
                  <c:v>1672</c:v>
                </c:pt>
                <c:pt idx="1574">
                  <c:v>1673</c:v>
                </c:pt>
                <c:pt idx="1575">
                  <c:v>1675</c:v>
                </c:pt>
                <c:pt idx="1576">
                  <c:v>1676</c:v>
                </c:pt>
                <c:pt idx="1577">
                  <c:v>1678</c:v>
                </c:pt>
                <c:pt idx="1578">
                  <c:v>1679</c:v>
                </c:pt>
                <c:pt idx="1579">
                  <c:v>1680</c:v>
                </c:pt>
                <c:pt idx="1580">
                  <c:v>1680</c:v>
                </c:pt>
                <c:pt idx="1581">
                  <c:v>1682</c:v>
                </c:pt>
                <c:pt idx="1582">
                  <c:v>1683</c:v>
                </c:pt>
                <c:pt idx="1583">
                  <c:v>1684</c:v>
                </c:pt>
                <c:pt idx="1584">
                  <c:v>1684</c:v>
                </c:pt>
                <c:pt idx="1585">
                  <c:v>1685</c:v>
                </c:pt>
                <c:pt idx="1586">
                  <c:v>1685</c:v>
                </c:pt>
                <c:pt idx="1587">
                  <c:v>1686</c:v>
                </c:pt>
                <c:pt idx="1588">
                  <c:v>1686</c:v>
                </c:pt>
                <c:pt idx="1589">
                  <c:v>1686</c:v>
                </c:pt>
                <c:pt idx="1590">
                  <c:v>1686</c:v>
                </c:pt>
                <c:pt idx="1591">
                  <c:v>1687</c:v>
                </c:pt>
                <c:pt idx="1592">
                  <c:v>1687</c:v>
                </c:pt>
                <c:pt idx="1593">
                  <c:v>1688</c:v>
                </c:pt>
                <c:pt idx="1594">
                  <c:v>1687</c:v>
                </c:pt>
                <c:pt idx="1595">
                  <c:v>1687</c:v>
                </c:pt>
                <c:pt idx="1596">
                  <c:v>1687</c:v>
                </c:pt>
                <c:pt idx="1597">
                  <c:v>1687</c:v>
                </c:pt>
                <c:pt idx="1598">
                  <c:v>1686</c:v>
                </c:pt>
                <c:pt idx="1599">
                  <c:v>1686</c:v>
                </c:pt>
                <c:pt idx="1600">
                  <c:v>1686</c:v>
                </c:pt>
                <c:pt idx="1601">
                  <c:v>1686</c:v>
                </c:pt>
                <c:pt idx="1602">
                  <c:v>1685</c:v>
                </c:pt>
                <c:pt idx="1603">
                  <c:v>1684</c:v>
                </c:pt>
                <c:pt idx="1604">
                  <c:v>1684</c:v>
                </c:pt>
                <c:pt idx="1605">
                  <c:v>1684</c:v>
                </c:pt>
                <c:pt idx="1606">
                  <c:v>1684</c:v>
                </c:pt>
                <c:pt idx="1607">
                  <c:v>1684</c:v>
                </c:pt>
                <c:pt idx="1608">
                  <c:v>1684</c:v>
                </c:pt>
                <c:pt idx="1609">
                  <c:v>1684</c:v>
                </c:pt>
                <c:pt idx="1610">
                  <c:v>1683</c:v>
                </c:pt>
                <c:pt idx="1611">
                  <c:v>1683</c:v>
                </c:pt>
                <c:pt idx="1612">
                  <c:v>1683</c:v>
                </c:pt>
                <c:pt idx="1613">
                  <c:v>1683</c:v>
                </c:pt>
                <c:pt idx="1614">
                  <c:v>1682</c:v>
                </c:pt>
                <c:pt idx="1615">
                  <c:v>1682</c:v>
                </c:pt>
                <c:pt idx="1616">
                  <c:v>1682</c:v>
                </c:pt>
                <c:pt idx="1617">
                  <c:v>1682</c:v>
                </c:pt>
                <c:pt idx="1618">
                  <c:v>1681</c:v>
                </c:pt>
                <c:pt idx="1619">
                  <c:v>1681</c:v>
                </c:pt>
                <c:pt idx="1620">
                  <c:v>1680</c:v>
                </c:pt>
                <c:pt idx="1621">
                  <c:v>1680</c:v>
                </c:pt>
                <c:pt idx="1622">
                  <c:v>1680</c:v>
                </c:pt>
                <c:pt idx="1623">
                  <c:v>1680</c:v>
                </c:pt>
                <c:pt idx="1624">
                  <c:v>1679</c:v>
                </c:pt>
                <c:pt idx="1625">
                  <c:v>1679</c:v>
                </c:pt>
                <c:pt idx="1626">
                  <c:v>1679</c:v>
                </c:pt>
                <c:pt idx="1627">
                  <c:v>1679</c:v>
                </c:pt>
                <c:pt idx="1628">
                  <c:v>1679</c:v>
                </c:pt>
                <c:pt idx="1629">
                  <c:v>1678</c:v>
                </c:pt>
                <c:pt idx="1630">
                  <c:v>1678</c:v>
                </c:pt>
                <c:pt idx="1631">
                  <c:v>1678</c:v>
                </c:pt>
                <c:pt idx="1632">
                  <c:v>1677</c:v>
                </c:pt>
                <c:pt idx="1633">
                  <c:v>1677</c:v>
                </c:pt>
                <c:pt idx="1634">
                  <c:v>1677</c:v>
                </c:pt>
                <c:pt idx="1635">
                  <c:v>1676</c:v>
                </c:pt>
                <c:pt idx="1636">
                  <c:v>1676</c:v>
                </c:pt>
                <c:pt idx="1637">
                  <c:v>1676</c:v>
                </c:pt>
                <c:pt idx="1638">
                  <c:v>1675</c:v>
                </c:pt>
                <c:pt idx="1639">
                  <c:v>1675</c:v>
                </c:pt>
                <c:pt idx="1640">
                  <c:v>1675</c:v>
                </c:pt>
                <c:pt idx="1641">
                  <c:v>1674</c:v>
                </c:pt>
                <c:pt idx="1642">
                  <c:v>1673</c:v>
                </c:pt>
                <c:pt idx="1643">
                  <c:v>1673</c:v>
                </c:pt>
                <c:pt idx="1644">
                  <c:v>1673</c:v>
                </c:pt>
                <c:pt idx="1645">
                  <c:v>1673</c:v>
                </c:pt>
                <c:pt idx="1646">
                  <c:v>1673</c:v>
                </c:pt>
                <c:pt idx="1647">
                  <c:v>1672</c:v>
                </c:pt>
                <c:pt idx="1648">
                  <c:v>1672</c:v>
                </c:pt>
                <c:pt idx="1649">
                  <c:v>1672</c:v>
                </c:pt>
                <c:pt idx="1650">
                  <c:v>1671</c:v>
                </c:pt>
                <c:pt idx="1651">
                  <c:v>1672</c:v>
                </c:pt>
                <c:pt idx="1652">
                  <c:v>1672</c:v>
                </c:pt>
                <c:pt idx="1653">
                  <c:v>1672</c:v>
                </c:pt>
                <c:pt idx="1654">
                  <c:v>1672</c:v>
                </c:pt>
                <c:pt idx="1655">
                  <c:v>1670</c:v>
                </c:pt>
                <c:pt idx="1656">
                  <c:v>1671</c:v>
                </c:pt>
                <c:pt idx="1657">
                  <c:v>1671</c:v>
                </c:pt>
                <c:pt idx="1658">
                  <c:v>1670</c:v>
                </c:pt>
                <c:pt idx="1659">
                  <c:v>1670</c:v>
                </c:pt>
                <c:pt idx="1660">
                  <c:v>1670</c:v>
                </c:pt>
                <c:pt idx="1661">
                  <c:v>1670</c:v>
                </c:pt>
                <c:pt idx="1662">
                  <c:v>1671</c:v>
                </c:pt>
                <c:pt idx="1663">
                  <c:v>1671</c:v>
                </c:pt>
                <c:pt idx="1664">
                  <c:v>1670</c:v>
                </c:pt>
                <c:pt idx="1665">
                  <c:v>1670</c:v>
                </c:pt>
                <c:pt idx="1666">
                  <c:v>1670</c:v>
                </c:pt>
                <c:pt idx="1667">
                  <c:v>1669</c:v>
                </c:pt>
                <c:pt idx="1668">
                  <c:v>1669</c:v>
                </c:pt>
                <c:pt idx="1669">
                  <c:v>1669</c:v>
                </c:pt>
                <c:pt idx="1670">
                  <c:v>1669</c:v>
                </c:pt>
                <c:pt idx="1671">
                  <c:v>1669</c:v>
                </c:pt>
                <c:pt idx="1672">
                  <c:v>1668</c:v>
                </c:pt>
                <c:pt idx="1673">
                  <c:v>1668</c:v>
                </c:pt>
                <c:pt idx="1674">
                  <c:v>1668</c:v>
                </c:pt>
                <c:pt idx="1675">
                  <c:v>1667</c:v>
                </c:pt>
                <c:pt idx="1676">
                  <c:v>1667</c:v>
                </c:pt>
                <c:pt idx="1677">
                  <c:v>1667</c:v>
                </c:pt>
                <c:pt idx="1678">
                  <c:v>1666</c:v>
                </c:pt>
                <c:pt idx="1679">
                  <c:v>1666</c:v>
                </c:pt>
                <c:pt idx="1680">
                  <c:v>1666</c:v>
                </c:pt>
                <c:pt idx="1681">
                  <c:v>1666</c:v>
                </c:pt>
                <c:pt idx="1682">
                  <c:v>1666</c:v>
                </c:pt>
                <c:pt idx="1683">
                  <c:v>1665</c:v>
                </c:pt>
                <c:pt idx="1684">
                  <c:v>1665</c:v>
                </c:pt>
                <c:pt idx="1685">
                  <c:v>1664</c:v>
                </c:pt>
                <c:pt idx="1686">
                  <c:v>1664</c:v>
                </c:pt>
                <c:pt idx="1687">
                  <c:v>1664</c:v>
                </c:pt>
                <c:pt idx="1688">
                  <c:v>1664</c:v>
                </c:pt>
                <c:pt idx="1689">
                  <c:v>1663</c:v>
                </c:pt>
                <c:pt idx="1690">
                  <c:v>1664</c:v>
                </c:pt>
                <c:pt idx="1691">
                  <c:v>1663</c:v>
                </c:pt>
                <c:pt idx="1692">
                  <c:v>1663</c:v>
                </c:pt>
                <c:pt idx="1693">
                  <c:v>1663</c:v>
                </c:pt>
                <c:pt idx="1694">
                  <c:v>1663</c:v>
                </c:pt>
                <c:pt idx="1695">
                  <c:v>1662</c:v>
                </c:pt>
                <c:pt idx="1696">
                  <c:v>1662</c:v>
                </c:pt>
                <c:pt idx="1697">
                  <c:v>1661</c:v>
                </c:pt>
                <c:pt idx="1698">
                  <c:v>1661</c:v>
                </c:pt>
                <c:pt idx="1699">
                  <c:v>1661</c:v>
                </c:pt>
                <c:pt idx="1700">
                  <c:v>1661</c:v>
                </c:pt>
                <c:pt idx="1701">
                  <c:v>1661</c:v>
                </c:pt>
                <c:pt idx="1702">
                  <c:v>1661</c:v>
                </c:pt>
                <c:pt idx="1703">
                  <c:v>1660</c:v>
                </c:pt>
                <c:pt idx="1704">
                  <c:v>1660</c:v>
                </c:pt>
                <c:pt idx="1705">
                  <c:v>1660</c:v>
                </c:pt>
                <c:pt idx="1706">
                  <c:v>1660</c:v>
                </c:pt>
                <c:pt idx="1707">
                  <c:v>1660</c:v>
                </c:pt>
                <c:pt idx="1708">
                  <c:v>1659</c:v>
                </c:pt>
                <c:pt idx="1709">
                  <c:v>1659</c:v>
                </c:pt>
                <c:pt idx="1710">
                  <c:v>1659</c:v>
                </c:pt>
                <c:pt idx="1711">
                  <c:v>1659</c:v>
                </c:pt>
                <c:pt idx="1712">
                  <c:v>8</c:v>
                </c:pt>
                <c:pt idx="1713">
                  <c:v>1659</c:v>
                </c:pt>
                <c:pt idx="1714">
                  <c:v>1658</c:v>
                </c:pt>
                <c:pt idx="1715">
                  <c:v>1658</c:v>
                </c:pt>
                <c:pt idx="1716">
                  <c:v>1658</c:v>
                </c:pt>
                <c:pt idx="1717">
                  <c:v>1658</c:v>
                </c:pt>
                <c:pt idx="1718">
                  <c:v>1657</c:v>
                </c:pt>
                <c:pt idx="1719">
                  <c:v>1657</c:v>
                </c:pt>
                <c:pt idx="1720">
                  <c:v>1657</c:v>
                </c:pt>
                <c:pt idx="1721">
                  <c:v>1657</c:v>
                </c:pt>
                <c:pt idx="1722">
                  <c:v>1656</c:v>
                </c:pt>
                <c:pt idx="1723">
                  <c:v>1656</c:v>
                </c:pt>
                <c:pt idx="1724">
                  <c:v>1656</c:v>
                </c:pt>
                <c:pt idx="1725">
                  <c:v>1654</c:v>
                </c:pt>
                <c:pt idx="1726">
                  <c:v>1655</c:v>
                </c:pt>
                <c:pt idx="1727">
                  <c:v>1655</c:v>
                </c:pt>
                <c:pt idx="1728">
                  <c:v>1655</c:v>
                </c:pt>
                <c:pt idx="1729">
                  <c:v>1655</c:v>
                </c:pt>
                <c:pt idx="1730">
                  <c:v>1655</c:v>
                </c:pt>
                <c:pt idx="1731">
                  <c:v>1655</c:v>
                </c:pt>
                <c:pt idx="1732">
                  <c:v>1654</c:v>
                </c:pt>
                <c:pt idx="1733">
                  <c:v>1654</c:v>
                </c:pt>
                <c:pt idx="1734">
                  <c:v>1654</c:v>
                </c:pt>
                <c:pt idx="1735">
                  <c:v>1654</c:v>
                </c:pt>
                <c:pt idx="1736">
                  <c:v>1654</c:v>
                </c:pt>
                <c:pt idx="1737">
                  <c:v>1653</c:v>
                </c:pt>
                <c:pt idx="1738">
                  <c:v>1652</c:v>
                </c:pt>
                <c:pt idx="1739">
                  <c:v>1652</c:v>
                </c:pt>
                <c:pt idx="1740">
                  <c:v>1653</c:v>
                </c:pt>
                <c:pt idx="1741">
                  <c:v>1651</c:v>
                </c:pt>
                <c:pt idx="1742">
                  <c:v>1651</c:v>
                </c:pt>
                <c:pt idx="1743">
                  <c:v>1651</c:v>
                </c:pt>
                <c:pt idx="1744">
                  <c:v>1650</c:v>
                </c:pt>
                <c:pt idx="1745">
                  <c:v>1650</c:v>
                </c:pt>
                <c:pt idx="1746">
                  <c:v>1651</c:v>
                </c:pt>
                <c:pt idx="1747">
                  <c:v>1651</c:v>
                </c:pt>
                <c:pt idx="1748">
                  <c:v>1651</c:v>
                </c:pt>
                <c:pt idx="1749">
                  <c:v>1651</c:v>
                </c:pt>
                <c:pt idx="1750">
                  <c:v>1650</c:v>
                </c:pt>
                <c:pt idx="1751">
                  <c:v>1649</c:v>
                </c:pt>
                <c:pt idx="1752">
                  <c:v>1649</c:v>
                </c:pt>
                <c:pt idx="1753">
                  <c:v>1649</c:v>
                </c:pt>
                <c:pt idx="1754">
                  <c:v>1648</c:v>
                </c:pt>
                <c:pt idx="1755">
                  <c:v>1648</c:v>
                </c:pt>
                <c:pt idx="1756">
                  <c:v>1648</c:v>
                </c:pt>
                <c:pt idx="1757">
                  <c:v>1649</c:v>
                </c:pt>
                <c:pt idx="1758">
                  <c:v>1649</c:v>
                </c:pt>
                <c:pt idx="1759">
                  <c:v>1649</c:v>
                </c:pt>
                <c:pt idx="1760">
                  <c:v>1649</c:v>
                </c:pt>
                <c:pt idx="1761">
                  <c:v>1649</c:v>
                </c:pt>
                <c:pt idx="1762">
                  <c:v>1648</c:v>
                </c:pt>
                <c:pt idx="1763">
                  <c:v>1648</c:v>
                </c:pt>
                <c:pt idx="1764">
                  <c:v>1648</c:v>
                </c:pt>
                <c:pt idx="1765">
                  <c:v>1648</c:v>
                </c:pt>
                <c:pt idx="1766">
                  <c:v>1648</c:v>
                </c:pt>
                <c:pt idx="1767">
                  <c:v>1648</c:v>
                </c:pt>
                <c:pt idx="1768">
                  <c:v>1647</c:v>
                </c:pt>
                <c:pt idx="1769">
                  <c:v>1647</c:v>
                </c:pt>
                <c:pt idx="1770">
                  <c:v>1647</c:v>
                </c:pt>
                <c:pt idx="1771">
                  <c:v>1646</c:v>
                </c:pt>
                <c:pt idx="1772">
                  <c:v>1644</c:v>
                </c:pt>
                <c:pt idx="1773">
                  <c:v>1639</c:v>
                </c:pt>
                <c:pt idx="1774">
                  <c:v>1631</c:v>
                </c:pt>
                <c:pt idx="1775">
                  <c:v>1617</c:v>
                </c:pt>
                <c:pt idx="1776">
                  <c:v>1603</c:v>
                </c:pt>
                <c:pt idx="1777">
                  <c:v>1588</c:v>
                </c:pt>
                <c:pt idx="1778">
                  <c:v>1574</c:v>
                </c:pt>
                <c:pt idx="1779">
                  <c:v>1563</c:v>
                </c:pt>
                <c:pt idx="1780">
                  <c:v>1554</c:v>
                </c:pt>
                <c:pt idx="1781">
                  <c:v>1544</c:v>
                </c:pt>
                <c:pt idx="1782">
                  <c:v>1535</c:v>
                </c:pt>
                <c:pt idx="1783">
                  <c:v>1526</c:v>
                </c:pt>
                <c:pt idx="1784">
                  <c:v>1517</c:v>
                </c:pt>
                <c:pt idx="1785">
                  <c:v>1510</c:v>
                </c:pt>
                <c:pt idx="1786">
                  <c:v>1503</c:v>
                </c:pt>
                <c:pt idx="1787">
                  <c:v>1496</c:v>
                </c:pt>
                <c:pt idx="1788">
                  <c:v>1490</c:v>
                </c:pt>
                <c:pt idx="1789">
                  <c:v>1484</c:v>
                </c:pt>
                <c:pt idx="1790">
                  <c:v>1479</c:v>
                </c:pt>
                <c:pt idx="1791">
                  <c:v>1474</c:v>
                </c:pt>
                <c:pt idx="1792">
                  <c:v>1469</c:v>
                </c:pt>
                <c:pt idx="1793">
                  <c:v>1464</c:v>
                </c:pt>
                <c:pt idx="1794">
                  <c:v>1460</c:v>
                </c:pt>
                <c:pt idx="1795">
                  <c:v>1456</c:v>
                </c:pt>
                <c:pt idx="1796">
                  <c:v>1452</c:v>
                </c:pt>
                <c:pt idx="1797">
                  <c:v>1448</c:v>
                </c:pt>
                <c:pt idx="1798">
                  <c:v>1446</c:v>
                </c:pt>
                <c:pt idx="1799">
                  <c:v>1443</c:v>
                </c:pt>
                <c:pt idx="1800">
                  <c:v>1441</c:v>
                </c:pt>
                <c:pt idx="1801">
                  <c:v>1438</c:v>
                </c:pt>
                <c:pt idx="1802">
                  <c:v>1434</c:v>
                </c:pt>
                <c:pt idx="1803">
                  <c:v>1431</c:v>
                </c:pt>
                <c:pt idx="1804">
                  <c:v>1428</c:v>
                </c:pt>
                <c:pt idx="1805">
                  <c:v>1425</c:v>
                </c:pt>
                <c:pt idx="1806">
                  <c:v>1423</c:v>
                </c:pt>
                <c:pt idx="1807">
                  <c:v>1422</c:v>
                </c:pt>
                <c:pt idx="1808">
                  <c:v>1420</c:v>
                </c:pt>
                <c:pt idx="1809">
                  <c:v>1418</c:v>
                </c:pt>
                <c:pt idx="1810">
                  <c:v>1416</c:v>
                </c:pt>
                <c:pt idx="1811">
                  <c:v>1414</c:v>
                </c:pt>
                <c:pt idx="1812">
                  <c:v>1413</c:v>
                </c:pt>
                <c:pt idx="1813">
                  <c:v>1411</c:v>
                </c:pt>
                <c:pt idx="1814">
                  <c:v>1409</c:v>
                </c:pt>
                <c:pt idx="1815">
                  <c:v>1407</c:v>
                </c:pt>
                <c:pt idx="1816">
                  <c:v>1406</c:v>
                </c:pt>
                <c:pt idx="1817">
                  <c:v>1405</c:v>
                </c:pt>
                <c:pt idx="1818">
                  <c:v>1404</c:v>
                </c:pt>
                <c:pt idx="1819">
                  <c:v>1402</c:v>
                </c:pt>
                <c:pt idx="1820">
                  <c:v>1401</c:v>
                </c:pt>
                <c:pt idx="1821">
                  <c:v>1400</c:v>
                </c:pt>
                <c:pt idx="1822">
                  <c:v>1399</c:v>
                </c:pt>
                <c:pt idx="1823">
                  <c:v>1399</c:v>
                </c:pt>
                <c:pt idx="1824">
                  <c:v>1398</c:v>
                </c:pt>
                <c:pt idx="1825">
                  <c:v>1397</c:v>
                </c:pt>
                <c:pt idx="1826">
                  <c:v>1396</c:v>
                </c:pt>
                <c:pt idx="1827">
                  <c:v>1394</c:v>
                </c:pt>
                <c:pt idx="1828">
                  <c:v>1393</c:v>
                </c:pt>
                <c:pt idx="1829">
                  <c:v>1392</c:v>
                </c:pt>
                <c:pt idx="1830">
                  <c:v>1391</c:v>
                </c:pt>
                <c:pt idx="1831">
                  <c:v>1391</c:v>
                </c:pt>
                <c:pt idx="1832">
                  <c:v>1389</c:v>
                </c:pt>
                <c:pt idx="1833">
                  <c:v>1389</c:v>
                </c:pt>
                <c:pt idx="1834">
                  <c:v>1388</c:v>
                </c:pt>
                <c:pt idx="1835">
                  <c:v>1388</c:v>
                </c:pt>
                <c:pt idx="1836">
                  <c:v>1387</c:v>
                </c:pt>
                <c:pt idx="1837">
                  <c:v>1387</c:v>
                </c:pt>
                <c:pt idx="1838">
                  <c:v>1385</c:v>
                </c:pt>
                <c:pt idx="1839">
                  <c:v>1385</c:v>
                </c:pt>
                <c:pt idx="1840">
                  <c:v>1384</c:v>
                </c:pt>
                <c:pt idx="1841">
                  <c:v>1384</c:v>
                </c:pt>
                <c:pt idx="1842">
                  <c:v>1382</c:v>
                </c:pt>
                <c:pt idx="1843">
                  <c:v>1382</c:v>
                </c:pt>
                <c:pt idx="1844">
                  <c:v>1381</c:v>
                </c:pt>
                <c:pt idx="1845">
                  <c:v>1381</c:v>
                </c:pt>
                <c:pt idx="1846">
                  <c:v>1380</c:v>
                </c:pt>
                <c:pt idx="1847">
                  <c:v>1380</c:v>
                </c:pt>
                <c:pt idx="1848">
                  <c:v>1379</c:v>
                </c:pt>
                <c:pt idx="1849">
                  <c:v>1378</c:v>
                </c:pt>
                <c:pt idx="1850">
                  <c:v>1377</c:v>
                </c:pt>
                <c:pt idx="1851">
                  <c:v>1378</c:v>
                </c:pt>
                <c:pt idx="1852">
                  <c:v>1379</c:v>
                </c:pt>
                <c:pt idx="1853">
                  <c:v>1378</c:v>
                </c:pt>
                <c:pt idx="1854">
                  <c:v>1378</c:v>
                </c:pt>
                <c:pt idx="1855">
                  <c:v>1377</c:v>
                </c:pt>
                <c:pt idx="1856">
                  <c:v>1376</c:v>
                </c:pt>
                <c:pt idx="1857">
                  <c:v>1375</c:v>
                </c:pt>
                <c:pt idx="1858">
                  <c:v>1375</c:v>
                </c:pt>
                <c:pt idx="1859">
                  <c:v>1374</c:v>
                </c:pt>
                <c:pt idx="1860">
                  <c:v>1374</c:v>
                </c:pt>
                <c:pt idx="1861">
                  <c:v>1373</c:v>
                </c:pt>
                <c:pt idx="1862">
                  <c:v>1373</c:v>
                </c:pt>
                <c:pt idx="1863">
                  <c:v>1372</c:v>
                </c:pt>
                <c:pt idx="1864">
                  <c:v>1372</c:v>
                </c:pt>
                <c:pt idx="1865">
                  <c:v>1371</c:v>
                </c:pt>
                <c:pt idx="1866">
                  <c:v>1372</c:v>
                </c:pt>
                <c:pt idx="1867">
                  <c:v>1371</c:v>
                </c:pt>
                <c:pt idx="1868">
                  <c:v>1370</c:v>
                </c:pt>
                <c:pt idx="1869">
                  <c:v>1370</c:v>
                </c:pt>
                <c:pt idx="1870">
                  <c:v>1369</c:v>
                </c:pt>
                <c:pt idx="1871">
                  <c:v>1369</c:v>
                </c:pt>
                <c:pt idx="1872">
                  <c:v>1369</c:v>
                </c:pt>
                <c:pt idx="1873">
                  <c:v>1368</c:v>
                </c:pt>
                <c:pt idx="1874">
                  <c:v>1368</c:v>
                </c:pt>
                <c:pt idx="1875">
                  <c:v>1367</c:v>
                </c:pt>
                <c:pt idx="1876">
                  <c:v>1367</c:v>
                </c:pt>
                <c:pt idx="1877">
                  <c:v>1367</c:v>
                </c:pt>
                <c:pt idx="1878">
                  <c:v>1367</c:v>
                </c:pt>
                <c:pt idx="1879">
                  <c:v>1365</c:v>
                </c:pt>
                <c:pt idx="1880">
                  <c:v>1365</c:v>
                </c:pt>
                <c:pt idx="1881">
                  <c:v>1363</c:v>
                </c:pt>
                <c:pt idx="1882">
                  <c:v>1363</c:v>
                </c:pt>
                <c:pt idx="1883">
                  <c:v>1364</c:v>
                </c:pt>
                <c:pt idx="1884">
                  <c:v>1363</c:v>
                </c:pt>
                <c:pt idx="1885">
                  <c:v>1363</c:v>
                </c:pt>
                <c:pt idx="1886">
                  <c:v>1363</c:v>
                </c:pt>
                <c:pt idx="1887">
                  <c:v>1362</c:v>
                </c:pt>
                <c:pt idx="1888">
                  <c:v>1362</c:v>
                </c:pt>
                <c:pt idx="1889">
                  <c:v>1362</c:v>
                </c:pt>
                <c:pt idx="1890">
                  <c:v>1361</c:v>
                </c:pt>
                <c:pt idx="1891">
                  <c:v>1360</c:v>
                </c:pt>
                <c:pt idx="1892">
                  <c:v>1360</c:v>
                </c:pt>
                <c:pt idx="1893">
                  <c:v>1359</c:v>
                </c:pt>
                <c:pt idx="1894">
                  <c:v>1358</c:v>
                </c:pt>
                <c:pt idx="1895">
                  <c:v>1357</c:v>
                </c:pt>
                <c:pt idx="1896">
                  <c:v>1356</c:v>
                </c:pt>
                <c:pt idx="1897">
                  <c:v>1356</c:v>
                </c:pt>
                <c:pt idx="1898">
                  <c:v>1355</c:v>
                </c:pt>
                <c:pt idx="1899">
                  <c:v>1355</c:v>
                </c:pt>
                <c:pt idx="1900">
                  <c:v>1355</c:v>
                </c:pt>
                <c:pt idx="1901">
                  <c:v>1355</c:v>
                </c:pt>
                <c:pt idx="1902">
                  <c:v>1355</c:v>
                </c:pt>
                <c:pt idx="1903">
                  <c:v>1354</c:v>
                </c:pt>
                <c:pt idx="1904">
                  <c:v>1354</c:v>
                </c:pt>
                <c:pt idx="1905">
                  <c:v>1353</c:v>
                </c:pt>
                <c:pt idx="1906">
                  <c:v>1353</c:v>
                </c:pt>
                <c:pt idx="1907">
                  <c:v>1353</c:v>
                </c:pt>
                <c:pt idx="1908">
                  <c:v>1353</c:v>
                </c:pt>
                <c:pt idx="1909">
                  <c:v>1352</c:v>
                </c:pt>
                <c:pt idx="1910">
                  <c:v>1351</c:v>
                </c:pt>
                <c:pt idx="1911">
                  <c:v>1351</c:v>
                </c:pt>
                <c:pt idx="1912">
                  <c:v>1350</c:v>
                </c:pt>
                <c:pt idx="1913">
                  <c:v>1350</c:v>
                </c:pt>
                <c:pt idx="1914">
                  <c:v>1349</c:v>
                </c:pt>
                <c:pt idx="1915">
                  <c:v>1349</c:v>
                </c:pt>
                <c:pt idx="1916">
                  <c:v>1348</c:v>
                </c:pt>
                <c:pt idx="1917">
                  <c:v>1348</c:v>
                </c:pt>
                <c:pt idx="1918">
                  <c:v>1347</c:v>
                </c:pt>
                <c:pt idx="1919">
                  <c:v>1347</c:v>
                </c:pt>
                <c:pt idx="1920">
                  <c:v>1346</c:v>
                </c:pt>
                <c:pt idx="1921">
                  <c:v>1346</c:v>
                </c:pt>
                <c:pt idx="1922">
                  <c:v>1346</c:v>
                </c:pt>
                <c:pt idx="1923">
                  <c:v>1346</c:v>
                </c:pt>
                <c:pt idx="1924">
                  <c:v>1347</c:v>
                </c:pt>
                <c:pt idx="1925">
                  <c:v>1345</c:v>
                </c:pt>
                <c:pt idx="1926">
                  <c:v>1345</c:v>
                </c:pt>
                <c:pt idx="1927">
                  <c:v>1343</c:v>
                </c:pt>
                <c:pt idx="1928">
                  <c:v>1343</c:v>
                </c:pt>
                <c:pt idx="1929">
                  <c:v>1343</c:v>
                </c:pt>
                <c:pt idx="1930">
                  <c:v>1343</c:v>
                </c:pt>
                <c:pt idx="1931">
                  <c:v>1343</c:v>
                </c:pt>
                <c:pt idx="1932">
                  <c:v>1342</c:v>
                </c:pt>
                <c:pt idx="1933">
                  <c:v>1341</c:v>
                </c:pt>
                <c:pt idx="1934">
                  <c:v>1341</c:v>
                </c:pt>
                <c:pt idx="1935">
                  <c:v>1340</c:v>
                </c:pt>
                <c:pt idx="1936">
                  <c:v>1339</c:v>
                </c:pt>
                <c:pt idx="1937">
                  <c:v>1339</c:v>
                </c:pt>
                <c:pt idx="1938">
                  <c:v>1337</c:v>
                </c:pt>
                <c:pt idx="1939">
                  <c:v>1337</c:v>
                </c:pt>
                <c:pt idx="1940">
                  <c:v>1338</c:v>
                </c:pt>
                <c:pt idx="1941">
                  <c:v>1338</c:v>
                </c:pt>
                <c:pt idx="1942">
                  <c:v>1337</c:v>
                </c:pt>
                <c:pt idx="1943">
                  <c:v>1337</c:v>
                </c:pt>
                <c:pt idx="1944">
                  <c:v>1336</c:v>
                </c:pt>
                <c:pt idx="1945">
                  <c:v>1335</c:v>
                </c:pt>
                <c:pt idx="1946">
                  <c:v>1335</c:v>
                </c:pt>
                <c:pt idx="1947">
                  <c:v>1334</c:v>
                </c:pt>
                <c:pt idx="1948">
                  <c:v>1333</c:v>
                </c:pt>
                <c:pt idx="1949">
                  <c:v>1333</c:v>
                </c:pt>
                <c:pt idx="1950">
                  <c:v>1331</c:v>
                </c:pt>
                <c:pt idx="1951">
                  <c:v>1331</c:v>
                </c:pt>
                <c:pt idx="1952">
                  <c:v>1330</c:v>
                </c:pt>
                <c:pt idx="1953">
                  <c:v>1329</c:v>
                </c:pt>
                <c:pt idx="1954">
                  <c:v>1328</c:v>
                </c:pt>
                <c:pt idx="1955">
                  <c:v>1329</c:v>
                </c:pt>
                <c:pt idx="1956">
                  <c:v>1328</c:v>
                </c:pt>
                <c:pt idx="1957">
                  <c:v>1328</c:v>
                </c:pt>
                <c:pt idx="1958">
                  <c:v>1327</c:v>
                </c:pt>
                <c:pt idx="1959">
                  <c:v>1327</c:v>
                </c:pt>
                <c:pt idx="1960">
                  <c:v>7</c:v>
                </c:pt>
                <c:pt idx="1961">
                  <c:v>1327</c:v>
                </c:pt>
                <c:pt idx="1962">
                  <c:v>1327</c:v>
                </c:pt>
                <c:pt idx="1963">
                  <c:v>1327</c:v>
                </c:pt>
                <c:pt idx="1964">
                  <c:v>1326</c:v>
                </c:pt>
                <c:pt idx="1965">
                  <c:v>1326</c:v>
                </c:pt>
                <c:pt idx="1966">
                  <c:v>1325</c:v>
                </c:pt>
                <c:pt idx="1967">
                  <c:v>1324</c:v>
                </c:pt>
                <c:pt idx="1968">
                  <c:v>1324</c:v>
                </c:pt>
                <c:pt idx="1969">
                  <c:v>1324</c:v>
                </c:pt>
                <c:pt idx="1970">
                  <c:v>1323</c:v>
                </c:pt>
                <c:pt idx="1971">
                  <c:v>1323</c:v>
                </c:pt>
                <c:pt idx="1972">
                  <c:v>1323</c:v>
                </c:pt>
                <c:pt idx="1973">
                  <c:v>1323</c:v>
                </c:pt>
                <c:pt idx="1974">
                  <c:v>1323</c:v>
                </c:pt>
                <c:pt idx="1975">
                  <c:v>1321</c:v>
                </c:pt>
                <c:pt idx="1976">
                  <c:v>1320</c:v>
                </c:pt>
                <c:pt idx="1977">
                  <c:v>1319</c:v>
                </c:pt>
                <c:pt idx="1978">
                  <c:v>1319</c:v>
                </c:pt>
                <c:pt idx="1979">
                  <c:v>1319</c:v>
                </c:pt>
                <c:pt idx="1980">
                  <c:v>1318</c:v>
                </c:pt>
                <c:pt idx="1981">
                  <c:v>1318</c:v>
                </c:pt>
                <c:pt idx="1982">
                  <c:v>1318</c:v>
                </c:pt>
                <c:pt idx="1983">
                  <c:v>1317</c:v>
                </c:pt>
                <c:pt idx="1984">
                  <c:v>1316</c:v>
                </c:pt>
                <c:pt idx="1985">
                  <c:v>1317</c:v>
                </c:pt>
                <c:pt idx="1986">
                  <c:v>1316</c:v>
                </c:pt>
                <c:pt idx="1987">
                  <c:v>1316</c:v>
                </c:pt>
                <c:pt idx="1988">
                  <c:v>1315</c:v>
                </c:pt>
                <c:pt idx="1989">
                  <c:v>1314</c:v>
                </c:pt>
                <c:pt idx="1990">
                  <c:v>1314</c:v>
                </c:pt>
                <c:pt idx="1991">
                  <c:v>1313</c:v>
                </c:pt>
                <c:pt idx="1992">
                  <c:v>1314</c:v>
                </c:pt>
                <c:pt idx="1993">
                  <c:v>1313</c:v>
                </c:pt>
                <c:pt idx="1994">
                  <c:v>1313</c:v>
                </c:pt>
                <c:pt idx="1995">
                  <c:v>1313</c:v>
                </c:pt>
                <c:pt idx="1996">
                  <c:v>1312</c:v>
                </c:pt>
                <c:pt idx="1997">
                  <c:v>1311</c:v>
                </c:pt>
                <c:pt idx="1998">
                  <c:v>1311</c:v>
                </c:pt>
                <c:pt idx="1999">
                  <c:v>1310</c:v>
                </c:pt>
                <c:pt idx="2000">
                  <c:v>1310</c:v>
                </c:pt>
                <c:pt idx="2001">
                  <c:v>1309</c:v>
                </c:pt>
                <c:pt idx="2002">
                  <c:v>1309</c:v>
                </c:pt>
                <c:pt idx="2003">
                  <c:v>1309</c:v>
                </c:pt>
                <c:pt idx="2004">
                  <c:v>1307</c:v>
                </c:pt>
                <c:pt idx="2005">
                  <c:v>1308</c:v>
                </c:pt>
                <c:pt idx="2006">
                  <c:v>1308</c:v>
                </c:pt>
                <c:pt idx="2007">
                  <c:v>1307</c:v>
                </c:pt>
                <c:pt idx="2008">
                  <c:v>1307</c:v>
                </c:pt>
                <c:pt idx="2009">
                  <c:v>1306</c:v>
                </c:pt>
                <c:pt idx="2010">
                  <c:v>1306</c:v>
                </c:pt>
                <c:pt idx="2011">
                  <c:v>1305</c:v>
                </c:pt>
                <c:pt idx="2012">
                  <c:v>1304</c:v>
                </c:pt>
                <c:pt idx="2013">
                  <c:v>1302</c:v>
                </c:pt>
                <c:pt idx="2014">
                  <c:v>1303</c:v>
                </c:pt>
                <c:pt idx="2015">
                  <c:v>1302</c:v>
                </c:pt>
                <c:pt idx="2016">
                  <c:v>1301</c:v>
                </c:pt>
                <c:pt idx="2017">
                  <c:v>1302</c:v>
                </c:pt>
                <c:pt idx="2018">
                  <c:v>1301</c:v>
                </c:pt>
                <c:pt idx="2019">
                  <c:v>1301</c:v>
                </c:pt>
                <c:pt idx="2020">
                  <c:v>1300</c:v>
                </c:pt>
                <c:pt idx="2021">
                  <c:v>1300</c:v>
                </c:pt>
                <c:pt idx="2022">
                  <c:v>1299</c:v>
                </c:pt>
                <c:pt idx="2023">
                  <c:v>1298</c:v>
                </c:pt>
                <c:pt idx="2024">
                  <c:v>1297</c:v>
                </c:pt>
                <c:pt idx="2025">
                  <c:v>1296</c:v>
                </c:pt>
                <c:pt idx="2026">
                  <c:v>1295</c:v>
                </c:pt>
                <c:pt idx="2027">
                  <c:v>1295</c:v>
                </c:pt>
                <c:pt idx="2028">
                  <c:v>1295</c:v>
                </c:pt>
                <c:pt idx="2029">
                  <c:v>1295</c:v>
                </c:pt>
                <c:pt idx="2030">
                  <c:v>1295</c:v>
                </c:pt>
                <c:pt idx="2031">
                  <c:v>1293</c:v>
                </c:pt>
                <c:pt idx="2032">
                  <c:v>1294</c:v>
                </c:pt>
                <c:pt idx="2033">
                  <c:v>1292</c:v>
                </c:pt>
                <c:pt idx="2034">
                  <c:v>1293</c:v>
                </c:pt>
                <c:pt idx="2035">
                  <c:v>1292</c:v>
                </c:pt>
                <c:pt idx="2036">
                  <c:v>1292</c:v>
                </c:pt>
                <c:pt idx="2037">
                  <c:v>1291</c:v>
                </c:pt>
                <c:pt idx="2038">
                  <c:v>1291</c:v>
                </c:pt>
                <c:pt idx="2039">
                  <c:v>1290</c:v>
                </c:pt>
                <c:pt idx="2040">
                  <c:v>1290</c:v>
                </c:pt>
                <c:pt idx="2041">
                  <c:v>1290</c:v>
                </c:pt>
                <c:pt idx="2042">
                  <c:v>1290</c:v>
                </c:pt>
                <c:pt idx="2043">
                  <c:v>1290</c:v>
                </c:pt>
                <c:pt idx="2044">
                  <c:v>1289</c:v>
                </c:pt>
                <c:pt idx="2045">
                  <c:v>1288</c:v>
                </c:pt>
                <c:pt idx="2046">
                  <c:v>1288</c:v>
                </c:pt>
                <c:pt idx="2047">
                  <c:v>1287</c:v>
                </c:pt>
                <c:pt idx="2048">
                  <c:v>1287</c:v>
                </c:pt>
                <c:pt idx="2049">
                  <c:v>1286</c:v>
                </c:pt>
                <c:pt idx="2050">
                  <c:v>1287</c:v>
                </c:pt>
                <c:pt idx="2051">
                  <c:v>1286</c:v>
                </c:pt>
                <c:pt idx="2052">
                  <c:v>1285</c:v>
                </c:pt>
                <c:pt idx="2053">
                  <c:v>1284</c:v>
                </c:pt>
                <c:pt idx="2054">
                  <c:v>1282</c:v>
                </c:pt>
                <c:pt idx="2055">
                  <c:v>1282</c:v>
                </c:pt>
                <c:pt idx="2056">
                  <c:v>1282</c:v>
                </c:pt>
                <c:pt idx="2057">
                  <c:v>1281</c:v>
                </c:pt>
                <c:pt idx="2058">
                  <c:v>1281</c:v>
                </c:pt>
                <c:pt idx="2059">
                  <c:v>1281</c:v>
                </c:pt>
                <c:pt idx="2060">
                  <c:v>1281</c:v>
                </c:pt>
                <c:pt idx="2061">
                  <c:v>1281</c:v>
                </c:pt>
                <c:pt idx="2062">
                  <c:v>1282</c:v>
                </c:pt>
                <c:pt idx="2063">
                  <c:v>1281</c:v>
                </c:pt>
                <c:pt idx="2064">
                  <c:v>1281</c:v>
                </c:pt>
                <c:pt idx="2065">
                  <c:v>1280</c:v>
                </c:pt>
                <c:pt idx="2066">
                  <c:v>1279</c:v>
                </c:pt>
                <c:pt idx="2067">
                  <c:v>1279</c:v>
                </c:pt>
                <c:pt idx="2068">
                  <c:v>1277</c:v>
                </c:pt>
                <c:pt idx="2069">
                  <c:v>1276</c:v>
                </c:pt>
                <c:pt idx="2070">
                  <c:v>1276</c:v>
                </c:pt>
                <c:pt idx="2071">
                  <c:v>1276</c:v>
                </c:pt>
                <c:pt idx="2072">
                  <c:v>1276</c:v>
                </c:pt>
                <c:pt idx="2073">
                  <c:v>1275</c:v>
                </c:pt>
                <c:pt idx="2074">
                  <c:v>1276</c:v>
                </c:pt>
                <c:pt idx="2075">
                  <c:v>1274</c:v>
                </c:pt>
                <c:pt idx="2076">
                  <c:v>1275</c:v>
                </c:pt>
                <c:pt idx="2077">
                  <c:v>1275</c:v>
                </c:pt>
                <c:pt idx="2078">
                  <c:v>1274</c:v>
                </c:pt>
                <c:pt idx="2079">
                  <c:v>1273</c:v>
                </c:pt>
                <c:pt idx="2080">
                  <c:v>1273</c:v>
                </c:pt>
                <c:pt idx="2081">
                  <c:v>1272</c:v>
                </c:pt>
                <c:pt idx="2082">
                  <c:v>1273</c:v>
                </c:pt>
                <c:pt idx="2083">
                  <c:v>1272</c:v>
                </c:pt>
                <c:pt idx="2084">
                  <c:v>1271</c:v>
                </c:pt>
                <c:pt idx="2085">
                  <c:v>1270</c:v>
                </c:pt>
                <c:pt idx="2086">
                  <c:v>1270</c:v>
                </c:pt>
                <c:pt idx="2087">
                  <c:v>1270</c:v>
                </c:pt>
                <c:pt idx="2088">
                  <c:v>1270</c:v>
                </c:pt>
                <c:pt idx="2089">
                  <c:v>1268</c:v>
                </c:pt>
                <c:pt idx="2090">
                  <c:v>1268</c:v>
                </c:pt>
                <c:pt idx="2091">
                  <c:v>1267</c:v>
                </c:pt>
                <c:pt idx="2092">
                  <c:v>1268</c:v>
                </c:pt>
                <c:pt idx="2093">
                  <c:v>1267</c:v>
                </c:pt>
                <c:pt idx="2094">
                  <c:v>1266</c:v>
                </c:pt>
                <c:pt idx="2095">
                  <c:v>1266</c:v>
                </c:pt>
                <c:pt idx="2096">
                  <c:v>1265</c:v>
                </c:pt>
                <c:pt idx="2097">
                  <c:v>1266</c:v>
                </c:pt>
                <c:pt idx="2098">
                  <c:v>1265</c:v>
                </c:pt>
                <c:pt idx="2099">
                  <c:v>1264</c:v>
                </c:pt>
                <c:pt idx="2100">
                  <c:v>1263</c:v>
                </c:pt>
                <c:pt idx="2101">
                  <c:v>1262</c:v>
                </c:pt>
                <c:pt idx="2102">
                  <c:v>1262</c:v>
                </c:pt>
                <c:pt idx="2103">
                  <c:v>1261</c:v>
                </c:pt>
                <c:pt idx="2104">
                  <c:v>1261</c:v>
                </c:pt>
                <c:pt idx="2105">
                  <c:v>1261</c:v>
                </c:pt>
                <c:pt idx="2106">
                  <c:v>1261</c:v>
                </c:pt>
                <c:pt idx="2107">
                  <c:v>1260</c:v>
                </c:pt>
                <c:pt idx="2108">
                  <c:v>1260</c:v>
                </c:pt>
                <c:pt idx="2109">
                  <c:v>1259</c:v>
                </c:pt>
                <c:pt idx="2110">
                  <c:v>1260</c:v>
                </c:pt>
                <c:pt idx="2111">
                  <c:v>1258</c:v>
                </c:pt>
                <c:pt idx="2112">
                  <c:v>1258</c:v>
                </c:pt>
                <c:pt idx="2113">
                  <c:v>1257</c:v>
                </c:pt>
                <c:pt idx="2114">
                  <c:v>1257</c:v>
                </c:pt>
                <c:pt idx="2115">
                  <c:v>1256</c:v>
                </c:pt>
                <c:pt idx="2116">
                  <c:v>1255</c:v>
                </c:pt>
                <c:pt idx="2117">
                  <c:v>1254</c:v>
                </c:pt>
                <c:pt idx="2118">
                  <c:v>1253</c:v>
                </c:pt>
                <c:pt idx="2119">
                  <c:v>1253</c:v>
                </c:pt>
                <c:pt idx="2120">
                  <c:v>1255</c:v>
                </c:pt>
                <c:pt idx="2121">
                  <c:v>1263</c:v>
                </c:pt>
                <c:pt idx="2122">
                  <c:v>1276</c:v>
                </c:pt>
                <c:pt idx="2123">
                  <c:v>1292</c:v>
                </c:pt>
                <c:pt idx="2124">
                  <c:v>1309</c:v>
                </c:pt>
                <c:pt idx="2125">
                  <c:v>1326</c:v>
                </c:pt>
                <c:pt idx="2126">
                  <c:v>1342</c:v>
                </c:pt>
                <c:pt idx="2127">
                  <c:v>1359</c:v>
                </c:pt>
                <c:pt idx="2128">
                  <c:v>1375</c:v>
                </c:pt>
                <c:pt idx="2129">
                  <c:v>1390</c:v>
                </c:pt>
                <c:pt idx="2130">
                  <c:v>1404</c:v>
                </c:pt>
                <c:pt idx="2131">
                  <c:v>1417</c:v>
                </c:pt>
                <c:pt idx="2132">
                  <c:v>1429</c:v>
                </c:pt>
                <c:pt idx="2133">
                  <c:v>1441</c:v>
                </c:pt>
                <c:pt idx="2134">
                  <c:v>1453</c:v>
                </c:pt>
                <c:pt idx="2135">
                  <c:v>1464</c:v>
                </c:pt>
                <c:pt idx="2136">
                  <c:v>1474</c:v>
                </c:pt>
                <c:pt idx="2137">
                  <c:v>1484</c:v>
                </c:pt>
                <c:pt idx="2138">
                  <c:v>1494</c:v>
                </c:pt>
                <c:pt idx="2139">
                  <c:v>1502</c:v>
                </c:pt>
                <c:pt idx="2140">
                  <c:v>1511</c:v>
                </c:pt>
                <c:pt idx="2141">
                  <c:v>1518</c:v>
                </c:pt>
                <c:pt idx="2142">
                  <c:v>1526</c:v>
                </c:pt>
                <c:pt idx="2143">
                  <c:v>1532</c:v>
                </c:pt>
                <c:pt idx="2144">
                  <c:v>1539</c:v>
                </c:pt>
                <c:pt idx="2145">
                  <c:v>1545</c:v>
                </c:pt>
                <c:pt idx="2146">
                  <c:v>1550</c:v>
                </c:pt>
                <c:pt idx="2147">
                  <c:v>1556</c:v>
                </c:pt>
                <c:pt idx="2148">
                  <c:v>1561</c:v>
                </c:pt>
                <c:pt idx="2149">
                  <c:v>1567</c:v>
                </c:pt>
                <c:pt idx="2150">
                  <c:v>1571</c:v>
                </c:pt>
                <c:pt idx="2151">
                  <c:v>1575</c:v>
                </c:pt>
                <c:pt idx="2152">
                  <c:v>1580</c:v>
                </c:pt>
                <c:pt idx="2153">
                  <c:v>1584</c:v>
                </c:pt>
                <c:pt idx="2154">
                  <c:v>1588</c:v>
                </c:pt>
                <c:pt idx="2155">
                  <c:v>1591</c:v>
                </c:pt>
                <c:pt idx="2156">
                  <c:v>1595</c:v>
                </c:pt>
                <c:pt idx="2157">
                  <c:v>1598</c:v>
                </c:pt>
                <c:pt idx="2158">
                  <c:v>1601</c:v>
                </c:pt>
                <c:pt idx="2159">
                  <c:v>1604</c:v>
                </c:pt>
                <c:pt idx="2160">
                  <c:v>1607</c:v>
                </c:pt>
                <c:pt idx="2161">
                  <c:v>1609</c:v>
                </c:pt>
                <c:pt idx="2162">
                  <c:v>1612</c:v>
                </c:pt>
                <c:pt idx="2163">
                  <c:v>1614</c:v>
                </c:pt>
                <c:pt idx="2164">
                  <c:v>1616</c:v>
                </c:pt>
                <c:pt idx="2165">
                  <c:v>1618</c:v>
                </c:pt>
                <c:pt idx="2166">
                  <c:v>1621</c:v>
                </c:pt>
                <c:pt idx="2167">
                  <c:v>1622</c:v>
                </c:pt>
                <c:pt idx="2168">
                  <c:v>1624</c:v>
                </c:pt>
                <c:pt idx="2169">
                  <c:v>1625</c:v>
                </c:pt>
                <c:pt idx="2170">
                  <c:v>1627</c:v>
                </c:pt>
                <c:pt idx="2171">
                  <c:v>1628</c:v>
                </c:pt>
                <c:pt idx="2172">
                  <c:v>1629</c:v>
                </c:pt>
                <c:pt idx="2173">
                  <c:v>1631</c:v>
                </c:pt>
                <c:pt idx="2174">
                  <c:v>1632</c:v>
                </c:pt>
                <c:pt idx="2175">
                  <c:v>1633</c:v>
                </c:pt>
                <c:pt idx="2176">
                  <c:v>1634</c:v>
                </c:pt>
                <c:pt idx="2177">
                  <c:v>1636</c:v>
                </c:pt>
                <c:pt idx="2178">
                  <c:v>1637</c:v>
                </c:pt>
                <c:pt idx="2179">
                  <c:v>1638</c:v>
                </c:pt>
                <c:pt idx="2180">
                  <c:v>1639</c:v>
                </c:pt>
                <c:pt idx="2181">
                  <c:v>1639</c:v>
                </c:pt>
                <c:pt idx="2182">
                  <c:v>1640</c:v>
                </c:pt>
                <c:pt idx="2183">
                  <c:v>1640</c:v>
                </c:pt>
                <c:pt idx="2184">
                  <c:v>1640</c:v>
                </c:pt>
                <c:pt idx="2185">
                  <c:v>1641</c:v>
                </c:pt>
                <c:pt idx="2186">
                  <c:v>1641</c:v>
                </c:pt>
                <c:pt idx="2187">
                  <c:v>1642</c:v>
                </c:pt>
                <c:pt idx="2188">
                  <c:v>1642</c:v>
                </c:pt>
                <c:pt idx="2189">
                  <c:v>1644</c:v>
                </c:pt>
                <c:pt idx="2190">
                  <c:v>1643</c:v>
                </c:pt>
                <c:pt idx="2191">
                  <c:v>1644</c:v>
                </c:pt>
                <c:pt idx="2192">
                  <c:v>1644</c:v>
                </c:pt>
                <c:pt idx="2193">
                  <c:v>1645</c:v>
                </c:pt>
                <c:pt idx="2194">
                  <c:v>1646</c:v>
                </c:pt>
                <c:pt idx="2195">
                  <c:v>1646</c:v>
                </c:pt>
                <c:pt idx="2196">
                  <c:v>1646</c:v>
                </c:pt>
                <c:pt idx="2197">
                  <c:v>1646</c:v>
                </c:pt>
                <c:pt idx="2198">
                  <c:v>1646</c:v>
                </c:pt>
                <c:pt idx="2199">
                  <c:v>1647</c:v>
                </c:pt>
                <c:pt idx="2200">
                  <c:v>1646</c:v>
                </c:pt>
                <c:pt idx="2201">
                  <c:v>1647</c:v>
                </c:pt>
                <c:pt idx="2202">
                  <c:v>1647</c:v>
                </c:pt>
                <c:pt idx="2203">
                  <c:v>1647</c:v>
                </c:pt>
                <c:pt idx="2204">
                  <c:v>1647</c:v>
                </c:pt>
                <c:pt idx="2205">
                  <c:v>1647</c:v>
                </c:pt>
                <c:pt idx="2206">
                  <c:v>1646</c:v>
                </c:pt>
                <c:pt idx="2207">
                  <c:v>1646</c:v>
                </c:pt>
                <c:pt idx="2208">
                  <c:v>1647</c:v>
                </c:pt>
                <c:pt idx="2209">
                  <c:v>1647</c:v>
                </c:pt>
                <c:pt idx="2210">
                  <c:v>1647</c:v>
                </c:pt>
                <c:pt idx="2211">
                  <c:v>1646</c:v>
                </c:pt>
                <c:pt idx="2212">
                  <c:v>1645</c:v>
                </c:pt>
                <c:pt idx="2213">
                  <c:v>1645</c:v>
                </c:pt>
                <c:pt idx="2214">
                  <c:v>1645</c:v>
                </c:pt>
                <c:pt idx="2215">
                  <c:v>1644</c:v>
                </c:pt>
                <c:pt idx="2216">
                  <c:v>1644</c:v>
                </c:pt>
                <c:pt idx="2217">
                  <c:v>1644</c:v>
                </c:pt>
                <c:pt idx="2218">
                  <c:v>1644</c:v>
                </c:pt>
                <c:pt idx="2219">
                  <c:v>1644</c:v>
                </c:pt>
                <c:pt idx="2220">
                  <c:v>1644</c:v>
                </c:pt>
                <c:pt idx="2221">
                  <c:v>1643</c:v>
                </c:pt>
                <c:pt idx="2222">
                  <c:v>1644</c:v>
                </c:pt>
                <c:pt idx="2223">
                  <c:v>1643</c:v>
                </c:pt>
                <c:pt idx="2224">
                  <c:v>1644</c:v>
                </c:pt>
                <c:pt idx="2225">
                  <c:v>1643</c:v>
                </c:pt>
                <c:pt idx="2226">
                  <c:v>1643</c:v>
                </c:pt>
                <c:pt idx="2227">
                  <c:v>1643</c:v>
                </c:pt>
                <c:pt idx="2228">
                  <c:v>1643</c:v>
                </c:pt>
                <c:pt idx="2229">
                  <c:v>1643</c:v>
                </c:pt>
                <c:pt idx="2230">
                  <c:v>1643</c:v>
                </c:pt>
                <c:pt idx="2231">
                  <c:v>1642</c:v>
                </c:pt>
                <c:pt idx="2232">
                  <c:v>1642</c:v>
                </c:pt>
                <c:pt idx="2233">
                  <c:v>1642</c:v>
                </c:pt>
                <c:pt idx="2234">
                  <c:v>1641</c:v>
                </c:pt>
                <c:pt idx="2235">
                  <c:v>1641</c:v>
                </c:pt>
                <c:pt idx="2236">
                  <c:v>1641</c:v>
                </c:pt>
                <c:pt idx="2237">
                  <c:v>1641</c:v>
                </c:pt>
                <c:pt idx="2238">
                  <c:v>1640</c:v>
                </c:pt>
                <c:pt idx="2239">
                  <c:v>1640</c:v>
                </c:pt>
                <c:pt idx="2240">
                  <c:v>1640</c:v>
                </c:pt>
                <c:pt idx="2241">
                  <c:v>1640</c:v>
                </c:pt>
                <c:pt idx="2242">
                  <c:v>1640</c:v>
                </c:pt>
                <c:pt idx="2243">
                  <c:v>1640</c:v>
                </c:pt>
                <c:pt idx="2244">
                  <c:v>1640</c:v>
                </c:pt>
                <c:pt idx="2245">
                  <c:v>1640</c:v>
                </c:pt>
                <c:pt idx="2246">
                  <c:v>1640</c:v>
                </c:pt>
                <c:pt idx="2247">
                  <c:v>1640</c:v>
                </c:pt>
                <c:pt idx="2248">
                  <c:v>1640</c:v>
                </c:pt>
                <c:pt idx="2249">
                  <c:v>1640</c:v>
                </c:pt>
                <c:pt idx="2250">
                  <c:v>1639</c:v>
                </c:pt>
                <c:pt idx="2251">
                  <c:v>1639</c:v>
                </c:pt>
                <c:pt idx="2252">
                  <c:v>1639</c:v>
                </c:pt>
                <c:pt idx="2253">
                  <c:v>1639</c:v>
                </c:pt>
                <c:pt idx="2254">
                  <c:v>1639</c:v>
                </c:pt>
                <c:pt idx="2255">
                  <c:v>1638</c:v>
                </c:pt>
                <c:pt idx="2256">
                  <c:v>1639</c:v>
                </c:pt>
                <c:pt idx="2257">
                  <c:v>1638</c:v>
                </c:pt>
                <c:pt idx="2258">
                  <c:v>1638</c:v>
                </c:pt>
                <c:pt idx="2259">
                  <c:v>1639</c:v>
                </c:pt>
                <c:pt idx="2260">
                  <c:v>1640</c:v>
                </c:pt>
                <c:pt idx="2261">
                  <c:v>1639</c:v>
                </c:pt>
                <c:pt idx="2262">
                  <c:v>1639</c:v>
                </c:pt>
                <c:pt idx="2263">
                  <c:v>1639</c:v>
                </c:pt>
                <c:pt idx="2264">
                  <c:v>1639</c:v>
                </c:pt>
                <c:pt idx="2265">
                  <c:v>1639</c:v>
                </c:pt>
                <c:pt idx="2266">
                  <c:v>1639</c:v>
                </c:pt>
                <c:pt idx="2267">
                  <c:v>1638</c:v>
                </c:pt>
                <c:pt idx="2268">
                  <c:v>1639</c:v>
                </c:pt>
                <c:pt idx="2269">
                  <c:v>1639</c:v>
                </c:pt>
                <c:pt idx="2270">
                  <c:v>1638</c:v>
                </c:pt>
                <c:pt idx="2271">
                  <c:v>1638</c:v>
                </c:pt>
                <c:pt idx="2272">
                  <c:v>1638</c:v>
                </c:pt>
                <c:pt idx="2273">
                  <c:v>1637</c:v>
                </c:pt>
                <c:pt idx="2274">
                  <c:v>1638</c:v>
                </c:pt>
                <c:pt idx="2275">
                  <c:v>1637</c:v>
                </c:pt>
                <c:pt idx="2276">
                  <c:v>1637</c:v>
                </c:pt>
                <c:pt idx="2277">
                  <c:v>1637</c:v>
                </c:pt>
                <c:pt idx="2278">
                  <c:v>1637</c:v>
                </c:pt>
                <c:pt idx="2279">
                  <c:v>1636</c:v>
                </c:pt>
                <c:pt idx="2280">
                  <c:v>1637</c:v>
                </c:pt>
                <c:pt idx="2281">
                  <c:v>1637</c:v>
                </c:pt>
                <c:pt idx="2282">
                  <c:v>1636</c:v>
                </c:pt>
                <c:pt idx="2283">
                  <c:v>1636</c:v>
                </c:pt>
                <c:pt idx="2284">
                  <c:v>1636</c:v>
                </c:pt>
                <c:pt idx="2285">
                  <c:v>1636</c:v>
                </c:pt>
                <c:pt idx="2286">
                  <c:v>1636</c:v>
                </c:pt>
                <c:pt idx="2287">
                  <c:v>1635</c:v>
                </c:pt>
                <c:pt idx="2288">
                  <c:v>1635</c:v>
                </c:pt>
                <c:pt idx="2289">
                  <c:v>1635</c:v>
                </c:pt>
                <c:pt idx="2290">
                  <c:v>1635</c:v>
                </c:pt>
                <c:pt idx="2291">
                  <c:v>1635</c:v>
                </c:pt>
                <c:pt idx="2292">
                  <c:v>1635</c:v>
                </c:pt>
                <c:pt idx="2293">
                  <c:v>1634</c:v>
                </c:pt>
                <c:pt idx="2294">
                  <c:v>1634</c:v>
                </c:pt>
                <c:pt idx="2295">
                  <c:v>1635</c:v>
                </c:pt>
                <c:pt idx="2296">
                  <c:v>1633</c:v>
                </c:pt>
                <c:pt idx="2297">
                  <c:v>1634</c:v>
                </c:pt>
                <c:pt idx="2298">
                  <c:v>1634</c:v>
                </c:pt>
                <c:pt idx="2299">
                  <c:v>1632</c:v>
                </c:pt>
                <c:pt idx="2300">
                  <c:v>1632</c:v>
                </c:pt>
                <c:pt idx="2301">
                  <c:v>1632</c:v>
                </c:pt>
                <c:pt idx="2302">
                  <c:v>1633</c:v>
                </c:pt>
                <c:pt idx="2303">
                  <c:v>1633</c:v>
                </c:pt>
                <c:pt idx="2304">
                  <c:v>1633</c:v>
                </c:pt>
                <c:pt idx="2305">
                  <c:v>1633</c:v>
                </c:pt>
                <c:pt idx="2306">
                  <c:v>1633</c:v>
                </c:pt>
                <c:pt idx="2307">
                  <c:v>1632</c:v>
                </c:pt>
                <c:pt idx="2308">
                  <c:v>1632</c:v>
                </c:pt>
                <c:pt idx="2309">
                  <c:v>1632</c:v>
                </c:pt>
                <c:pt idx="2310">
                  <c:v>1632</c:v>
                </c:pt>
                <c:pt idx="2311">
                  <c:v>1632</c:v>
                </c:pt>
                <c:pt idx="2312">
                  <c:v>1631</c:v>
                </c:pt>
                <c:pt idx="2313">
                  <c:v>1630</c:v>
                </c:pt>
                <c:pt idx="2314">
                  <c:v>1631</c:v>
                </c:pt>
                <c:pt idx="2315">
                  <c:v>1631</c:v>
                </c:pt>
                <c:pt idx="2316">
                  <c:v>1631</c:v>
                </c:pt>
                <c:pt idx="2317">
                  <c:v>1631</c:v>
                </c:pt>
                <c:pt idx="2318">
                  <c:v>1630</c:v>
                </c:pt>
                <c:pt idx="2319">
                  <c:v>1630</c:v>
                </c:pt>
                <c:pt idx="2320">
                  <c:v>1630</c:v>
                </c:pt>
                <c:pt idx="2321">
                  <c:v>1630</c:v>
                </c:pt>
                <c:pt idx="2322">
                  <c:v>1630</c:v>
                </c:pt>
                <c:pt idx="2323">
                  <c:v>1630</c:v>
                </c:pt>
                <c:pt idx="2324">
                  <c:v>1629</c:v>
                </c:pt>
                <c:pt idx="2325">
                  <c:v>1629</c:v>
                </c:pt>
                <c:pt idx="2326">
                  <c:v>1629</c:v>
                </c:pt>
                <c:pt idx="2327">
                  <c:v>1629</c:v>
                </c:pt>
                <c:pt idx="2328">
                  <c:v>1629</c:v>
                </c:pt>
                <c:pt idx="2329">
                  <c:v>1629</c:v>
                </c:pt>
                <c:pt idx="2330">
                  <c:v>1629</c:v>
                </c:pt>
                <c:pt idx="2331">
                  <c:v>1629</c:v>
                </c:pt>
                <c:pt idx="2332">
                  <c:v>1628</c:v>
                </c:pt>
                <c:pt idx="2333">
                  <c:v>1628</c:v>
                </c:pt>
                <c:pt idx="2334">
                  <c:v>1628</c:v>
                </c:pt>
                <c:pt idx="2335">
                  <c:v>1628</c:v>
                </c:pt>
                <c:pt idx="2336">
                  <c:v>1628</c:v>
                </c:pt>
                <c:pt idx="2337">
                  <c:v>1630</c:v>
                </c:pt>
                <c:pt idx="2338">
                  <c:v>1628</c:v>
                </c:pt>
                <c:pt idx="2339">
                  <c:v>1628</c:v>
                </c:pt>
                <c:pt idx="2340">
                  <c:v>1627</c:v>
                </c:pt>
                <c:pt idx="2341">
                  <c:v>1628</c:v>
                </c:pt>
                <c:pt idx="2342">
                  <c:v>1627</c:v>
                </c:pt>
                <c:pt idx="2343">
                  <c:v>1627</c:v>
                </c:pt>
                <c:pt idx="2344">
                  <c:v>1627</c:v>
                </c:pt>
                <c:pt idx="2345">
                  <c:v>1627</c:v>
                </c:pt>
                <c:pt idx="2346">
                  <c:v>1627</c:v>
                </c:pt>
                <c:pt idx="2347">
                  <c:v>1626</c:v>
                </c:pt>
                <c:pt idx="2348">
                  <c:v>1626</c:v>
                </c:pt>
                <c:pt idx="2349">
                  <c:v>1626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BB-4272-8238-5A71EA748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557432"/>
        <c:axId val="567556792"/>
      </c:scatterChart>
      <c:valAx>
        <c:axId val="567557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56792"/>
        <c:crosses val="autoZero"/>
        <c:crossBetween val="midCat"/>
      </c:valAx>
      <c:valAx>
        <c:axId val="56755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57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'S12-18-06-08-run2'!$I$1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'S12-18-06-08-run2'!$H$2:$H$2111</c:f>
              <c:numCache>
                <c:formatCode>General</c:formatCode>
                <c:ptCount val="21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</c:numCache>
            </c:numRef>
          </c:xVal>
          <c:yVal>
            <c:numRef>
              <c:f>'S12-18-06-08-run2'!$I$2:$I$2111</c:f>
              <c:numCache>
                <c:formatCode>General</c:formatCode>
                <c:ptCount val="2110"/>
                <c:pt idx="0">
                  <c:v>2047</c:v>
                </c:pt>
                <c:pt idx="1">
                  <c:v>2047</c:v>
                </c:pt>
                <c:pt idx="2">
                  <c:v>2047</c:v>
                </c:pt>
                <c:pt idx="3">
                  <c:v>2047</c:v>
                </c:pt>
                <c:pt idx="4">
                  <c:v>2047</c:v>
                </c:pt>
                <c:pt idx="5">
                  <c:v>2047</c:v>
                </c:pt>
                <c:pt idx="6">
                  <c:v>2015</c:v>
                </c:pt>
                <c:pt idx="7">
                  <c:v>1956</c:v>
                </c:pt>
                <c:pt idx="8">
                  <c:v>1910</c:v>
                </c:pt>
                <c:pt idx="9">
                  <c:v>1872</c:v>
                </c:pt>
                <c:pt idx="10">
                  <c:v>1839</c:v>
                </c:pt>
                <c:pt idx="11">
                  <c:v>1815</c:v>
                </c:pt>
                <c:pt idx="12">
                  <c:v>1798</c:v>
                </c:pt>
                <c:pt idx="13">
                  <c:v>1783</c:v>
                </c:pt>
                <c:pt idx="14">
                  <c:v>1769</c:v>
                </c:pt>
                <c:pt idx="15">
                  <c:v>1756</c:v>
                </c:pt>
                <c:pt idx="16">
                  <c:v>1743</c:v>
                </c:pt>
                <c:pt idx="17">
                  <c:v>1726</c:v>
                </c:pt>
                <c:pt idx="18">
                  <c:v>1711</c:v>
                </c:pt>
                <c:pt idx="19">
                  <c:v>1699</c:v>
                </c:pt>
                <c:pt idx="20">
                  <c:v>1688</c:v>
                </c:pt>
                <c:pt idx="21">
                  <c:v>1682</c:v>
                </c:pt>
                <c:pt idx="22">
                  <c:v>1680</c:v>
                </c:pt>
                <c:pt idx="23">
                  <c:v>1679</c:v>
                </c:pt>
                <c:pt idx="24">
                  <c:v>1677</c:v>
                </c:pt>
                <c:pt idx="25">
                  <c:v>1675</c:v>
                </c:pt>
                <c:pt idx="26">
                  <c:v>1674</c:v>
                </c:pt>
                <c:pt idx="27">
                  <c:v>1672</c:v>
                </c:pt>
                <c:pt idx="28">
                  <c:v>1670</c:v>
                </c:pt>
                <c:pt idx="29">
                  <c:v>1667</c:v>
                </c:pt>
                <c:pt idx="30">
                  <c:v>1667</c:v>
                </c:pt>
                <c:pt idx="31">
                  <c:v>1664</c:v>
                </c:pt>
                <c:pt idx="32">
                  <c:v>1663</c:v>
                </c:pt>
                <c:pt idx="33">
                  <c:v>1645</c:v>
                </c:pt>
                <c:pt idx="34">
                  <c:v>1634</c:v>
                </c:pt>
                <c:pt idx="35">
                  <c:v>1651</c:v>
                </c:pt>
                <c:pt idx="36">
                  <c:v>1639</c:v>
                </c:pt>
                <c:pt idx="37">
                  <c:v>1636</c:v>
                </c:pt>
                <c:pt idx="38">
                  <c:v>1640</c:v>
                </c:pt>
                <c:pt idx="39">
                  <c:v>1641</c:v>
                </c:pt>
                <c:pt idx="40">
                  <c:v>1641</c:v>
                </c:pt>
                <c:pt idx="41">
                  <c:v>1641</c:v>
                </c:pt>
                <c:pt idx="42">
                  <c:v>1641</c:v>
                </c:pt>
                <c:pt idx="43">
                  <c:v>1641</c:v>
                </c:pt>
                <c:pt idx="44">
                  <c:v>1641</c:v>
                </c:pt>
                <c:pt idx="45">
                  <c:v>1641</c:v>
                </c:pt>
                <c:pt idx="46">
                  <c:v>1641</c:v>
                </c:pt>
                <c:pt idx="47">
                  <c:v>1641</c:v>
                </c:pt>
                <c:pt idx="48">
                  <c:v>1641</c:v>
                </c:pt>
                <c:pt idx="49">
                  <c:v>1641</c:v>
                </c:pt>
                <c:pt idx="50">
                  <c:v>1641</c:v>
                </c:pt>
                <c:pt idx="51">
                  <c:v>1641</c:v>
                </c:pt>
                <c:pt idx="52">
                  <c:v>1641</c:v>
                </c:pt>
                <c:pt idx="53">
                  <c:v>1641</c:v>
                </c:pt>
                <c:pt idx="54">
                  <c:v>1642</c:v>
                </c:pt>
                <c:pt idx="55">
                  <c:v>1641</c:v>
                </c:pt>
                <c:pt idx="56">
                  <c:v>1641</c:v>
                </c:pt>
                <c:pt idx="57">
                  <c:v>1641</c:v>
                </c:pt>
                <c:pt idx="58">
                  <c:v>1641</c:v>
                </c:pt>
                <c:pt idx="59">
                  <c:v>1641</c:v>
                </c:pt>
                <c:pt idx="60">
                  <c:v>1641</c:v>
                </c:pt>
                <c:pt idx="61">
                  <c:v>1641</c:v>
                </c:pt>
                <c:pt idx="62">
                  <c:v>1641</c:v>
                </c:pt>
                <c:pt idx="63">
                  <c:v>1642</c:v>
                </c:pt>
                <c:pt idx="64">
                  <c:v>1641</c:v>
                </c:pt>
                <c:pt idx="65">
                  <c:v>1642</c:v>
                </c:pt>
                <c:pt idx="66">
                  <c:v>1642</c:v>
                </c:pt>
                <c:pt idx="67">
                  <c:v>1643</c:v>
                </c:pt>
                <c:pt idx="68">
                  <c:v>1643</c:v>
                </c:pt>
                <c:pt idx="69">
                  <c:v>1643</c:v>
                </c:pt>
                <c:pt idx="70">
                  <c:v>1643</c:v>
                </c:pt>
                <c:pt idx="71">
                  <c:v>1643</c:v>
                </c:pt>
                <c:pt idx="72">
                  <c:v>1643</c:v>
                </c:pt>
                <c:pt idx="73">
                  <c:v>1643</c:v>
                </c:pt>
                <c:pt idx="74">
                  <c:v>1644</c:v>
                </c:pt>
                <c:pt idx="75">
                  <c:v>1644</c:v>
                </c:pt>
                <c:pt idx="76">
                  <c:v>1645</c:v>
                </c:pt>
                <c:pt idx="77">
                  <c:v>1644</c:v>
                </c:pt>
                <c:pt idx="78">
                  <c:v>1644</c:v>
                </c:pt>
                <c:pt idx="79">
                  <c:v>1645</c:v>
                </c:pt>
                <c:pt idx="80">
                  <c:v>1645</c:v>
                </c:pt>
                <c:pt idx="81">
                  <c:v>1645</c:v>
                </c:pt>
                <c:pt idx="82">
                  <c:v>1645</c:v>
                </c:pt>
                <c:pt idx="83">
                  <c:v>1645</c:v>
                </c:pt>
                <c:pt idx="84">
                  <c:v>1646</c:v>
                </c:pt>
                <c:pt idx="85">
                  <c:v>1646</c:v>
                </c:pt>
                <c:pt idx="86">
                  <c:v>1647</c:v>
                </c:pt>
                <c:pt idx="87">
                  <c:v>1647</c:v>
                </c:pt>
                <c:pt idx="88">
                  <c:v>1647</c:v>
                </c:pt>
                <c:pt idx="89">
                  <c:v>1647</c:v>
                </c:pt>
                <c:pt idx="90">
                  <c:v>1648</c:v>
                </c:pt>
                <c:pt idx="91">
                  <c:v>1647</c:v>
                </c:pt>
                <c:pt idx="92">
                  <c:v>1647</c:v>
                </c:pt>
                <c:pt idx="93">
                  <c:v>1647</c:v>
                </c:pt>
                <c:pt idx="94">
                  <c:v>1647</c:v>
                </c:pt>
                <c:pt idx="95">
                  <c:v>1647</c:v>
                </c:pt>
                <c:pt idx="96">
                  <c:v>1647</c:v>
                </c:pt>
                <c:pt idx="97">
                  <c:v>1647</c:v>
                </c:pt>
                <c:pt idx="98">
                  <c:v>1647</c:v>
                </c:pt>
                <c:pt idx="99">
                  <c:v>1647</c:v>
                </c:pt>
                <c:pt idx="100">
                  <c:v>1647</c:v>
                </c:pt>
                <c:pt idx="101">
                  <c:v>1647</c:v>
                </c:pt>
                <c:pt idx="102">
                  <c:v>1647</c:v>
                </c:pt>
                <c:pt idx="103">
                  <c:v>1647</c:v>
                </c:pt>
                <c:pt idx="104">
                  <c:v>1647</c:v>
                </c:pt>
                <c:pt idx="105">
                  <c:v>1647</c:v>
                </c:pt>
                <c:pt idx="106">
                  <c:v>1647</c:v>
                </c:pt>
                <c:pt idx="107">
                  <c:v>1648</c:v>
                </c:pt>
                <c:pt idx="108">
                  <c:v>1648</c:v>
                </c:pt>
                <c:pt idx="109">
                  <c:v>1648</c:v>
                </c:pt>
                <c:pt idx="110">
                  <c:v>1648</c:v>
                </c:pt>
                <c:pt idx="111">
                  <c:v>1649</c:v>
                </c:pt>
                <c:pt idx="112">
                  <c:v>1648</c:v>
                </c:pt>
                <c:pt idx="113">
                  <c:v>1649</c:v>
                </c:pt>
                <c:pt idx="114">
                  <c:v>1649</c:v>
                </c:pt>
                <c:pt idx="115">
                  <c:v>1648</c:v>
                </c:pt>
                <c:pt idx="116">
                  <c:v>1648</c:v>
                </c:pt>
                <c:pt idx="117">
                  <c:v>1649</c:v>
                </c:pt>
                <c:pt idx="118">
                  <c:v>1649</c:v>
                </c:pt>
                <c:pt idx="119">
                  <c:v>1648</c:v>
                </c:pt>
                <c:pt idx="120">
                  <c:v>1648</c:v>
                </c:pt>
                <c:pt idx="121">
                  <c:v>1648</c:v>
                </c:pt>
                <c:pt idx="122">
                  <c:v>1648</c:v>
                </c:pt>
                <c:pt idx="123">
                  <c:v>1648</c:v>
                </c:pt>
                <c:pt idx="124">
                  <c:v>1648</c:v>
                </c:pt>
                <c:pt idx="125">
                  <c:v>1648</c:v>
                </c:pt>
                <c:pt idx="126">
                  <c:v>1648</c:v>
                </c:pt>
                <c:pt idx="127">
                  <c:v>1648</c:v>
                </c:pt>
                <c:pt idx="128">
                  <c:v>1648</c:v>
                </c:pt>
                <c:pt idx="129">
                  <c:v>1648</c:v>
                </c:pt>
                <c:pt idx="130">
                  <c:v>1648</c:v>
                </c:pt>
                <c:pt idx="131">
                  <c:v>1648</c:v>
                </c:pt>
                <c:pt idx="132">
                  <c:v>1648</c:v>
                </c:pt>
                <c:pt idx="133">
                  <c:v>1649</c:v>
                </c:pt>
                <c:pt idx="134">
                  <c:v>1650</c:v>
                </c:pt>
                <c:pt idx="135">
                  <c:v>1649</c:v>
                </c:pt>
                <c:pt idx="136">
                  <c:v>1649</c:v>
                </c:pt>
                <c:pt idx="137">
                  <c:v>1649</c:v>
                </c:pt>
                <c:pt idx="138">
                  <c:v>1650</c:v>
                </c:pt>
                <c:pt idx="139">
                  <c:v>1649</c:v>
                </c:pt>
                <c:pt idx="140">
                  <c:v>1649</c:v>
                </c:pt>
                <c:pt idx="141">
                  <c:v>1649</c:v>
                </c:pt>
                <c:pt idx="142">
                  <c:v>1649</c:v>
                </c:pt>
                <c:pt idx="143">
                  <c:v>1649</c:v>
                </c:pt>
                <c:pt idx="144">
                  <c:v>1649</c:v>
                </c:pt>
                <c:pt idx="145">
                  <c:v>1649</c:v>
                </c:pt>
                <c:pt idx="146">
                  <c:v>1649</c:v>
                </c:pt>
                <c:pt idx="147">
                  <c:v>1649</c:v>
                </c:pt>
                <c:pt idx="148">
                  <c:v>1649</c:v>
                </c:pt>
                <c:pt idx="149">
                  <c:v>1649</c:v>
                </c:pt>
                <c:pt idx="150">
                  <c:v>1649</c:v>
                </c:pt>
                <c:pt idx="151">
                  <c:v>1648</c:v>
                </c:pt>
                <c:pt idx="152">
                  <c:v>1648</c:v>
                </c:pt>
                <c:pt idx="153">
                  <c:v>1649</c:v>
                </c:pt>
                <c:pt idx="154">
                  <c:v>1649</c:v>
                </c:pt>
                <c:pt idx="155">
                  <c:v>1648</c:v>
                </c:pt>
                <c:pt idx="156">
                  <c:v>1649</c:v>
                </c:pt>
                <c:pt idx="157">
                  <c:v>1648</c:v>
                </c:pt>
                <c:pt idx="158">
                  <c:v>1648</c:v>
                </c:pt>
                <c:pt idx="159">
                  <c:v>1648</c:v>
                </c:pt>
                <c:pt idx="160">
                  <c:v>1648</c:v>
                </c:pt>
                <c:pt idx="161">
                  <c:v>1648</c:v>
                </c:pt>
                <c:pt idx="162">
                  <c:v>1648</c:v>
                </c:pt>
                <c:pt idx="163">
                  <c:v>1648</c:v>
                </c:pt>
                <c:pt idx="164">
                  <c:v>1648</c:v>
                </c:pt>
                <c:pt idx="165">
                  <c:v>1647</c:v>
                </c:pt>
                <c:pt idx="166">
                  <c:v>1647</c:v>
                </c:pt>
                <c:pt idx="167">
                  <c:v>1648</c:v>
                </c:pt>
                <c:pt idx="168">
                  <c:v>1648</c:v>
                </c:pt>
                <c:pt idx="169">
                  <c:v>1648</c:v>
                </c:pt>
                <c:pt idx="170">
                  <c:v>1648</c:v>
                </c:pt>
                <c:pt idx="171">
                  <c:v>1120</c:v>
                </c:pt>
                <c:pt idx="172">
                  <c:v>1648</c:v>
                </c:pt>
                <c:pt idx="173">
                  <c:v>1648</c:v>
                </c:pt>
                <c:pt idx="174">
                  <c:v>1648</c:v>
                </c:pt>
                <c:pt idx="175">
                  <c:v>1648</c:v>
                </c:pt>
                <c:pt idx="176">
                  <c:v>1648</c:v>
                </c:pt>
                <c:pt idx="177">
                  <c:v>1648</c:v>
                </c:pt>
                <c:pt idx="178">
                  <c:v>1648</c:v>
                </c:pt>
                <c:pt idx="179">
                  <c:v>1648</c:v>
                </c:pt>
                <c:pt idx="180">
                  <c:v>1648</c:v>
                </c:pt>
                <c:pt idx="181">
                  <c:v>1648</c:v>
                </c:pt>
                <c:pt idx="182">
                  <c:v>1648</c:v>
                </c:pt>
                <c:pt idx="183">
                  <c:v>1648</c:v>
                </c:pt>
                <c:pt idx="184">
                  <c:v>1647</c:v>
                </c:pt>
                <c:pt idx="185">
                  <c:v>1648</c:v>
                </c:pt>
                <c:pt idx="186">
                  <c:v>1647</c:v>
                </c:pt>
                <c:pt idx="187">
                  <c:v>1647</c:v>
                </c:pt>
                <c:pt idx="188">
                  <c:v>1647</c:v>
                </c:pt>
                <c:pt idx="189">
                  <c:v>1647</c:v>
                </c:pt>
                <c:pt idx="190">
                  <c:v>1647</c:v>
                </c:pt>
                <c:pt idx="191">
                  <c:v>1647</c:v>
                </c:pt>
                <c:pt idx="192">
                  <c:v>1647</c:v>
                </c:pt>
                <c:pt idx="193">
                  <c:v>1647</c:v>
                </c:pt>
                <c:pt idx="194">
                  <c:v>1647</c:v>
                </c:pt>
                <c:pt idx="195">
                  <c:v>1647</c:v>
                </c:pt>
                <c:pt idx="196">
                  <c:v>1647</c:v>
                </c:pt>
                <c:pt idx="197">
                  <c:v>1647</c:v>
                </c:pt>
                <c:pt idx="198">
                  <c:v>1647</c:v>
                </c:pt>
                <c:pt idx="199">
                  <c:v>1647</c:v>
                </c:pt>
                <c:pt idx="200">
                  <c:v>1647</c:v>
                </c:pt>
                <c:pt idx="201">
                  <c:v>1647</c:v>
                </c:pt>
                <c:pt idx="202">
                  <c:v>1647</c:v>
                </c:pt>
                <c:pt idx="203">
                  <c:v>1647</c:v>
                </c:pt>
                <c:pt idx="204">
                  <c:v>1646</c:v>
                </c:pt>
                <c:pt idx="205">
                  <c:v>1647</c:v>
                </c:pt>
                <c:pt idx="206">
                  <c:v>1646</c:v>
                </c:pt>
                <c:pt idx="207">
                  <c:v>1646</c:v>
                </c:pt>
                <c:pt idx="208">
                  <c:v>1646</c:v>
                </c:pt>
                <c:pt idx="209">
                  <c:v>1646</c:v>
                </c:pt>
                <c:pt idx="210">
                  <c:v>1646</c:v>
                </c:pt>
                <c:pt idx="211">
                  <c:v>1646</c:v>
                </c:pt>
                <c:pt idx="212">
                  <c:v>1646</c:v>
                </c:pt>
                <c:pt idx="213">
                  <c:v>1646</c:v>
                </c:pt>
                <c:pt idx="214">
                  <c:v>1646</c:v>
                </c:pt>
                <c:pt idx="215">
                  <c:v>1646</c:v>
                </c:pt>
                <c:pt idx="216">
                  <c:v>1645</c:v>
                </c:pt>
                <c:pt idx="217">
                  <c:v>1646</c:v>
                </c:pt>
                <c:pt idx="218">
                  <c:v>1646</c:v>
                </c:pt>
                <c:pt idx="219">
                  <c:v>1645</c:v>
                </c:pt>
                <c:pt idx="220">
                  <c:v>1645</c:v>
                </c:pt>
                <c:pt idx="221">
                  <c:v>1645</c:v>
                </c:pt>
                <c:pt idx="222">
                  <c:v>1645</c:v>
                </c:pt>
                <c:pt idx="223">
                  <c:v>1645</c:v>
                </c:pt>
                <c:pt idx="224">
                  <c:v>1645</c:v>
                </c:pt>
                <c:pt idx="225">
                  <c:v>1645</c:v>
                </c:pt>
                <c:pt idx="226">
                  <c:v>1645</c:v>
                </c:pt>
                <c:pt idx="227">
                  <c:v>1645</c:v>
                </c:pt>
                <c:pt idx="228">
                  <c:v>1644</c:v>
                </c:pt>
                <c:pt idx="229">
                  <c:v>1644</c:v>
                </c:pt>
                <c:pt idx="230">
                  <c:v>1644</c:v>
                </c:pt>
                <c:pt idx="231">
                  <c:v>1644</c:v>
                </c:pt>
                <c:pt idx="232">
                  <c:v>1644</c:v>
                </c:pt>
                <c:pt idx="233">
                  <c:v>1644</c:v>
                </c:pt>
                <c:pt idx="234">
                  <c:v>1644</c:v>
                </c:pt>
                <c:pt idx="235">
                  <c:v>1644</c:v>
                </c:pt>
                <c:pt idx="236">
                  <c:v>1644</c:v>
                </c:pt>
                <c:pt idx="237">
                  <c:v>1644</c:v>
                </c:pt>
                <c:pt idx="238">
                  <c:v>1644</c:v>
                </c:pt>
                <c:pt idx="239">
                  <c:v>1644</c:v>
                </c:pt>
                <c:pt idx="240">
                  <c:v>1644</c:v>
                </c:pt>
                <c:pt idx="241">
                  <c:v>1644</c:v>
                </c:pt>
                <c:pt idx="242">
                  <c:v>1643</c:v>
                </c:pt>
                <c:pt idx="243">
                  <c:v>1643</c:v>
                </c:pt>
                <c:pt idx="244">
                  <c:v>1643</c:v>
                </c:pt>
                <c:pt idx="245">
                  <c:v>1642</c:v>
                </c:pt>
                <c:pt idx="246">
                  <c:v>1642</c:v>
                </c:pt>
                <c:pt idx="247">
                  <c:v>1642</c:v>
                </c:pt>
                <c:pt idx="248">
                  <c:v>1642</c:v>
                </c:pt>
                <c:pt idx="249">
                  <c:v>1642</c:v>
                </c:pt>
                <c:pt idx="250">
                  <c:v>1642</c:v>
                </c:pt>
                <c:pt idx="251">
                  <c:v>1641</c:v>
                </c:pt>
                <c:pt idx="252">
                  <c:v>1642</c:v>
                </c:pt>
                <c:pt idx="253">
                  <c:v>1642</c:v>
                </c:pt>
                <c:pt idx="254">
                  <c:v>1641</c:v>
                </c:pt>
                <c:pt idx="255">
                  <c:v>1641</c:v>
                </c:pt>
                <c:pt idx="256">
                  <c:v>1641</c:v>
                </c:pt>
                <c:pt idx="257">
                  <c:v>1641</c:v>
                </c:pt>
                <c:pt idx="258">
                  <c:v>1641</c:v>
                </c:pt>
                <c:pt idx="259">
                  <c:v>1641</c:v>
                </c:pt>
                <c:pt idx="260">
                  <c:v>1641</c:v>
                </c:pt>
                <c:pt idx="261">
                  <c:v>1642</c:v>
                </c:pt>
                <c:pt idx="262">
                  <c:v>1642</c:v>
                </c:pt>
                <c:pt idx="263">
                  <c:v>1642</c:v>
                </c:pt>
                <c:pt idx="264">
                  <c:v>1642</c:v>
                </c:pt>
                <c:pt idx="265">
                  <c:v>1642</c:v>
                </c:pt>
                <c:pt idx="266">
                  <c:v>1642</c:v>
                </c:pt>
                <c:pt idx="267">
                  <c:v>1642</c:v>
                </c:pt>
                <c:pt idx="268">
                  <c:v>1642</c:v>
                </c:pt>
                <c:pt idx="269">
                  <c:v>1642</c:v>
                </c:pt>
                <c:pt idx="270">
                  <c:v>1642</c:v>
                </c:pt>
                <c:pt idx="271">
                  <c:v>1642</c:v>
                </c:pt>
                <c:pt idx="272">
                  <c:v>1642</c:v>
                </c:pt>
                <c:pt idx="273">
                  <c:v>1642</c:v>
                </c:pt>
                <c:pt idx="274">
                  <c:v>1642</c:v>
                </c:pt>
                <c:pt idx="275">
                  <c:v>1642</c:v>
                </c:pt>
                <c:pt idx="276">
                  <c:v>1642</c:v>
                </c:pt>
                <c:pt idx="277">
                  <c:v>1641</c:v>
                </c:pt>
                <c:pt idx="278">
                  <c:v>1641</c:v>
                </c:pt>
                <c:pt idx="279">
                  <c:v>1641</c:v>
                </c:pt>
                <c:pt idx="280">
                  <c:v>1641</c:v>
                </c:pt>
                <c:pt idx="281">
                  <c:v>1641</c:v>
                </c:pt>
                <c:pt idx="282">
                  <c:v>1641</c:v>
                </c:pt>
                <c:pt idx="283">
                  <c:v>1641</c:v>
                </c:pt>
                <c:pt idx="284">
                  <c:v>1641</c:v>
                </c:pt>
                <c:pt idx="285">
                  <c:v>1641</c:v>
                </c:pt>
                <c:pt idx="286">
                  <c:v>1641</c:v>
                </c:pt>
                <c:pt idx="287">
                  <c:v>1640</c:v>
                </c:pt>
                <c:pt idx="288">
                  <c:v>1641</c:v>
                </c:pt>
                <c:pt idx="289">
                  <c:v>1640</c:v>
                </c:pt>
                <c:pt idx="290">
                  <c:v>1640</c:v>
                </c:pt>
                <c:pt idx="291">
                  <c:v>1641</c:v>
                </c:pt>
                <c:pt idx="292">
                  <c:v>1640</c:v>
                </c:pt>
                <c:pt idx="293">
                  <c:v>1641</c:v>
                </c:pt>
                <c:pt idx="294">
                  <c:v>1641</c:v>
                </c:pt>
                <c:pt idx="295">
                  <c:v>1640</c:v>
                </c:pt>
                <c:pt idx="296">
                  <c:v>1640</c:v>
                </c:pt>
                <c:pt idx="297">
                  <c:v>1640</c:v>
                </c:pt>
                <c:pt idx="298">
                  <c:v>1640</c:v>
                </c:pt>
                <c:pt idx="299">
                  <c:v>1640</c:v>
                </c:pt>
                <c:pt idx="300">
                  <c:v>1639</c:v>
                </c:pt>
                <c:pt idx="301">
                  <c:v>1640</c:v>
                </c:pt>
                <c:pt idx="302">
                  <c:v>1640</c:v>
                </c:pt>
                <c:pt idx="303">
                  <c:v>1640</c:v>
                </c:pt>
                <c:pt idx="304">
                  <c:v>1640</c:v>
                </c:pt>
                <c:pt idx="305">
                  <c:v>1640</c:v>
                </c:pt>
                <c:pt idx="306">
                  <c:v>1640</c:v>
                </c:pt>
                <c:pt idx="307">
                  <c:v>1639</c:v>
                </c:pt>
                <c:pt idx="308">
                  <c:v>1640</c:v>
                </c:pt>
                <c:pt idx="309">
                  <c:v>1640</c:v>
                </c:pt>
                <c:pt idx="310">
                  <c:v>1639</c:v>
                </c:pt>
                <c:pt idx="311">
                  <c:v>1639</c:v>
                </c:pt>
                <c:pt idx="312">
                  <c:v>1639</c:v>
                </c:pt>
                <c:pt idx="313">
                  <c:v>1639</c:v>
                </c:pt>
                <c:pt idx="314">
                  <c:v>1639</c:v>
                </c:pt>
                <c:pt idx="315">
                  <c:v>1639</c:v>
                </c:pt>
                <c:pt idx="316">
                  <c:v>8</c:v>
                </c:pt>
                <c:pt idx="317">
                  <c:v>1639</c:v>
                </c:pt>
                <c:pt idx="318">
                  <c:v>1638</c:v>
                </c:pt>
                <c:pt idx="319">
                  <c:v>1639</c:v>
                </c:pt>
                <c:pt idx="320">
                  <c:v>1639</c:v>
                </c:pt>
                <c:pt idx="321">
                  <c:v>1639</c:v>
                </c:pt>
                <c:pt idx="322">
                  <c:v>1639</c:v>
                </c:pt>
                <c:pt idx="323">
                  <c:v>1639</c:v>
                </c:pt>
                <c:pt idx="324">
                  <c:v>1639</c:v>
                </c:pt>
                <c:pt idx="325">
                  <c:v>1639</c:v>
                </c:pt>
                <c:pt idx="326">
                  <c:v>1639</c:v>
                </c:pt>
                <c:pt idx="327">
                  <c:v>1639</c:v>
                </c:pt>
                <c:pt idx="328">
                  <c:v>1638</c:v>
                </c:pt>
                <c:pt idx="329">
                  <c:v>1638</c:v>
                </c:pt>
                <c:pt idx="330">
                  <c:v>1638</c:v>
                </c:pt>
                <c:pt idx="331">
                  <c:v>1638</c:v>
                </c:pt>
                <c:pt idx="332">
                  <c:v>1638</c:v>
                </c:pt>
                <c:pt idx="333">
                  <c:v>1637</c:v>
                </c:pt>
                <c:pt idx="334">
                  <c:v>1637</c:v>
                </c:pt>
                <c:pt idx="335">
                  <c:v>1638</c:v>
                </c:pt>
                <c:pt idx="336">
                  <c:v>1638</c:v>
                </c:pt>
                <c:pt idx="337">
                  <c:v>1638</c:v>
                </c:pt>
                <c:pt idx="338">
                  <c:v>1638</c:v>
                </c:pt>
                <c:pt idx="339">
                  <c:v>1638</c:v>
                </c:pt>
                <c:pt idx="340">
                  <c:v>1638</c:v>
                </c:pt>
                <c:pt idx="341">
                  <c:v>1638</c:v>
                </c:pt>
                <c:pt idx="342">
                  <c:v>1638</c:v>
                </c:pt>
                <c:pt idx="343">
                  <c:v>1638</c:v>
                </c:pt>
                <c:pt idx="344">
                  <c:v>1637</c:v>
                </c:pt>
                <c:pt idx="345">
                  <c:v>1637</c:v>
                </c:pt>
                <c:pt idx="346">
                  <c:v>1637</c:v>
                </c:pt>
                <c:pt idx="347">
                  <c:v>1637</c:v>
                </c:pt>
                <c:pt idx="348">
                  <c:v>1636</c:v>
                </c:pt>
                <c:pt idx="349">
                  <c:v>1636</c:v>
                </c:pt>
                <c:pt idx="350">
                  <c:v>1636</c:v>
                </c:pt>
                <c:pt idx="351">
                  <c:v>1636</c:v>
                </c:pt>
                <c:pt idx="352">
                  <c:v>1636</c:v>
                </c:pt>
                <c:pt idx="353">
                  <c:v>1636</c:v>
                </c:pt>
                <c:pt idx="354">
                  <c:v>1636</c:v>
                </c:pt>
                <c:pt idx="355">
                  <c:v>1633</c:v>
                </c:pt>
                <c:pt idx="356">
                  <c:v>1622</c:v>
                </c:pt>
                <c:pt idx="357">
                  <c:v>1607</c:v>
                </c:pt>
                <c:pt idx="358">
                  <c:v>1592</c:v>
                </c:pt>
                <c:pt idx="359">
                  <c:v>1559</c:v>
                </c:pt>
                <c:pt idx="360">
                  <c:v>1521</c:v>
                </c:pt>
                <c:pt idx="361">
                  <c:v>1497</c:v>
                </c:pt>
                <c:pt idx="362">
                  <c:v>1488</c:v>
                </c:pt>
                <c:pt idx="363">
                  <c:v>1481</c:v>
                </c:pt>
                <c:pt idx="364">
                  <c:v>1470</c:v>
                </c:pt>
                <c:pt idx="365">
                  <c:v>1468</c:v>
                </c:pt>
                <c:pt idx="366">
                  <c:v>1458</c:v>
                </c:pt>
                <c:pt idx="367">
                  <c:v>1438</c:v>
                </c:pt>
                <c:pt idx="368">
                  <c:v>1435</c:v>
                </c:pt>
                <c:pt idx="369">
                  <c:v>1415</c:v>
                </c:pt>
                <c:pt idx="370">
                  <c:v>1413</c:v>
                </c:pt>
                <c:pt idx="371">
                  <c:v>1404</c:v>
                </c:pt>
                <c:pt idx="372">
                  <c:v>1374</c:v>
                </c:pt>
                <c:pt idx="373">
                  <c:v>1353</c:v>
                </c:pt>
                <c:pt idx="374">
                  <c:v>1337</c:v>
                </c:pt>
                <c:pt idx="375">
                  <c:v>1322</c:v>
                </c:pt>
                <c:pt idx="376">
                  <c:v>1308</c:v>
                </c:pt>
                <c:pt idx="377">
                  <c:v>1295</c:v>
                </c:pt>
                <c:pt idx="378">
                  <c:v>1280</c:v>
                </c:pt>
                <c:pt idx="379">
                  <c:v>1256</c:v>
                </c:pt>
                <c:pt idx="380">
                  <c:v>1243</c:v>
                </c:pt>
                <c:pt idx="381">
                  <c:v>1244</c:v>
                </c:pt>
                <c:pt idx="382">
                  <c:v>1233</c:v>
                </c:pt>
                <c:pt idx="383">
                  <c:v>1220</c:v>
                </c:pt>
                <c:pt idx="384">
                  <c:v>1205</c:v>
                </c:pt>
                <c:pt idx="385">
                  <c:v>1189</c:v>
                </c:pt>
                <c:pt idx="386">
                  <c:v>1185</c:v>
                </c:pt>
                <c:pt idx="387">
                  <c:v>1169</c:v>
                </c:pt>
                <c:pt idx="388">
                  <c:v>1149</c:v>
                </c:pt>
                <c:pt idx="389">
                  <c:v>1144</c:v>
                </c:pt>
                <c:pt idx="390">
                  <c:v>1126</c:v>
                </c:pt>
                <c:pt idx="391">
                  <c:v>1123</c:v>
                </c:pt>
                <c:pt idx="392">
                  <c:v>1122</c:v>
                </c:pt>
                <c:pt idx="393">
                  <c:v>1116</c:v>
                </c:pt>
                <c:pt idx="394">
                  <c:v>1115</c:v>
                </c:pt>
                <c:pt idx="395">
                  <c:v>1107</c:v>
                </c:pt>
                <c:pt idx="396">
                  <c:v>1097</c:v>
                </c:pt>
                <c:pt idx="397">
                  <c:v>1088</c:v>
                </c:pt>
                <c:pt idx="398">
                  <c:v>1080</c:v>
                </c:pt>
                <c:pt idx="399">
                  <c:v>1074</c:v>
                </c:pt>
                <c:pt idx="400">
                  <c:v>1067</c:v>
                </c:pt>
                <c:pt idx="401">
                  <c:v>1053</c:v>
                </c:pt>
                <c:pt idx="402">
                  <c:v>1030</c:v>
                </c:pt>
                <c:pt idx="403">
                  <c:v>1022</c:v>
                </c:pt>
                <c:pt idx="404">
                  <c:v>1012</c:v>
                </c:pt>
                <c:pt idx="405">
                  <c:v>999</c:v>
                </c:pt>
                <c:pt idx="406">
                  <c:v>993</c:v>
                </c:pt>
                <c:pt idx="407">
                  <c:v>985</c:v>
                </c:pt>
                <c:pt idx="408">
                  <c:v>992</c:v>
                </c:pt>
                <c:pt idx="409">
                  <c:v>991</c:v>
                </c:pt>
                <c:pt idx="410">
                  <c:v>967</c:v>
                </c:pt>
                <c:pt idx="411">
                  <c:v>959</c:v>
                </c:pt>
                <c:pt idx="412">
                  <c:v>954</c:v>
                </c:pt>
                <c:pt idx="413">
                  <c:v>939</c:v>
                </c:pt>
                <c:pt idx="414">
                  <c:v>932</c:v>
                </c:pt>
                <c:pt idx="415">
                  <c:v>922</c:v>
                </c:pt>
                <c:pt idx="416">
                  <c:v>905</c:v>
                </c:pt>
                <c:pt idx="417">
                  <c:v>885</c:v>
                </c:pt>
                <c:pt idx="418">
                  <c:v>871</c:v>
                </c:pt>
                <c:pt idx="419">
                  <c:v>864</c:v>
                </c:pt>
                <c:pt idx="420">
                  <c:v>866</c:v>
                </c:pt>
                <c:pt idx="421">
                  <c:v>861</c:v>
                </c:pt>
                <c:pt idx="422">
                  <c:v>860</c:v>
                </c:pt>
                <c:pt idx="423">
                  <c:v>863</c:v>
                </c:pt>
                <c:pt idx="424">
                  <c:v>856</c:v>
                </c:pt>
                <c:pt idx="425">
                  <c:v>853</c:v>
                </c:pt>
                <c:pt idx="426">
                  <c:v>851</c:v>
                </c:pt>
                <c:pt idx="427">
                  <c:v>831</c:v>
                </c:pt>
                <c:pt idx="428">
                  <c:v>818</c:v>
                </c:pt>
                <c:pt idx="429">
                  <c:v>807</c:v>
                </c:pt>
                <c:pt idx="430">
                  <c:v>800</c:v>
                </c:pt>
                <c:pt idx="431">
                  <c:v>800</c:v>
                </c:pt>
                <c:pt idx="432">
                  <c:v>797</c:v>
                </c:pt>
                <c:pt idx="433">
                  <c:v>798</c:v>
                </c:pt>
                <c:pt idx="434">
                  <c:v>793</c:v>
                </c:pt>
                <c:pt idx="435">
                  <c:v>799</c:v>
                </c:pt>
                <c:pt idx="436">
                  <c:v>811</c:v>
                </c:pt>
                <c:pt idx="437">
                  <c:v>819</c:v>
                </c:pt>
                <c:pt idx="438">
                  <c:v>824</c:v>
                </c:pt>
                <c:pt idx="439">
                  <c:v>823</c:v>
                </c:pt>
                <c:pt idx="440">
                  <c:v>816</c:v>
                </c:pt>
                <c:pt idx="441">
                  <c:v>808</c:v>
                </c:pt>
                <c:pt idx="442">
                  <c:v>801</c:v>
                </c:pt>
                <c:pt idx="443">
                  <c:v>791</c:v>
                </c:pt>
                <c:pt idx="444">
                  <c:v>782</c:v>
                </c:pt>
                <c:pt idx="445">
                  <c:v>773</c:v>
                </c:pt>
                <c:pt idx="446">
                  <c:v>764</c:v>
                </c:pt>
                <c:pt idx="447">
                  <c:v>757</c:v>
                </c:pt>
                <c:pt idx="448">
                  <c:v>753</c:v>
                </c:pt>
                <c:pt idx="449">
                  <c:v>750</c:v>
                </c:pt>
                <c:pt idx="450">
                  <c:v>741</c:v>
                </c:pt>
                <c:pt idx="451">
                  <c:v>735</c:v>
                </c:pt>
                <c:pt idx="452">
                  <c:v>727</c:v>
                </c:pt>
                <c:pt idx="453">
                  <c:v>727</c:v>
                </c:pt>
                <c:pt idx="454">
                  <c:v>726</c:v>
                </c:pt>
                <c:pt idx="455">
                  <c:v>726</c:v>
                </c:pt>
                <c:pt idx="456">
                  <c:v>732</c:v>
                </c:pt>
                <c:pt idx="457">
                  <c:v>729</c:v>
                </c:pt>
                <c:pt idx="458">
                  <c:v>725</c:v>
                </c:pt>
                <c:pt idx="459">
                  <c:v>719</c:v>
                </c:pt>
                <c:pt idx="460">
                  <c:v>721</c:v>
                </c:pt>
                <c:pt idx="461">
                  <c:v>721</c:v>
                </c:pt>
                <c:pt idx="462">
                  <c:v>716</c:v>
                </c:pt>
                <c:pt idx="463">
                  <c:v>716</c:v>
                </c:pt>
                <c:pt idx="464">
                  <c:v>717</c:v>
                </c:pt>
                <c:pt idx="465">
                  <c:v>715</c:v>
                </c:pt>
                <c:pt idx="466">
                  <c:v>701</c:v>
                </c:pt>
                <c:pt idx="467">
                  <c:v>685</c:v>
                </c:pt>
                <c:pt idx="468">
                  <c:v>684</c:v>
                </c:pt>
                <c:pt idx="469">
                  <c:v>681</c:v>
                </c:pt>
                <c:pt idx="470">
                  <c:v>682</c:v>
                </c:pt>
                <c:pt idx="471">
                  <c:v>680</c:v>
                </c:pt>
                <c:pt idx="472">
                  <c:v>680</c:v>
                </c:pt>
                <c:pt idx="473">
                  <c:v>681</c:v>
                </c:pt>
                <c:pt idx="474">
                  <c:v>686</c:v>
                </c:pt>
                <c:pt idx="475">
                  <c:v>691</c:v>
                </c:pt>
                <c:pt idx="476">
                  <c:v>695</c:v>
                </c:pt>
                <c:pt idx="477">
                  <c:v>697</c:v>
                </c:pt>
                <c:pt idx="478">
                  <c:v>698</c:v>
                </c:pt>
                <c:pt idx="479">
                  <c:v>695</c:v>
                </c:pt>
                <c:pt idx="480">
                  <c:v>693</c:v>
                </c:pt>
                <c:pt idx="481">
                  <c:v>687</c:v>
                </c:pt>
                <c:pt idx="482">
                  <c:v>686</c:v>
                </c:pt>
                <c:pt idx="483">
                  <c:v>684</c:v>
                </c:pt>
                <c:pt idx="484">
                  <c:v>675</c:v>
                </c:pt>
                <c:pt idx="485">
                  <c:v>674</c:v>
                </c:pt>
                <c:pt idx="486">
                  <c:v>674</c:v>
                </c:pt>
                <c:pt idx="487">
                  <c:v>666</c:v>
                </c:pt>
                <c:pt idx="488">
                  <c:v>663</c:v>
                </c:pt>
                <c:pt idx="489">
                  <c:v>663</c:v>
                </c:pt>
                <c:pt idx="490">
                  <c:v>656</c:v>
                </c:pt>
                <c:pt idx="491">
                  <c:v>657</c:v>
                </c:pt>
                <c:pt idx="492">
                  <c:v>652</c:v>
                </c:pt>
                <c:pt idx="493">
                  <c:v>653</c:v>
                </c:pt>
                <c:pt idx="494">
                  <c:v>654</c:v>
                </c:pt>
                <c:pt idx="495">
                  <c:v>656</c:v>
                </c:pt>
                <c:pt idx="496">
                  <c:v>655</c:v>
                </c:pt>
                <c:pt idx="497">
                  <c:v>654</c:v>
                </c:pt>
                <c:pt idx="498">
                  <c:v>650</c:v>
                </c:pt>
                <c:pt idx="499">
                  <c:v>651</c:v>
                </c:pt>
                <c:pt idx="500">
                  <c:v>653</c:v>
                </c:pt>
                <c:pt idx="501">
                  <c:v>649</c:v>
                </c:pt>
                <c:pt idx="502">
                  <c:v>646</c:v>
                </c:pt>
                <c:pt idx="503">
                  <c:v>645</c:v>
                </c:pt>
                <c:pt idx="504">
                  <c:v>643</c:v>
                </c:pt>
                <c:pt idx="505">
                  <c:v>642</c:v>
                </c:pt>
                <c:pt idx="506">
                  <c:v>645</c:v>
                </c:pt>
                <c:pt idx="507">
                  <c:v>644</c:v>
                </c:pt>
                <c:pt idx="508">
                  <c:v>643</c:v>
                </c:pt>
                <c:pt idx="509">
                  <c:v>647</c:v>
                </c:pt>
                <c:pt idx="510">
                  <c:v>648</c:v>
                </c:pt>
                <c:pt idx="511">
                  <c:v>649</c:v>
                </c:pt>
                <c:pt idx="512">
                  <c:v>651</c:v>
                </c:pt>
                <c:pt idx="513">
                  <c:v>649</c:v>
                </c:pt>
                <c:pt idx="514">
                  <c:v>640</c:v>
                </c:pt>
                <c:pt idx="515">
                  <c:v>634</c:v>
                </c:pt>
                <c:pt idx="516">
                  <c:v>627</c:v>
                </c:pt>
                <c:pt idx="517">
                  <c:v>627</c:v>
                </c:pt>
                <c:pt idx="518">
                  <c:v>619</c:v>
                </c:pt>
                <c:pt idx="519">
                  <c:v>615</c:v>
                </c:pt>
                <c:pt idx="520">
                  <c:v>605</c:v>
                </c:pt>
                <c:pt idx="521">
                  <c:v>608</c:v>
                </c:pt>
                <c:pt idx="522">
                  <c:v>608</c:v>
                </c:pt>
                <c:pt idx="523">
                  <c:v>608</c:v>
                </c:pt>
                <c:pt idx="524">
                  <c:v>604</c:v>
                </c:pt>
                <c:pt idx="525">
                  <c:v>603</c:v>
                </c:pt>
                <c:pt idx="526">
                  <c:v>598</c:v>
                </c:pt>
                <c:pt idx="527">
                  <c:v>600</c:v>
                </c:pt>
                <c:pt idx="528">
                  <c:v>595</c:v>
                </c:pt>
                <c:pt idx="529">
                  <c:v>597</c:v>
                </c:pt>
                <c:pt idx="530">
                  <c:v>596</c:v>
                </c:pt>
                <c:pt idx="531">
                  <c:v>592</c:v>
                </c:pt>
                <c:pt idx="532">
                  <c:v>592</c:v>
                </c:pt>
                <c:pt idx="533">
                  <c:v>587</c:v>
                </c:pt>
                <c:pt idx="534">
                  <c:v>584</c:v>
                </c:pt>
                <c:pt idx="535">
                  <c:v>575</c:v>
                </c:pt>
                <c:pt idx="536">
                  <c:v>575</c:v>
                </c:pt>
                <c:pt idx="537">
                  <c:v>570</c:v>
                </c:pt>
                <c:pt idx="538">
                  <c:v>570</c:v>
                </c:pt>
                <c:pt idx="539">
                  <c:v>575</c:v>
                </c:pt>
                <c:pt idx="540">
                  <c:v>579</c:v>
                </c:pt>
                <c:pt idx="541">
                  <c:v>576</c:v>
                </c:pt>
                <c:pt idx="542">
                  <c:v>572</c:v>
                </c:pt>
                <c:pt idx="543">
                  <c:v>572</c:v>
                </c:pt>
                <c:pt idx="544">
                  <c:v>571</c:v>
                </c:pt>
                <c:pt idx="545">
                  <c:v>567</c:v>
                </c:pt>
                <c:pt idx="546">
                  <c:v>559</c:v>
                </c:pt>
                <c:pt idx="547">
                  <c:v>557</c:v>
                </c:pt>
                <c:pt idx="548">
                  <c:v>568</c:v>
                </c:pt>
                <c:pt idx="549">
                  <c:v>571</c:v>
                </c:pt>
                <c:pt idx="550">
                  <c:v>571</c:v>
                </c:pt>
                <c:pt idx="551">
                  <c:v>559</c:v>
                </c:pt>
                <c:pt idx="552">
                  <c:v>560</c:v>
                </c:pt>
                <c:pt idx="553">
                  <c:v>554</c:v>
                </c:pt>
                <c:pt idx="554">
                  <c:v>553</c:v>
                </c:pt>
                <c:pt idx="555">
                  <c:v>549</c:v>
                </c:pt>
                <c:pt idx="556">
                  <c:v>553</c:v>
                </c:pt>
                <c:pt idx="557">
                  <c:v>553</c:v>
                </c:pt>
                <c:pt idx="558">
                  <c:v>556</c:v>
                </c:pt>
                <c:pt idx="559">
                  <c:v>555</c:v>
                </c:pt>
                <c:pt idx="560">
                  <c:v>552</c:v>
                </c:pt>
                <c:pt idx="561">
                  <c:v>6</c:v>
                </c:pt>
                <c:pt idx="562">
                  <c:v>542</c:v>
                </c:pt>
                <c:pt idx="563">
                  <c:v>541</c:v>
                </c:pt>
                <c:pt idx="564">
                  <c:v>539</c:v>
                </c:pt>
                <c:pt idx="565">
                  <c:v>540</c:v>
                </c:pt>
                <c:pt idx="566">
                  <c:v>532</c:v>
                </c:pt>
                <c:pt idx="567">
                  <c:v>513</c:v>
                </c:pt>
                <c:pt idx="568">
                  <c:v>500</c:v>
                </c:pt>
                <c:pt idx="569">
                  <c:v>504</c:v>
                </c:pt>
                <c:pt idx="570">
                  <c:v>521</c:v>
                </c:pt>
                <c:pt idx="571">
                  <c:v>530</c:v>
                </c:pt>
                <c:pt idx="572">
                  <c:v>528</c:v>
                </c:pt>
                <c:pt idx="573">
                  <c:v>522</c:v>
                </c:pt>
                <c:pt idx="574">
                  <c:v>511</c:v>
                </c:pt>
                <c:pt idx="575">
                  <c:v>497</c:v>
                </c:pt>
                <c:pt idx="576">
                  <c:v>491</c:v>
                </c:pt>
                <c:pt idx="577">
                  <c:v>491</c:v>
                </c:pt>
                <c:pt idx="578">
                  <c:v>498</c:v>
                </c:pt>
                <c:pt idx="579">
                  <c:v>501</c:v>
                </c:pt>
                <c:pt idx="580">
                  <c:v>501</c:v>
                </c:pt>
                <c:pt idx="581">
                  <c:v>499</c:v>
                </c:pt>
                <c:pt idx="582">
                  <c:v>491</c:v>
                </c:pt>
                <c:pt idx="583">
                  <c:v>474</c:v>
                </c:pt>
                <c:pt idx="584">
                  <c:v>477</c:v>
                </c:pt>
                <c:pt idx="585">
                  <c:v>485</c:v>
                </c:pt>
                <c:pt idx="586">
                  <c:v>491</c:v>
                </c:pt>
                <c:pt idx="587">
                  <c:v>481</c:v>
                </c:pt>
                <c:pt idx="588">
                  <c:v>479</c:v>
                </c:pt>
                <c:pt idx="589">
                  <c:v>490</c:v>
                </c:pt>
                <c:pt idx="590">
                  <c:v>496</c:v>
                </c:pt>
                <c:pt idx="591">
                  <c:v>492</c:v>
                </c:pt>
                <c:pt idx="592">
                  <c:v>487</c:v>
                </c:pt>
                <c:pt idx="593">
                  <c:v>479</c:v>
                </c:pt>
                <c:pt idx="594">
                  <c:v>481</c:v>
                </c:pt>
                <c:pt idx="595">
                  <c:v>473</c:v>
                </c:pt>
                <c:pt idx="596">
                  <c:v>467</c:v>
                </c:pt>
                <c:pt idx="597">
                  <c:v>466</c:v>
                </c:pt>
                <c:pt idx="598">
                  <c:v>473</c:v>
                </c:pt>
                <c:pt idx="599">
                  <c:v>486</c:v>
                </c:pt>
                <c:pt idx="600">
                  <c:v>487</c:v>
                </c:pt>
                <c:pt idx="601">
                  <c:v>479</c:v>
                </c:pt>
                <c:pt idx="602">
                  <c:v>480</c:v>
                </c:pt>
                <c:pt idx="603">
                  <c:v>480</c:v>
                </c:pt>
                <c:pt idx="604">
                  <c:v>475</c:v>
                </c:pt>
                <c:pt idx="605">
                  <c:v>468</c:v>
                </c:pt>
                <c:pt idx="606">
                  <c:v>467</c:v>
                </c:pt>
                <c:pt idx="607">
                  <c:v>472</c:v>
                </c:pt>
                <c:pt idx="608">
                  <c:v>473</c:v>
                </c:pt>
                <c:pt idx="609">
                  <c:v>465</c:v>
                </c:pt>
                <c:pt idx="610">
                  <c:v>459</c:v>
                </c:pt>
                <c:pt idx="611">
                  <c:v>457</c:v>
                </c:pt>
                <c:pt idx="612">
                  <c:v>447</c:v>
                </c:pt>
                <c:pt idx="613">
                  <c:v>442</c:v>
                </c:pt>
                <c:pt idx="614">
                  <c:v>444</c:v>
                </c:pt>
                <c:pt idx="615">
                  <c:v>442</c:v>
                </c:pt>
                <c:pt idx="616">
                  <c:v>441</c:v>
                </c:pt>
                <c:pt idx="617">
                  <c:v>441</c:v>
                </c:pt>
                <c:pt idx="618">
                  <c:v>440</c:v>
                </c:pt>
                <c:pt idx="619">
                  <c:v>432</c:v>
                </c:pt>
                <c:pt idx="620">
                  <c:v>432</c:v>
                </c:pt>
                <c:pt idx="621">
                  <c:v>427</c:v>
                </c:pt>
                <c:pt idx="622">
                  <c:v>424</c:v>
                </c:pt>
                <c:pt idx="623">
                  <c:v>411</c:v>
                </c:pt>
                <c:pt idx="624">
                  <c:v>401</c:v>
                </c:pt>
                <c:pt idx="625">
                  <c:v>399</c:v>
                </c:pt>
                <c:pt idx="626">
                  <c:v>405</c:v>
                </c:pt>
                <c:pt idx="627">
                  <c:v>412</c:v>
                </c:pt>
                <c:pt idx="628">
                  <c:v>414</c:v>
                </c:pt>
                <c:pt idx="629">
                  <c:v>408</c:v>
                </c:pt>
                <c:pt idx="630">
                  <c:v>404</c:v>
                </c:pt>
                <c:pt idx="631">
                  <c:v>403</c:v>
                </c:pt>
                <c:pt idx="632">
                  <c:v>404</c:v>
                </c:pt>
                <c:pt idx="633">
                  <c:v>409</c:v>
                </c:pt>
                <c:pt idx="634">
                  <c:v>411</c:v>
                </c:pt>
                <c:pt idx="635">
                  <c:v>417</c:v>
                </c:pt>
                <c:pt idx="636">
                  <c:v>413</c:v>
                </c:pt>
                <c:pt idx="637">
                  <c:v>420</c:v>
                </c:pt>
                <c:pt idx="638">
                  <c:v>419</c:v>
                </c:pt>
                <c:pt idx="639">
                  <c:v>422</c:v>
                </c:pt>
                <c:pt idx="640">
                  <c:v>425</c:v>
                </c:pt>
                <c:pt idx="641">
                  <c:v>421</c:v>
                </c:pt>
                <c:pt idx="642">
                  <c:v>417</c:v>
                </c:pt>
                <c:pt idx="643">
                  <c:v>408</c:v>
                </c:pt>
                <c:pt idx="644">
                  <c:v>411</c:v>
                </c:pt>
                <c:pt idx="645">
                  <c:v>417</c:v>
                </c:pt>
                <c:pt idx="646">
                  <c:v>420</c:v>
                </c:pt>
                <c:pt idx="647">
                  <c:v>424</c:v>
                </c:pt>
                <c:pt idx="648">
                  <c:v>418</c:v>
                </c:pt>
                <c:pt idx="649">
                  <c:v>413</c:v>
                </c:pt>
                <c:pt idx="650">
                  <c:v>409</c:v>
                </c:pt>
                <c:pt idx="651">
                  <c:v>405</c:v>
                </c:pt>
                <c:pt idx="652">
                  <c:v>404</c:v>
                </c:pt>
                <c:pt idx="653">
                  <c:v>405</c:v>
                </c:pt>
                <c:pt idx="654">
                  <c:v>402</c:v>
                </c:pt>
                <c:pt idx="655">
                  <c:v>404</c:v>
                </c:pt>
                <c:pt idx="656">
                  <c:v>407</c:v>
                </c:pt>
                <c:pt idx="657">
                  <c:v>412</c:v>
                </c:pt>
                <c:pt idx="658">
                  <c:v>402</c:v>
                </c:pt>
                <c:pt idx="659">
                  <c:v>397</c:v>
                </c:pt>
                <c:pt idx="660">
                  <c:v>395</c:v>
                </c:pt>
                <c:pt idx="661">
                  <c:v>409</c:v>
                </c:pt>
                <c:pt idx="662">
                  <c:v>413</c:v>
                </c:pt>
                <c:pt idx="663">
                  <c:v>410</c:v>
                </c:pt>
                <c:pt idx="664">
                  <c:v>394</c:v>
                </c:pt>
                <c:pt idx="665">
                  <c:v>393</c:v>
                </c:pt>
                <c:pt idx="666">
                  <c:v>403</c:v>
                </c:pt>
                <c:pt idx="667">
                  <c:v>413</c:v>
                </c:pt>
                <c:pt idx="668">
                  <c:v>419</c:v>
                </c:pt>
                <c:pt idx="669">
                  <c:v>415</c:v>
                </c:pt>
                <c:pt idx="670">
                  <c:v>410</c:v>
                </c:pt>
                <c:pt idx="671">
                  <c:v>418</c:v>
                </c:pt>
                <c:pt idx="672">
                  <c:v>417</c:v>
                </c:pt>
                <c:pt idx="673">
                  <c:v>420</c:v>
                </c:pt>
                <c:pt idx="674">
                  <c:v>407</c:v>
                </c:pt>
                <c:pt idx="675">
                  <c:v>407</c:v>
                </c:pt>
                <c:pt idx="676">
                  <c:v>403</c:v>
                </c:pt>
                <c:pt idx="677">
                  <c:v>406</c:v>
                </c:pt>
                <c:pt idx="678">
                  <c:v>405</c:v>
                </c:pt>
                <c:pt idx="679">
                  <c:v>407</c:v>
                </c:pt>
                <c:pt idx="680">
                  <c:v>401</c:v>
                </c:pt>
                <c:pt idx="681">
                  <c:v>403</c:v>
                </c:pt>
                <c:pt idx="682">
                  <c:v>396</c:v>
                </c:pt>
                <c:pt idx="683">
                  <c:v>392</c:v>
                </c:pt>
                <c:pt idx="684">
                  <c:v>394</c:v>
                </c:pt>
                <c:pt idx="685">
                  <c:v>397</c:v>
                </c:pt>
                <c:pt idx="686">
                  <c:v>398</c:v>
                </c:pt>
                <c:pt idx="687">
                  <c:v>395</c:v>
                </c:pt>
                <c:pt idx="688">
                  <c:v>391</c:v>
                </c:pt>
                <c:pt idx="689">
                  <c:v>395</c:v>
                </c:pt>
                <c:pt idx="690">
                  <c:v>401</c:v>
                </c:pt>
                <c:pt idx="691">
                  <c:v>401</c:v>
                </c:pt>
                <c:pt idx="692">
                  <c:v>407</c:v>
                </c:pt>
                <c:pt idx="693">
                  <c:v>407</c:v>
                </c:pt>
                <c:pt idx="694">
                  <c:v>403</c:v>
                </c:pt>
                <c:pt idx="695">
                  <c:v>402</c:v>
                </c:pt>
                <c:pt idx="696">
                  <c:v>394</c:v>
                </c:pt>
                <c:pt idx="697">
                  <c:v>397</c:v>
                </c:pt>
                <c:pt idx="698">
                  <c:v>401</c:v>
                </c:pt>
                <c:pt idx="699">
                  <c:v>402</c:v>
                </c:pt>
                <c:pt idx="700">
                  <c:v>404</c:v>
                </c:pt>
                <c:pt idx="701">
                  <c:v>404</c:v>
                </c:pt>
                <c:pt idx="702">
                  <c:v>395</c:v>
                </c:pt>
                <c:pt idx="703">
                  <c:v>392</c:v>
                </c:pt>
                <c:pt idx="704">
                  <c:v>400</c:v>
                </c:pt>
                <c:pt idx="705">
                  <c:v>405</c:v>
                </c:pt>
                <c:pt idx="706">
                  <c:v>401</c:v>
                </c:pt>
                <c:pt idx="707">
                  <c:v>396</c:v>
                </c:pt>
                <c:pt idx="708">
                  <c:v>395</c:v>
                </c:pt>
                <c:pt idx="709">
                  <c:v>396</c:v>
                </c:pt>
                <c:pt idx="710">
                  <c:v>413</c:v>
                </c:pt>
                <c:pt idx="711">
                  <c:v>431</c:v>
                </c:pt>
                <c:pt idx="712">
                  <c:v>442</c:v>
                </c:pt>
                <c:pt idx="713">
                  <c:v>454</c:v>
                </c:pt>
                <c:pt idx="714">
                  <c:v>476</c:v>
                </c:pt>
                <c:pt idx="715">
                  <c:v>1120</c:v>
                </c:pt>
                <c:pt idx="716">
                  <c:v>516</c:v>
                </c:pt>
                <c:pt idx="717">
                  <c:v>535</c:v>
                </c:pt>
                <c:pt idx="718">
                  <c:v>558</c:v>
                </c:pt>
                <c:pt idx="719">
                  <c:v>577</c:v>
                </c:pt>
                <c:pt idx="720">
                  <c:v>597</c:v>
                </c:pt>
                <c:pt idx="721">
                  <c:v>617</c:v>
                </c:pt>
                <c:pt idx="722">
                  <c:v>640</c:v>
                </c:pt>
                <c:pt idx="723">
                  <c:v>663</c:v>
                </c:pt>
                <c:pt idx="724">
                  <c:v>677</c:v>
                </c:pt>
                <c:pt idx="725">
                  <c:v>692</c:v>
                </c:pt>
                <c:pt idx="726">
                  <c:v>708</c:v>
                </c:pt>
                <c:pt idx="727">
                  <c:v>722</c:v>
                </c:pt>
                <c:pt idx="728">
                  <c:v>740</c:v>
                </c:pt>
                <c:pt idx="729">
                  <c:v>758</c:v>
                </c:pt>
                <c:pt idx="730">
                  <c:v>775</c:v>
                </c:pt>
                <c:pt idx="731">
                  <c:v>788</c:v>
                </c:pt>
                <c:pt idx="732">
                  <c:v>802</c:v>
                </c:pt>
                <c:pt idx="733">
                  <c:v>820</c:v>
                </c:pt>
                <c:pt idx="734">
                  <c:v>840</c:v>
                </c:pt>
                <c:pt idx="735">
                  <c:v>852</c:v>
                </c:pt>
                <c:pt idx="736">
                  <c:v>867</c:v>
                </c:pt>
                <c:pt idx="737">
                  <c:v>882</c:v>
                </c:pt>
                <c:pt idx="738">
                  <c:v>896</c:v>
                </c:pt>
                <c:pt idx="739">
                  <c:v>908</c:v>
                </c:pt>
                <c:pt idx="740">
                  <c:v>921</c:v>
                </c:pt>
                <c:pt idx="741">
                  <c:v>939</c:v>
                </c:pt>
                <c:pt idx="742">
                  <c:v>953</c:v>
                </c:pt>
                <c:pt idx="743">
                  <c:v>495</c:v>
                </c:pt>
                <c:pt idx="744">
                  <c:v>976</c:v>
                </c:pt>
                <c:pt idx="745">
                  <c:v>994</c:v>
                </c:pt>
                <c:pt idx="746">
                  <c:v>1003</c:v>
                </c:pt>
                <c:pt idx="747">
                  <c:v>1014</c:v>
                </c:pt>
                <c:pt idx="748">
                  <c:v>1029</c:v>
                </c:pt>
                <c:pt idx="749">
                  <c:v>1042</c:v>
                </c:pt>
                <c:pt idx="750">
                  <c:v>1053</c:v>
                </c:pt>
                <c:pt idx="751">
                  <c:v>1063</c:v>
                </c:pt>
                <c:pt idx="752">
                  <c:v>1076</c:v>
                </c:pt>
                <c:pt idx="753">
                  <c:v>1088</c:v>
                </c:pt>
                <c:pt idx="754">
                  <c:v>1098</c:v>
                </c:pt>
                <c:pt idx="755">
                  <c:v>1110</c:v>
                </c:pt>
                <c:pt idx="756">
                  <c:v>1123</c:v>
                </c:pt>
                <c:pt idx="757">
                  <c:v>1132</c:v>
                </c:pt>
                <c:pt idx="758">
                  <c:v>1142</c:v>
                </c:pt>
                <c:pt idx="759">
                  <c:v>1151</c:v>
                </c:pt>
                <c:pt idx="760">
                  <c:v>1162</c:v>
                </c:pt>
                <c:pt idx="761">
                  <c:v>1171</c:v>
                </c:pt>
                <c:pt idx="762">
                  <c:v>1180</c:v>
                </c:pt>
                <c:pt idx="763">
                  <c:v>1189</c:v>
                </c:pt>
                <c:pt idx="764">
                  <c:v>1198</c:v>
                </c:pt>
                <c:pt idx="765">
                  <c:v>1208</c:v>
                </c:pt>
                <c:pt idx="766">
                  <c:v>1217</c:v>
                </c:pt>
                <c:pt idx="767">
                  <c:v>1225</c:v>
                </c:pt>
                <c:pt idx="768">
                  <c:v>1233</c:v>
                </c:pt>
                <c:pt idx="769">
                  <c:v>1242</c:v>
                </c:pt>
                <c:pt idx="770">
                  <c:v>1250</c:v>
                </c:pt>
                <c:pt idx="771">
                  <c:v>1258</c:v>
                </c:pt>
                <c:pt idx="772">
                  <c:v>1265</c:v>
                </c:pt>
                <c:pt idx="773">
                  <c:v>1272</c:v>
                </c:pt>
                <c:pt idx="774">
                  <c:v>1280</c:v>
                </c:pt>
                <c:pt idx="775">
                  <c:v>1287</c:v>
                </c:pt>
                <c:pt idx="776">
                  <c:v>1295</c:v>
                </c:pt>
                <c:pt idx="777">
                  <c:v>1302</c:v>
                </c:pt>
                <c:pt idx="778">
                  <c:v>1308</c:v>
                </c:pt>
                <c:pt idx="779">
                  <c:v>1314</c:v>
                </c:pt>
                <c:pt idx="780">
                  <c:v>1322</c:v>
                </c:pt>
                <c:pt idx="781">
                  <c:v>1328</c:v>
                </c:pt>
                <c:pt idx="782">
                  <c:v>1334</c:v>
                </c:pt>
                <c:pt idx="783">
                  <c:v>1339</c:v>
                </c:pt>
                <c:pt idx="784">
                  <c:v>1346</c:v>
                </c:pt>
                <c:pt idx="785">
                  <c:v>1352</c:v>
                </c:pt>
                <c:pt idx="786">
                  <c:v>1357</c:v>
                </c:pt>
                <c:pt idx="787">
                  <c:v>1363</c:v>
                </c:pt>
                <c:pt idx="788">
                  <c:v>1368</c:v>
                </c:pt>
                <c:pt idx="789">
                  <c:v>1373</c:v>
                </c:pt>
                <c:pt idx="790">
                  <c:v>1379</c:v>
                </c:pt>
                <c:pt idx="791">
                  <c:v>1384</c:v>
                </c:pt>
                <c:pt idx="792">
                  <c:v>1388</c:v>
                </c:pt>
                <c:pt idx="793">
                  <c:v>1393</c:v>
                </c:pt>
                <c:pt idx="794">
                  <c:v>1398</c:v>
                </c:pt>
                <c:pt idx="795">
                  <c:v>1403</c:v>
                </c:pt>
                <c:pt idx="796">
                  <c:v>1408</c:v>
                </c:pt>
                <c:pt idx="797">
                  <c:v>1413</c:v>
                </c:pt>
                <c:pt idx="798">
                  <c:v>1416</c:v>
                </c:pt>
                <c:pt idx="799">
                  <c:v>1421</c:v>
                </c:pt>
                <c:pt idx="800">
                  <c:v>1425</c:v>
                </c:pt>
                <c:pt idx="801">
                  <c:v>1429</c:v>
                </c:pt>
                <c:pt idx="802">
                  <c:v>1433</c:v>
                </c:pt>
                <c:pt idx="803">
                  <c:v>1436</c:v>
                </c:pt>
                <c:pt idx="804">
                  <c:v>1440</c:v>
                </c:pt>
                <c:pt idx="805">
                  <c:v>1444</c:v>
                </c:pt>
                <c:pt idx="806">
                  <c:v>1448</c:v>
                </c:pt>
                <c:pt idx="807">
                  <c:v>1452</c:v>
                </c:pt>
                <c:pt idx="808">
                  <c:v>1455</c:v>
                </c:pt>
                <c:pt idx="809">
                  <c:v>1458</c:v>
                </c:pt>
                <c:pt idx="810">
                  <c:v>1462</c:v>
                </c:pt>
                <c:pt idx="811">
                  <c:v>1465</c:v>
                </c:pt>
                <c:pt idx="812">
                  <c:v>1468</c:v>
                </c:pt>
                <c:pt idx="813">
                  <c:v>1470</c:v>
                </c:pt>
                <c:pt idx="814">
                  <c:v>1473</c:v>
                </c:pt>
                <c:pt idx="815">
                  <c:v>1477</c:v>
                </c:pt>
                <c:pt idx="816">
                  <c:v>1480</c:v>
                </c:pt>
                <c:pt idx="817">
                  <c:v>1482</c:v>
                </c:pt>
                <c:pt idx="818">
                  <c:v>1485</c:v>
                </c:pt>
                <c:pt idx="819">
                  <c:v>1488</c:v>
                </c:pt>
                <c:pt idx="820">
                  <c:v>1491</c:v>
                </c:pt>
                <c:pt idx="821">
                  <c:v>1493</c:v>
                </c:pt>
                <c:pt idx="822">
                  <c:v>1495</c:v>
                </c:pt>
                <c:pt idx="823">
                  <c:v>1498</c:v>
                </c:pt>
                <c:pt idx="824">
                  <c:v>1500</c:v>
                </c:pt>
                <c:pt idx="825">
                  <c:v>1502</c:v>
                </c:pt>
                <c:pt idx="826">
                  <c:v>1505</c:v>
                </c:pt>
                <c:pt idx="827">
                  <c:v>1508</c:v>
                </c:pt>
                <c:pt idx="828">
                  <c:v>1510</c:v>
                </c:pt>
                <c:pt idx="829">
                  <c:v>1512</c:v>
                </c:pt>
                <c:pt idx="830">
                  <c:v>1514</c:v>
                </c:pt>
                <c:pt idx="831">
                  <c:v>1516</c:v>
                </c:pt>
                <c:pt idx="832">
                  <c:v>1517</c:v>
                </c:pt>
                <c:pt idx="833">
                  <c:v>1519</c:v>
                </c:pt>
                <c:pt idx="834">
                  <c:v>1522</c:v>
                </c:pt>
                <c:pt idx="835">
                  <c:v>1524</c:v>
                </c:pt>
                <c:pt idx="836">
                  <c:v>1525</c:v>
                </c:pt>
                <c:pt idx="837">
                  <c:v>1528</c:v>
                </c:pt>
                <c:pt idx="838">
                  <c:v>1530</c:v>
                </c:pt>
                <c:pt idx="839">
                  <c:v>1531</c:v>
                </c:pt>
                <c:pt idx="840">
                  <c:v>1533</c:v>
                </c:pt>
                <c:pt idx="841">
                  <c:v>1535</c:v>
                </c:pt>
                <c:pt idx="842">
                  <c:v>1536</c:v>
                </c:pt>
                <c:pt idx="843">
                  <c:v>1537</c:v>
                </c:pt>
                <c:pt idx="844">
                  <c:v>1539</c:v>
                </c:pt>
                <c:pt idx="845">
                  <c:v>1541</c:v>
                </c:pt>
                <c:pt idx="846">
                  <c:v>1542</c:v>
                </c:pt>
                <c:pt idx="847">
                  <c:v>1543</c:v>
                </c:pt>
                <c:pt idx="848">
                  <c:v>1544</c:v>
                </c:pt>
                <c:pt idx="849">
                  <c:v>1546</c:v>
                </c:pt>
                <c:pt idx="850">
                  <c:v>1548</c:v>
                </c:pt>
                <c:pt idx="851">
                  <c:v>1549</c:v>
                </c:pt>
                <c:pt idx="852">
                  <c:v>1550</c:v>
                </c:pt>
                <c:pt idx="853">
                  <c:v>1552</c:v>
                </c:pt>
                <c:pt idx="854">
                  <c:v>1553</c:v>
                </c:pt>
                <c:pt idx="855">
                  <c:v>1554</c:v>
                </c:pt>
                <c:pt idx="856">
                  <c:v>1555</c:v>
                </c:pt>
                <c:pt idx="857">
                  <c:v>1556</c:v>
                </c:pt>
                <c:pt idx="858">
                  <c:v>1557</c:v>
                </c:pt>
                <c:pt idx="859">
                  <c:v>1558</c:v>
                </c:pt>
                <c:pt idx="860">
                  <c:v>1559</c:v>
                </c:pt>
                <c:pt idx="861">
                  <c:v>1560</c:v>
                </c:pt>
                <c:pt idx="862">
                  <c:v>1561</c:v>
                </c:pt>
                <c:pt idx="863">
                  <c:v>1563</c:v>
                </c:pt>
                <c:pt idx="864">
                  <c:v>1564</c:v>
                </c:pt>
                <c:pt idx="865">
                  <c:v>1564</c:v>
                </c:pt>
                <c:pt idx="866">
                  <c:v>1565</c:v>
                </c:pt>
                <c:pt idx="867">
                  <c:v>1566</c:v>
                </c:pt>
                <c:pt idx="868">
                  <c:v>1567</c:v>
                </c:pt>
                <c:pt idx="869">
                  <c:v>1568</c:v>
                </c:pt>
                <c:pt idx="870">
                  <c:v>1569</c:v>
                </c:pt>
                <c:pt idx="871">
                  <c:v>1570</c:v>
                </c:pt>
                <c:pt idx="872">
                  <c:v>1571</c:v>
                </c:pt>
                <c:pt idx="873">
                  <c:v>1571</c:v>
                </c:pt>
                <c:pt idx="874">
                  <c:v>1572</c:v>
                </c:pt>
                <c:pt idx="875">
                  <c:v>1573</c:v>
                </c:pt>
                <c:pt idx="876">
                  <c:v>1574</c:v>
                </c:pt>
                <c:pt idx="877">
                  <c:v>1575</c:v>
                </c:pt>
                <c:pt idx="878">
                  <c:v>1576</c:v>
                </c:pt>
                <c:pt idx="879">
                  <c:v>1576</c:v>
                </c:pt>
                <c:pt idx="880">
                  <c:v>1577</c:v>
                </c:pt>
                <c:pt idx="881">
                  <c:v>1578</c:v>
                </c:pt>
                <c:pt idx="882">
                  <c:v>1578</c:v>
                </c:pt>
                <c:pt idx="883">
                  <c:v>1578</c:v>
                </c:pt>
                <c:pt idx="884">
                  <c:v>1579</c:v>
                </c:pt>
                <c:pt idx="885">
                  <c:v>1580</c:v>
                </c:pt>
                <c:pt idx="886">
                  <c:v>1581</c:v>
                </c:pt>
                <c:pt idx="887">
                  <c:v>1581</c:v>
                </c:pt>
                <c:pt idx="888">
                  <c:v>1582</c:v>
                </c:pt>
                <c:pt idx="889">
                  <c:v>1582</c:v>
                </c:pt>
                <c:pt idx="890">
                  <c:v>1582</c:v>
                </c:pt>
                <c:pt idx="891">
                  <c:v>1583</c:v>
                </c:pt>
                <c:pt idx="892">
                  <c:v>1583</c:v>
                </c:pt>
                <c:pt idx="893">
                  <c:v>1583</c:v>
                </c:pt>
                <c:pt idx="894">
                  <c:v>1584</c:v>
                </c:pt>
                <c:pt idx="895">
                  <c:v>1584</c:v>
                </c:pt>
                <c:pt idx="896">
                  <c:v>1585</c:v>
                </c:pt>
                <c:pt idx="897">
                  <c:v>1585</c:v>
                </c:pt>
                <c:pt idx="898">
                  <c:v>1586</c:v>
                </c:pt>
                <c:pt idx="899">
                  <c:v>1586</c:v>
                </c:pt>
                <c:pt idx="900">
                  <c:v>1587</c:v>
                </c:pt>
                <c:pt idx="901">
                  <c:v>1587</c:v>
                </c:pt>
                <c:pt idx="902">
                  <c:v>1587</c:v>
                </c:pt>
                <c:pt idx="903">
                  <c:v>1588</c:v>
                </c:pt>
                <c:pt idx="904">
                  <c:v>1588</c:v>
                </c:pt>
                <c:pt idx="905">
                  <c:v>1588</c:v>
                </c:pt>
                <c:pt idx="906">
                  <c:v>1588</c:v>
                </c:pt>
                <c:pt idx="907">
                  <c:v>1589</c:v>
                </c:pt>
                <c:pt idx="908">
                  <c:v>1589</c:v>
                </c:pt>
                <c:pt idx="909">
                  <c:v>1590</c:v>
                </c:pt>
                <c:pt idx="910">
                  <c:v>1590</c:v>
                </c:pt>
                <c:pt idx="911">
                  <c:v>1590</c:v>
                </c:pt>
                <c:pt idx="912">
                  <c:v>1590</c:v>
                </c:pt>
                <c:pt idx="913">
                  <c:v>1590</c:v>
                </c:pt>
                <c:pt idx="914">
                  <c:v>1590</c:v>
                </c:pt>
                <c:pt idx="915">
                  <c:v>1591</c:v>
                </c:pt>
                <c:pt idx="916">
                  <c:v>1591</c:v>
                </c:pt>
                <c:pt idx="917">
                  <c:v>1591</c:v>
                </c:pt>
                <c:pt idx="918">
                  <c:v>1591</c:v>
                </c:pt>
                <c:pt idx="919">
                  <c:v>1592</c:v>
                </c:pt>
                <c:pt idx="920">
                  <c:v>1592</c:v>
                </c:pt>
                <c:pt idx="921">
                  <c:v>1592</c:v>
                </c:pt>
                <c:pt idx="922">
                  <c:v>1592</c:v>
                </c:pt>
                <c:pt idx="923">
                  <c:v>1592</c:v>
                </c:pt>
                <c:pt idx="924">
                  <c:v>1592</c:v>
                </c:pt>
                <c:pt idx="925">
                  <c:v>1592</c:v>
                </c:pt>
                <c:pt idx="926">
                  <c:v>1593</c:v>
                </c:pt>
                <c:pt idx="927">
                  <c:v>1593</c:v>
                </c:pt>
                <c:pt idx="928">
                  <c:v>1593</c:v>
                </c:pt>
                <c:pt idx="929">
                  <c:v>1593</c:v>
                </c:pt>
                <c:pt idx="930">
                  <c:v>1593</c:v>
                </c:pt>
                <c:pt idx="931">
                  <c:v>1593</c:v>
                </c:pt>
                <c:pt idx="932">
                  <c:v>1593</c:v>
                </c:pt>
                <c:pt idx="933">
                  <c:v>1594</c:v>
                </c:pt>
                <c:pt idx="934">
                  <c:v>1593</c:v>
                </c:pt>
                <c:pt idx="935">
                  <c:v>1594</c:v>
                </c:pt>
                <c:pt idx="936">
                  <c:v>1593</c:v>
                </c:pt>
                <c:pt idx="937">
                  <c:v>1593</c:v>
                </c:pt>
                <c:pt idx="938">
                  <c:v>1594</c:v>
                </c:pt>
                <c:pt idx="939">
                  <c:v>1594</c:v>
                </c:pt>
                <c:pt idx="940">
                  <c:v>1594</c:v>
                </c:pt>
                <c:pt idx="941">
                  <c:v>1595</c:v>
                </c:pt>
                <c:pt idx="942">
                  <c:v>1594</c:v>
                </c:pt>
                <c:pt idx="943">
                  <c:v>1595</c:v>
                </c:pt>
                <c:pt idx="944">
                  <c:v>1592</c:v>
                </c:pt>
                <c:pt idx="945">
                  <c:v>1588</c:v>
                </c:pt>
                <c:pt idx="946">
                  <c:v>1575</c:v>
                </c:pt>
                <c:pt idx="947">
                  <c:v>1552</c:v>
                </c:pt>
                <c:pt idx="948">
                  <c:v>1538</c:v>
                </c:pt>
                <c:pt idx="949">
                  <c:v>1515</c:v>
                </c:pt>
                <c:pt idx="950">
                  <c:v>1491</c:v>
                </c:pt>
                <c:pt idx="951">
                  <c:v>1469</c:v>
                </c:pt>
                <c:pt idx="952">
                  <c:v>1444</c:v>
                </c:pt>
                <c:pt idx="953">
                  <c:v>1415</c:v>
                </c:pt>
                <c:pt idx="954">
                  <c:v>1389</c:v>
                </c:pt>
                <c:pt idx="955">
                  <c:v>1357</c:v>
                </c:pt>
                <c:pt idx="956">
                  <c:v>1325</c:v>
                </c:pt>
                <c:pt idx="957">
                  <c:v>1311</c:v>
                </c:pt>
                <c:pt idx="958">
                  <c:v>1284</c:v>
                </c:pt>
                <c:pt idx="959">
                  <c:v>1262</c:v>
                </c:pt>
                <c:pt idx="960">
                  <c:v>1245</c:v>
                </c:pt>
                <c:pt idx="961">
                  <c:v>1227</c:v>
                </c:pt>
                <c:pt idx="962">
                  <c:v>1214</c:v>
                </c:pt>
                <c:pt idx="963">
                  <c:v>1194</c:v>
                </c:pt>
                <c:pt idx="964">
                  <c:v>1170</c:v>
                </c:pt>
                <c:pt idx="965">
                  <c:v>1152</c:v>
                </c:pt>
                <c:pt idx="966">
                  <c:v>1120</c:v>
                </c:pt>
                <c:pt idx="967">
                  <c:v>1089</c:v>
                </c:pt>
                <c:pt idx="968">
                  <c:v>1083</c:v>
                </c:pt>
                <c:pt idx="969">
                  <c:v>1077</c:v>
                </c:pt>
                <c:pt idx="970">
                  <c:v>1065</c:v>
                </c:pt>
                <c:pt idx="971">
                  <c:v>1056</c:v>
                </c:pt>
                <c:pt idx="972">
                  <c:v>1051</c:v>
                </c:pt>
                <c:pt idx="973">
                  <c:v>1038</c:v>
                </c:pt>
                <c:pt idx="974">
                  <c:v>1010</c:v>
                </c:pt>
                <c:pt idx="975">
                  <c:v>986</c:v>
                </c:pt>
                <c:pt idx="976">
                  <c:v>973</c:v>
                </c:pt>
                <c:pt idx="977">
                  <c:v>966</c:v>
                </c:pt>
                <c:pt idx="978">
                  <c:v>951</c:v>
                </c:pt>
                <c:pt idx="979">
                  <c:v>942</c:v>
                </c:pt>
                <c:pt idx="980">
                  <c:v>935</c:v>
                </c:pt>
                <c:pt idx="981">
                  <c:v>922</c:v>
                </c:pt>
                <c:pt idx="982">
                  <c:v>900</c:v>
                </c:pt>
                <c:pt idx="983">
                  <c:v>878</c:v>
                </c:pt>
                <c:pt idx="984">
                  <c:v>864</c:v>
                </c:pt>
                <c:pt idx="985">
                  <c:v>855</c:v>
                </c:pt>
                <c:pt idx="986">
                  <c:v>837</c:v>
                </c:pt>
                <c:pt idx="987">
                  <c:v>826</c:v>
                </c:pt>
                <c:pt idx="988">
                  <c:v>816</c:v>
                </c:pt>
                <c:pt idx="989">
                  <c:v>798</c:v>
                </c:pt>
                <c:pt idx="990">
                  <c:v>783</c:v>
                </c:pt>
                <c:pt idx="991">
                  <c:v>773</c:v>
                </c:pt>
                <c:pt idx="992">
                  <c:v>769</c:v>
                </c:pt>
                <c:pt idx="993">
                  <c:v>755</c:v>
                </c:pt>
                <c:pt idx="994">
                  <c:v>739</c:v>
                </c:pt>
                <c:pt idx="995">
                  <c:v>736</c:v>
                </c:pt>
                <c:pt idx="996">
                  <c:v>733</c:v>
                </c:pt>
                <c:pt idx="997">
                  <c:v>719</c:v>
                </c:pt>
                <c:pt idx="998">
                  <c:v>702</c:v>
                </c:pt>
                <c:pt idx="999">
                  <c:v>700</c:v>
                </c:pt>
                <c:pt idx="1000">
                  <c:v>697</c:v>
                </c:pt>
                <c:pt idx="1001">
                  <c:v>685</c:v>
                </c:pt>
                <c:pt idx="1002">
                  <c:v>670</c:v>
                </c:pt>
                <c:pt idx="1003">
                  <c:v>666</c:v>
                </c:pt>
                <c:pt idx="1004">
                  <c:v>665</c:v>
                </c:pt>
                <c:pt idx="1005">
                  <c:v>647</c:v>
                </c:pt>
                <c:pt idx="1006">
                  <c:v>632</c:v>
                </c:pt>
                <c:pt idx="1007">
                  <c:v>631</c:v>
                </c:pt>
                <c:pt idx="1008">
                  <c:v>628</c:v>
                </c:pt>
                <c:pt idx="1009">
                  <c:v>610</c:v>
                </c:pt>
                <c:pt idx="1010">
                  <c:v>595</c:v>
                </c:pt>
                <c:pt idx="1011">
                  <c:v>594</c:v>
                </c:pt>
                <c:pt idx="1012">
                  <c:v>590</c:v>
                </c:pt>
                <c:pt idx="1013">
                  <c:v>582</c:v>
                </c:pt>
                <c:pt idx="1014">
                  <c:v>572</c:v>
                </c:pt>
                <c:pt idx="1015">
                  <c:v>572</c:v>
                </c:pt>
                <c:pt idx="1016">
                  <c:v>569</c:v>
                </c:pt>
                <c:pt idx="1017">
                  <c:v>554</c:v>
                </c:pt>
                <c:pt idx="1018">
                  <c:v>537</c:v>
                </c:pt>
                <c:pt idx="1019">
                  <c:v>535</c:v>
                </c:pt>
                <c:pt idx="1020">
                  <c:v>535</c:v>
                </c:pt>
                <c:pt idx="1021">
                  <c:v>528</c:v>
                </c:pt>
                <c:pt idx="1022">
                  <c:v>522</c:v>
                </c:pt>
                <c:pt idx="1023">
                  <c:v>525</c:v>
                </c:pt>
                <c:pt idx="1024">
                  <c:v>523</c:v>
                </c:pt>
                <c:pt idx="1025">
                  <c:v>514</c:v>
                </c:pt>
                <c:pt idx="1026">
                  <c:v>505</c:v>
                </c:pt>
                <c:pt idx="1027">
                  <c:v>506</c:v>
                </c:pt>
                <c:pt idx="1028">
                  <c:v>509</c:v>
                </c:pt>
                <c:pt idx="1029">
                  <c:v>497</c:v>
                </c:pt>
                <c:pt idx="1030">
                  <c:v>484</c:v>
                </c:pt>
                <c:pt idx="1031">
                  <c:v>483</c:v>
                </c:pt>
                <c:pt idx="1032">
                  <c:v>484</c:v>
                </c:pt>
                <c:pt idx="1033">
                  <c:v>477</c:v>
                </c:pt>
                <c:pt idx="1034">
                  <c:v>470</c:v>
                </c:pt>
                <c:pt idx="1035">
                  <c:v>473</c:v>
                </c:pt>
                <c:pt idx="1036">
                  <c:v>473</c:v>
                </c:pt>
                <c:pt idx="1037">
                  <c:v>464</c:v>
                </c:pt>
                <c:pt idx="1038">
                  <c:v>452</c:v>
                </c:pt>
                <c:pt idx="1039">
                  <c:v>451</c:v>
                </c:pt>
                <c:pt idx="1040">
                  <c:v>453</c:v>
                </c:pt>
                <c:pt idx="1041">
                  <c:v>445</c:v>
                </c:pt>
                <c:pt idx="1042">
                  <c:v>436</c:v>
                </c:pt>
                <c:pt idx="1043">
                  <c:v>440</c:v>
                </c:pt>
                <c:pt idx="1044">
                  <c:v>444</c:v>
                </c:pt>
                <c:pt idx="1045">
                  <c:v>436</c:v>
                </c:pt>
                <c:pt idx="1046">
                  <c:v>427</c:v>
                </c:pt>
                <c:pt idx="1047">
                  <c:v>429</c:v>
                </c:pt>
                <c:pt idx="1048">
                  <c:v>432</c:v>
                </c:pt>
                <c:pt idx="1049">
                  <c:v>424</c:v>
                </c:pt>
                <c:pt idx="1050">
                  <c:v>415</c:v>
                </c:pt>
                <c:pt idx="1051">
                  <c:v>417</c:v>
                </c:pt>
                <c:pt idx="1052">
                  <c:v>415</c:v>
                </c:pt>
                <c:pt idx="1053">
                  <c:v>404</c:v>
                </c:pt>
                <c:pt idx="1054">
                  <c:v>397</c:v>
                </c:pt>
                <c:pt idx="1055">
                  <c:v>402</c:v>
                </c:pt>
                <c:pt idx="1056">
                  <c:v>405</c:v>
                </c:pt>
                <c:pt idx="1057">
                  <c:v>397</c:v>
                </c:pt>
                <c:pt idx="1058">
                  <c:v>389</c:v>
                </c:pt>
                <c:pt idx="1059">
                  <c:v>392</c:v>
                </c:pt>
                <c:pt idx="1060">
                  <c:v>395</c:v>
                </c:pt>
                <c:pt idx="1061">
                  <c:v>388</c:v>
                </c:pt>
                <c:pt idx="1062">
                  <c:v>381</c:v>
                </c:pt>
                <c:pt idx="1063">
                  <c:v>386</c:v>
                </c:pt>
                <c:pt idx="1064">
                  <c:v>389</c:v>
                </c:pt>
                <c:pt idx="1065">
                  <c:v>381</c:v>
                </c:pt>
                <c:pt idx="1066">
                  <c:v>374</c:v>
                </c:pt>
                <c:pt idx="1067">
                  <c:v>380</c:v>
                </c:pt>
                <c:pt idx="1068">
                  <c:v>381</c:v>
                </c:pt>
                <c:pt idx="1069">
                  <c:v>374</c:v>
                </c:pt>
                <c:pt idx="1070">
                  <c:v>366</c:v>
                </c:pt>
                <c:pt idx="1071">
                  <c:v>369</c:v>
                </c:pt>
                <c:pt idx="1072">
                  <c:v>373</c:v>
                </c:pt>
                <c:pt idx="1073">
                  <c:v>365</c:v>
                </c:pt>
                <c:pt idx="1074">
                  <c:v>358</c:v>
                </c:pt>
                <c:pt idx="1075">
                  <c:v>362</c:v>
                </c:pt>
                <c:pt idx="1076">
                  <c:v>364</c:v>
                </c:pt>
                <c:pt idx="1077">
                  <c:v>356</c:v>
                </c:pt>
                <c:pt idx="1078">
                  <c:v>350</c:v>
                </c:pt>
                <c:pt idx="1079">
                  <c:v>354</c:v>
                </c:pt>
                <c:pt idx="1080">
                  <c:v>355</c:v>
                </c:pt>
                <c:pt idx="1081">
                  <c:v>347</c:v>
                </c:pt>
                <c:pt idx="1082">
                  <c:v>340</c:v>
                </c:pt>
                <c:pt idx="1083">
                  <c:v>343</c:v>
                </c:pt>
                <c:pt idx="1084">
                  <c:v>345</c:v>
                </c:pt>
                <c:pt idx="1085">
                  <c:v>334</c:v>
                </c:pt>
                <c:pt idx="1086">
                  <c:v>331</c:v>
                </c:pt>
                <c:pt idx="1087">
                  <c:v>337</c:v>
                </c:pt>
                <c:pt idx="1088">
                  <c:v>338</c:v>
                </c:pt>
                <c:pt idx="1089">
                  <c:v>329</c:v>
                </c:pt>
                <c:pt idx="1090">
                  <c:v>328</c:v>
                </c:pt>
                <c:pt idx="1091">
                  <c:v>332</c:v>
                </c:pt>
                <c:pt idx="1092">
                  <c:v>333</c:v>
                </c:pt>
                <c:pt idx="1093">
                  <c:v>325</c:v>
                </c:pt>
                <c:pt idx="1094">
                  <c:v>321</c:v>
                </c:pt>
                <c:pt idx="1095">
                  <c:v>324</c:v>
                </c:pt>
                <c:pt idx="1096">
                  <c:v>323</c:v>
                </c:pt>
                <c:pt idx="1097">
                  <c:v>320</c:v>
                </c:pt>
                <c:pt idx="1098">
                  <c:v>320</c:v>
                </c:pt>
                <c:pt idx="1099">
                  <c:v>321</c:v>
                </c:pt>
                <c:pt idx="1100">
                  <c:v>316</c:v>
                </c:pt>
                <c:pt idx="1101">
                  <c:v>309</c:v>
                </c:pt>
                <c:pt idx="1102">
                  <c:v>305</c:v>
                </c:pt>
                <c:pt idx="1103">
                  <c:v>307</c:v>
                </c:pt>
                <c:pt idx="1104">
                  <c:v>308</c:v>
                </c:pt>
                <c:pt idx="1105">
                  <c:v>308</c:v>
                </c:pt>
                <c:pt idx="1106">
                  <c:v>307</c:v>
                </c:pt>
                <c:pt idx="1107">
                  <c:v>307</c:v>
                </c:pt>
                <c:pt idx="1108">
                  <c:v>304</c:v>
                </c:pt>
                <c:pt idx="1109">
                  <c:v>302</c:v>
                </c:pt>
                <c:pt idx="1110">
                  <c:v>302</c:v>
                </c:pt>
                <c:pt idx="1111">
                  <c:v>300</c:v>
                </c:pt>
                <c:pt idx="1112">
                  <c:v>295</c:v>
                </c:pt>
                <c:pt idx="1113">
                  <c:v>294</c:v>
                </c:pt>
                <c:pt idx="1114">
                  <c:v>294</c:v>
                </c:pt>
                <c:pt idx="1115">
                  <c:v>292</c:v>
                </c:pt>
                <c:pt idx="1116">
                  <c:v>290</c:v>
                </c:pt>
                <c:pt idx="1117">
                  <c:v>289</c:v>
                </c:pt>
                <c:pt idx="1118">
                  <c:v>288</c:v>
                </c:pt>
                <c:pt idx="1119">
                  <c:v>283</c:v>
                </c:pt>
                <c:pt idx="1120">
                  <c:v>284</c:v>
                </c:pt>
                <c:pt idx="1121">
                  <c:v>284</c:v>
                </c:pt>
                <c:pt idx="1122">
                  <c:v>282</c:v>
                </c:pt>
                <c:pt idx="1123">
                  <c:v>281</c:v>
                </c:pt>
                <c:pt idx="1124">
                  <c:v>281</c:v>
                </c:pt>
                <c:pt idx="1125">
                  <c:v>280</c:v>
                </c:pt>
                <c:pt idx="1126">
                  <c:v>278</c:v>
                </c:pt>
                <c:pt idx="1127">
                  <c:v>277</c:v>
                </c:pt>
                <c:pt idx="1128">
                  <c:v>277</c:v>
                </c:pt>
                <c:pt idx="1129">
                  <c:v>276</c:v>
                </c:pt>
                <c:pt idx="1130">
                  <c:v>275</c:v>
                </c:pt>
                <c:pt idx="1131">
                  <c:v>275</c:v>
                </c:pt>
                <c:pt idx="1132">
                  <c:v>273</c:v>
                </c:pt>
                <c:pt idx="1133">
                  <c:v>271</c:v>
                </c:pt>
                <c:pt idx="1134">
                  <c:v>270</c:v>
                </c:pt>
                <c:pt idx="1135">
                  <c:v>271</c:v>
                </c:pt>
                <c:pt idx="1136">
                  <c:v>269</c:v>
                </c:pt>
                <c:pt idx="1137">
                  <c:v>269</c:v>
                </c:pt>
                <c:pt idx="1138">
                  <c:v>269</c:v>
                </c:pt>
                <c:pt idx="1139">
                  <c:v>267</c:v>
                </c:pt>
                <c:pt idx="1140">
                  <c:v>266</c:v>
                </c:pt>
                <c:pt idx="1141">
                  <c:v>265</c:v>
                </c:pt>
                <c:pt idx="1142">
                  <c:v>264</c:v>
                </c:pt>
                <c:pt idx="1143">
                  <c:v>264</c:v>
                </c:pt>
                <c:pt idx="1144">
                  <c:v>263</c:v>
                </c:pt>
                <c:pt idx="1145">
                  <c:v>264</c:v>
                </c:pt>
                <c:pt idx="1146">
                  <c:v>263</c:v>
                </c:pt>
                <c:pt idx="1147">
                  <c:v>261</c:v>
                </c:pt>
                <c:pt idx="1148">
                  <c:v>260</c:v>
                </c:pt>
                <c:pt idx="1149">
                  <c:v>259</c:v>
                </c:pt>
                <c:pt idx="1150">
                  <c:v>259</c:v>
                </c:pt>
                <c:pt idx="1151">
                  <c:v>259</c:v>
                </c:pt>
                <c:pt idx="1152">
                  <c:v>259</c:v>
                </c:pt>
                <c:pt idx="1153">
                  <c:v>259</c:v>
                </c:pt>
                <c:pt idx="1154">
                  <c:v>258</c:v>
                </c:pt>
                <c:pt idx="1155">
                  <c:v>256</c:v>
                </c:pt>
                <c:pt idx="1156">
                  <c:v>255</c:v>
                </c:pt>
                <c:pt idx="1157">
                  <c:v>254</c:v>
                </c:pt>
                <c:pt idx="1158">
                  <c:v>253</c:v>
                </c:pt>
                <c:pt idx="1159">
                  <c:v>255</c:v>
                </c:pt>
                <c:pt idx="1160">
                  <c:v>255</c:v>
                </c:pt>
                <c:pt idx="1161">
                  <c:v>254</c:v>
                </c:pt>
                <c:pt idx="1162">
                  <c:v>252</c:v>
                </c:pt>
                <c:pt idx="1163">
                  <c:v>251</c:v>
                </c:pt>
                <c:pt idx="1164">
                  <c:v>250</c:v>
                </c:pt>
                <c:pt idx="1165">
                  <c:v>249</c:v>
                </c:pt>
                <c:pt idx="1166">
                  <c:v>250</c:v>
                </c:pt>
                <c:pt idx="1167">
                  <c:v>252</c:v>
                </c:pt>
                <c:pt idx="1168">
                  <c:v>251</c:v>
                </c:pt>
                <c:pt idx="1169">
                  <c:v>249</c:v>
                </c:pt>
                <c:pt idx="1170">
                  <c:v>248</c:v>
                </c:pt>
                <c:pt idx="1171">
                  <c:v>246</c:v>
                </c:pt>
                <c:pt idx="1172">
                  <c:v>245</c:v>
                </c:pt>
                <c:pt idx="1173">
                  <c:v>246</c:v>
                </c:pt>
                <c:pt idx="1174">
                  <c:v>247</c:v>
                </c:pt>
                <c:pt idx="1175">
                  <c:v>248</c:v>
                </c:pt>
                <c:pt idx="1176">
                  <c:v>246</c:v>
                </c:pt>
                <c:pt idx="1177">
                  <c:v>244</c:v>
                </c:pt>
                <c:pt idx="1178">
                  <c:v>243</c:v>
                </c:pt>
                <c:pt idx="1179">
                  <c:v>241</c:v>
                </c:pt>
                <c:pt idx="1180">
                  <c:v>243</c:v>
                </c:pt>
                <c:pt idx="1181">
                  <c:v>244</c:v>
                </c:pt>
                <c:pt idx="1182">
                  <c:v>244</c:v>
                </c:pt>
                <c:pt idx="1183">
                  <c:v>242</c:v>
                </c:pt>
                <c:pt idx="1184">
                  <c:v>240</c:v>
                </c:pt>
                <c:pt idx="1185">
                  <c:v>239</c:v>
                </c:pt>
                <c:pt idx="1186">
                  <c:v>238</c:v>
                </c:pt>
                <c:pt idx="1187">
                  <c:v>239</c:v>
                </c:pt>
                <c:pt idx="1188">
                  <c:v>240</c:v>
                </c:pt>
                <c:pt idx="1189">
                  <c:v>240</c:v>
                </c:pt>
                <c:pt idx="1190">
                  <c:v>238</c:v>
                </c:pt>
                <c:pt idx="1191">
                  <c:v>237</c:v>
                </c:pt>
                <c:pt idx="1192">
                  <c:v>237</c:v>
                </c:pt>
                <c:pt idx="1193">
                  <c:v>235</c:v>
                </c:pt>
                <c:pt idx="1194">
                  <c:v>236</c:v>
                </c:pt>
                <c:pt idx="1195">
                  <c:v>237</c:v>
                </c:pt>
                <c:pt idx="1196">
                  <c:v>237</c:v>
                </c:pt>
                <c:pt idx="1197">
                  <c:v>236</c:v>
                </c:pt>
                <c:pt idx="1198">
                  <c:v>234</c:v>
                </c:pt>
                <c:pt idx="1199">
                  <c:v>234</c:v>
                </c:pt>
                <c:pt idx="1200">
                  <c:v>232</c:v>
                </c:pt>
                <c:pt idx="1201">
                  <c:v>232</c:v>
                </c:pt>
                <c:pt idx="1202">
                  <c:v>234</c:v>
                </c:pt>
                <c:pt idx="1203">
                  <c:v>234</c:v>
                </c:pt>
                <c:pt idx="1204">
                  <c:v>233</c:v>
                </c:pt>
                <c:pt idx="1205">
                  <c:v>231</c:v>
                </c:pt>
                <c:pt idx="1206">
                  <c:v>230</c:v>
                </c:pt>
                <c:pt idx="1207">
                  <c:v>229</c:v>
                </c:pt>
                <c:pt idx="1208">
                  <c:v>230</c:v>
                </c:pt>
                <c:pt idx="1209">
                  <c:v>232</c:v>
                </c:pt>
                <c:pt idx="1210">
                  <c:v>231</c:v>
                </c:pt>
                <c:pt idx="1211">
                  <c:v>230</c:v>
                </c:pt>
                <c:pt idx="1212">
                  <c:v>229</c:v>
                </c:pt>
                <c:pt idx="1213">
                  <c:v>228</c:v>
                </c:pt>
                <c:pt idx="1214">
                  <c:v>227</c:v>
                </c:pt>
                <c:pt idx="1215">
                  <c:v>228</c:v>
                </c:pt>
                <c:pt idx="1216">
                  <c:v>229</c:v>
                </c:pt>
                <c:pt idx="1217">
                  <c:v>228</c:v>
                </c:pt>
                <c:pt idx="1218">
                  <c:v>227</c:v>
                </c:pt>
                <c:pt idx="1219">
                  <c:v>226</c:v>
                </c:pt>
                <c:pt idx="1220">
                  <c:v>225</c:v>
                </c:pt>
                <c:pt idx="1221">
                  <c:v>224</c:v>
                </c:pt>
                <c:pt idx="1222">
                  <c:v>226</c:v>
                </c:pt>
                <c:pt idx="1223">
                  <c:v>226</c:v>
                </c:pt>
                <c:pt idx="1224">
                  <c:v>226</c:v>
                </c:pt>
                <c:pt idx="1225">
                  <c:v>224</c:v>
                </c:pt>
                <c:pt idx="1226">
                  <c:v>224</c:v>
                </c:pt>
                <c:pt idx="1227">
                  <c:v>223</c:v>
                </c:pt>
                <c:pt idx="1228">
                  <c:v>222</c:v>
                </c:pt>
                <c:pt idx="1229">
                  <c:v>223</c:v>
                </c:pt>
                <c:pt idx="1230">
                  <c:v>224</c:v>
                </c:pt>
                <c:pt idx="1231">
                  <c:v>223</c:v>
                </c:pt>
                <c:pt idx="1232">
                  <c:v>221</c:v>
                </c:pt>
                <c:pt idx="1233">
                  <c:v>221</c:v>
                </c:pt>
                <c:pt idx="1234">
                  <c:v>220</c:v>
                </c:pt>
                <c:pt idx="1235">
                  <c:v>219</c:v>
                </c:pt>
                <c:pt idx="1236">
                  <c:v>221</c:v>
                </c:pt>
                <c:pt idx="1237">
                  <c:v>222</c:v>
                </c:pt>
                <c:pt idx="1238">
                  <c:v>221</c:v>
                </c:pt>
                <c:pt idx="1239">
                  <c:v>219</c:v>
                </c:pt>
                <c:pt idx="1240">
                  <c:v>218</c:v>
                </c:pt>
                <c:pt idx="1241">
                  <c:v>218</c:v>
                </c:pt>
                <c:pt idx="1242">
                  <c:v>218</c:v>
                </c:pt>
                <c:pt idx="1243">
                  <c:v>219</c:v>
                </c:pt>
                <c:pt idx="1244">
                  <c:v>219</c:v>
                </c:pt>
                <c:pt idx="1245">
                  <c:v>218</c:v>
                </c:pt>
                <c:pt idx="1246">
                  <c:v>217</c:v>
                </c:pt>
                <c:pt idx="1247">
                  <c:v>216</c:v>
                </c:pt>
                <c:pt idx="1248">
                  <c:v>215</c:v>
                </c:pt>
                <c:pt idx="1249">
                  <c:v>215</c:v>
                </c:pt>
                <c:pt idx="1250">
                  <c:v>217</c:v>
                </c:pt>
                <c:pt idx="1251">
                  <c:v>217</c:v>
                </c:pt>
                <c:pt idx="1252">
                  <c:v>215</c:v>
                </c:pt>
                <c:pt idx="1253">
                  <c:v>214</c:v>
                </c:pt>
                <c:pt idx="1254">
                  <c:v>213</c:v>
                </c:pt>
                <c:pt idx="1255">
                  <c:v>212</c:v>
                </c:pt>
                <c:pt idx="1256">
                  <c:v>213</c:v>
                </c:pt>
                <c:pt idx="1257">
                  <c:v>111</c:v>
                </c:pt>
                <c:pt idx="1258">
                  <c:v>214</c:v>
                </c:pt>
                <c:pt idx="1259">
                  <c:v>213</c:v>
                </c:pt>
                <c:pt idx="1260">
                  <c:v>211</c:v>
                </c:pt>
                <c:pt idx="1261">
                  <c:v>211</c:v>
                </c:pt>
                <c:pt idx="1262">
                  <c:v>210</c:v>
                </c:pt>
                <c:pt idx="1263">
                  <c:v>211</c:v>
                </c:pt>
                <c:pt idx="1264">
                  <c:v>212</c:v>
                </c:pt>
                <c:pt idx="1265">
                  <c:v>211</c:v>
                </c:pt>
                <c:pt idx="1266">
                  <c:v>210</c:v>
                </c:pt>
                <c:pt idx="1267">
                  <c:v>209</c:v>
                </c:pt>
                <c:pt idx="1268">
                  <c:v>208</c:v>
                </c:pt>
                <c:pt idx="1269">
                  <c:v>208</c:v>
                </c:pt>
                <c:pt idx="1270">
                  <c:v>209</c:v>
                </c:pt>
                <c:pt idx="1271">
                  <c:v>210</c:v>
                </c:pt>
                <c:pt idx="1272">
                  <c:v>209</c:v>
                </c:pt>
                <c:pt idx="1273">
                  <c:v>207</c:v>
                </c:pt>
                <c:pt idx="1274">
                  <c:v>207</c:v>
                </c:pt>
                <c:pt idx="1275">
                  <c:v>206</c:v>
                </c:pt>
                <c:pt idx="1276">
                  <c:v>205</c:v>
                </c:pt>
                <c:pt idx="1277">
                  <c:v>206</c:v>
                </c:pt>
                <c:pt idx="1278">
                  <c:v>206</c:v>
                </c:pt>
                <c:pt idx="1279">
                  <c:v>206</c:v>
                </c:pt>
                <c:pt idx="1280">
                  <c:v>205</c:v>
                </c:pt>
                <c:pt idx="1281">
                  <c:v>204</c:v>
                </c:pt>
                <c:pt idx="1282">
                  <c:v>203</c:v>
                </c:pt>
                <c:pt idx="1283">
                  <c:v>203</c:v>
                </c:pt>
                <c:pt idx="1284">
                  <c:v>203</c:v>
                </c:pt>
                <c:pt idx="1285">
                  <c:v>203</c:v>
                </c:pt>
                <c:pt idx="1286">
                  <c:v>202</c:v>
                </c:pt>
                <c:pt idx="1287">
                  <c:v>202</c:v>
                </c:pt>
                <c:pt idx="1288">
                  <c:v>201</c:v>
                </c:pt>
                <c:pt idx="1289">
                  <c:v>200</c:v>
                </c:pt>
                <c:pt idx="1290">
                  <c:v>201</c:v>
                </c:pt>
                <c:pt idx="1291">
                  <c:v>207</c:v>
                </c:pt>
                <c:pt idx="1292">
                  <c:v>212</c:v>
                </c:pt>
                <c:pt idx="1293">
                  <c:v>224</c:v>
                </c:pt>
                <c:pt idx="1294">
                  <c:v>238</c:v>
                </c:pt>
                <c:pt idx="1295">
                  <c:v>255</c:v>
                </c:pt>
                <c:pt idx="1296">
                  <c:v>273</c:v>
                </c:pt>
                <c:pt idx="1297">
                  <c:v>287</c:v>
                </c:pt>
                <c:pt idx="1298">
                  <c:v>298</c:v>
                </c:pt>
                <c:pt idx="1299">
                  <c:v>313</c:v>
                </c:pt>
                <c:pt idx="1300">
                  <c:v>332</c:v>
                </c:pt>
                <c:pt idx="1301">
                  <c:v>346</c:v>
                </c:pt>
                <c:pt idx="1302">
                  <c:v>361</c:v>
                </c:pt>
                <c:pt idx="1303">
                  <c:v>377</c:v>
                </c:pt>
                <c:pt idx="1304">
                  <c:v>392</c:v>
                </c:pt>
                <c:pt idx="1305">
                  <c:v>411</c:v>
                </c:pt>
                <c:pt idx="1306">
                  <c:v>424</c:v>
                </c:pt>
                <c:pt idx="1307">
                  <c:v>437</c:v>
                </c:pt>
                <c:pt idx="1308">
                  <c:v>451</c:v>
                </c:pt>
                <c:pt idx="1309">
                  <c:v>467</c:v>
                </c:pt>
                <c:pt idx="1310">
                  <c:v>481</c:v>
                </c:pt>
                <c:pt idx="1311">
                  <c:v>494</c:v>
                </c:pt>
                <c:pt idx="1312">
                  <c:v>507</c:v>
                </c:pt>
                <c:pt idx="1313">
                  <c:v>522</c:v>
                </c:pt>
                <c:pt idx="1314">
                  <c:v>537</c:v>
                </c:pt>
                <c:pt idx="1315">
                  <c:v>551</c:v>
                </c:pt>
                <c:pt idx="1316">
                  <c:v>565</c:v>
                </c:pt>
                <c:pt idx="1317">
                  <c:v>580</c:v>
                </c:pt>
                <c:pt idx="1318">
                  <c:v>595</c:v>
                </c:pt>
                <c:pt idx="1319">
                  <c:v>610</c:v>
                </c:pt>
                <c:pt idx="1320">
                  <c:v>624</c:v>
                </c:pt>
                <c:pt idx="1321">
                  <c:v>638</c:v>
                </c:pt>
                <c:pt idx="1322">
                  <c:v>653</c:v>
                </c:pt>
                <c:pt idx="1323">
                  <c:v>666</c:v>
                </c:pt>
                <c:pt idx="1324">
                  <c:v>680</c:v>
                </c:pt>
                <c:pt idx="1325">
                  <c:v>694</c:v>
                </c:pt>
                <c:pt idx="1326">
                  <c:v>708</c:v>
                </c:pt>
                <c:pt idx="1327">
                  <c:v>722</c:v>
                </c:pt>
                <c:pt idx="1328">
                  <c:v>736</c:v>
                </c:pt>
                <c:pt idx="1329">
                  <c:v>750</c:v>
                </c:pt>
                <c:pt idx="1330">
                  <c:v>763</c:v>
                </c:pt>
                <c:pt idx="1331">
                  <c:v>776</c:v>
                </c:pt>
                <c:pt idx="1332">
                  <c:v>790</c:v>
                </c:pt>
                <c:pt idx="1333">
                  <c:v>803</c:v>
                </c:pt>
                <c:pt idx="1334">
                  <c:v>816</c:v>
                </c:pt>
                <c:pt idx="1335">
                  <c:v>828</c:v>
                </c:pt>
                <c:pt idx="1336">
                  <c:v>841</c:v>
                </c:pt>
                <c:pt idx="1337">
                  <c:v>854</c:v>
                </c:pt>
                <c:pt idx="1338">
                  <c:v>866</c:v>
                </c:pt>
                <c:pt idx="1339">
                  <c:v>879</c:v>
                </c:pt>
                <c:pt idx="1340">
                  <c:v>891</c:v>
                </c:pt>
                <c:pt idx="1341">
                  <c:v>903</c:v>
                </c:pt>
                <c:pt idx="1342">
                  <c:v>915</c:v>
                </c:pt>
                <c:pt idx="1343">
                  <c:v>927</c:v>
                </c:pt>
                <c:pt idx="1344">
                  <c:v>938</c:v>
                </c:pt>
                <c:pt idx="1345">
                  <c:v>949</c:v>
                </c:pt>
                <c:pt idx="1346">
                  <c:v>960</c:v>
                </c:pt>
                <c:pt idx="1347">
                  <c:v>972</c:v>
                </c:pt>
                <c:pt idx="1348">
                  <c:v>983</c:v>
                </c:pt>
                <c:pt idx="1349">
                  <c:v>994</c:v>
                </c:pt>
                <c:pt idx="1350">
                  <c:v>7</c:v>
                </c:pt>
                <c:pt idx="1351">
                  <c:v>1015</c:v>
                </c:pt>
                <c:pt idx="1352">
                  <c:v>1025</c:v>
                </c:pt>
                <c:pt idx="1353">
                  <c:v>1035</c:v>
                </c:pt>
                <c:pt idx="1354">
                  <c:v>1045</c:v>
                </c:pt>
                <c:pt idx="1355">
                  <c:v>1055</c:v>
                </c:pt>
                <c:pt idx="1356">
                  <c:v>1064</c:v>
                </c:pt>
                <c:pt idx="1357">
                  <c:v>1074</c:v>
                </c:pt>
                <c:pt idx="1358">
                  <c:v>1083</c:v>
                </c:pt>
                <c:pt idx="1359">
                  <c:v>1093</c:v>
                </c:pt>
                <c:pt idx="1360">
                  <c:v>1101</c:v>
                </c:pt>
                <c:pt idx="1361">
                  <c:v>1110</c:v>
                </c:pt>
                <c:pt idx="1362">
                  <c:v>1120</c:v>
                </c:pt>
                <c:pt idx="1363">
                  <c:v>1128</c:v>
                </c:pt>
                <c:pt idx="1364">
                  <c:v>1136</c:v>
                </c:pt>
                <c:pt idx="1365">
                  <c:v>1145</c:v>
                </c:pt>
                <c:pt idx="1366">
                  <c:v>1153</c:v>
                </c:pt>
                <c:pt idx="1367">
                  <c:v>1161</c:v>
                </c:pt>
                <c:pt idx="1368">
                  <c:v>1169</c:v>
                </c:pt>
                <c:pt idx="1369">
                  <c:v>1177</c:v>
                </c:pt>
                <c:pt idx="1370">
                  <c:v>1184</c:v>
                </c:pt>
                <c:pt idx="1371">
                  <c:v>1191</c:v>
                </c:pt>
                <c:pt idx="1372">
                  <c:v>1199</c:v>
                </c:pt>
                <c:pt idx="1373">
                  <c:v>1206</c:v>
                </c:pt>
                <c:pt idx="1374">
                  <c:v>1213</c:v>
                </c:pt>
                <c:pt idx="1375">
                  <c:v>1220</c:v>
                </c:pt>
                <c:pt idx="1376">
                  <c:v>1227</c:v>
                </c:pt>
                <c:pt idx="1377">
                  <c:v>1234</c:v>
                </c:pt>
                <c:pt idx="1378">
                  <c:v>1240</c:v>
                </c:pt>
                <c:pt idx="1379">
                  <c:v>1247</c:v>
                </c:pt>
                <c:pt idx="1380">
                  <c:v>1253</c:v>
                </c:pt>
                <c:pt idx="1381">
                  <c:v>1260</c:v>
                </c:pt>
                <c:pt idx="1382">
                  <c:v>1266</c:v>
                </c:pt>
                <c:pt idx="1383">
                  <c:v>1271</c:v>
                </c:pt>
                <c:pt idx="1384">
                  <c:v>1277</c:v>
                </c:pt>
                <c:pt idx="1385">
                  <c:v>1283</c:v>
                </c:pt>
                <c:pt idx="1386">
                  <c:v>1289</c:v>
                </c:pt>
                <c:pt idx="1387">
                  <c:v>1295</c:v>
                </c:pt>
                <c:pt idx="1388">
                  <c:v>1300</c:v>
                </c:pt>
                <c:pt idx="1389">
                  <c:v>1305</c:v>
                </c:pt>
                <c:pt idx="1390">
                  <c:v>1311</c:v>
                </c:pt>
                <c:pt idx="1391">
                  <c:v>1316</c:v>
                </c:pt>
                <c:pt idx="1392">
                  <c:v>1321</c:v>
                </c:pt>
                <c:pt idx="1393">
                  <c:v>1326</c:v>
                </c:pt>
                <c:pt idx="1394">
                  <c:v>1331</c:v>
                </c:pt>
                <c:pt idx="1395">
                  <c:v>1336</c:v>
                </c:pt>
                <c:pt idx="1396">
                  <c:v>1340</c:v>
                </c:pt>
                <c:pt idx="1397">
                  <c:v>1345</c:v>
                </c:pt>
                <c:pt idx="1398">
                  <c:v>1350</c:v>
                </c:pt>
                <c:pt idx="1399">
                  <c:v>1354</c:v>
                </c:pt>
                <c:pt idx="1400">
                  <c:v>1359</c:v>
                </c:pt>
                <c:pt idx="1401">
                  <c:v>1363</c:v>
                </c:pt>
                <c:pt idx="1402">
                  <c:v>1367</c:v>
                </c:pt>
                <c:pt idx="1403">
                  <c:v>1371</c:v>
                </c:pt>
                <c:pt idx="1404">
                  <c:v>1375</c:v>
                </c:pt>
                <c:pt idx="1405">
                  <c:v>1379</c:v>
                </c:pt>
                <c:pt idx="1406">
                  <c:v>1383</c:v>
                </c:pt>
                <c:pt idx="1407">
                  <c:v>1387</c:v>
                </c:pt>
                <c:pt idx="1408">
                  <c:v>1391</c:v>
                </c:pt>
                <c:pt idx="1409">
                  <c:v>1395</c:v>
                </c:pt>
                <c:pt idx="1410">
                  <c:v>1399</c:v>
                </c:pt>
                <c:pt idx="1411">
                  <c:v>1402</c:v>
                </c:pt>
                <c:pt idx="1412">
                  <c:v>1406</c:v>
                </c:pt>
                <c:pt idx="1413">
                  <c:v>1409</c:v>
                </c:pt>
                <c:pt idx="1414">
                  <c:v>1412</c:v>
                </c:pt>
                <c:pt idx="1415">
                  <c:v>1416</c:v>
                </c:pt>
                <c:pt idx="1416">
                  <c:v>1419</c:v>
                </c:pt>
                <c:pt idx="1417">
                  <c:v>1421</c:v>
                </c:pt>
                <c:pt idx="1418">
                  <c:v>1425</c:v>
                </c:pt>
                <c:pt idx="1419">
                  <c:v>1428</c:v>
                </c:pt>
                <c:pt idx="1420">
                  <c:v>1431</c:v>
                </c:pt>
                <c:pt idx="1421">
                  <c:v>1434</c:v>
                </c:pt>
                <c:pt idx="1422">
                  <c:v>1437</c:v>
                </c:pt>
                <c:pt idx="1423">
                  <c:v>1440</c:v>
                </c:pt>
                <c:pt idx="1424">
                  <c:v>1443</c:v>
                </c:pt>
                <c:pt idx="1425">
                  <c:v>1445</c:v>
                </c:pt>
                <c:pt idx="1426">
                  <c:v>1448</c:v>
                </c:pt>
                <c:pt idx="1427">
                  <c:v>1450</c:v>
                </c:pt>
                <c:pt idx="1428">
                  <c:v>1453</c:v>
                </c:pt>
                <c:pt idx="1429">
                  <c:v>1455</c:v>
                </c:pt>
                <c:pt idx="1430">
                  <c:v>1458</c:v>
                </c:pt>
                <c:pt idx="1431">
                  <c:v>1460</c:v>
                </c:pt>
                <c:pt idx="1432">
                  <c:v>1463</c:v>
                </c:pt>
                <c:pt idx="1433">
                  <c:v>1465</c:v>
                </c:pt>
                <c:pt idx="1434">
                  <c:v>1467</c:v>
                </c:pt>
                <c:pt idx="1435">
                  <c:v>1470</c:v>
                </c:pt>
                <c:pt idx="1436">
                  <c:v>1472</c:v>
                </c:pt>
                <c:pt idx="1437">
                  <c:v>1474</c:v>
                </c:pt>
                <c:pt idx="1438">
                  <c:v>1476</c:v>
                </c:pt>
                <c:pt idx="1439">
                  <c:v>1478</c:v>
                </c:pt>
                <c:pt idx="1440">
                  <c:v>1480</c:v>
                </c:pt>
                <c:pt idx="1441">
                  <c:v>1482</c:v>
                </c:pt>
                <c:pt idx="1442">
                  <c:v>1484</c:v>
                </c:pt>
                <c:pt idx="1443">
                  <c:v>1486</c:v>
                </c:pt>
                <c:pt idx="1444">
                  <c:v>1488</c:v>
                </c:pt>
                <c:pt idx="1445">
                  <c:v>1490</c:v>
                </c:pt>
                <c:pt idx="1446">
                  <c:v>1492</c:v>
                </c:pt>
                <c:pt idx="1447">
                  <c:v>1493</c:v>
                </c:pt>
                <c:pt idx="1448">
                  <c:v>1495</c:v>
                </c:pt>
                <c:pt idx="1449">
                  <c:v>1497</c:v>
                </c:pt>
                <c:pt idx="1450">
                  <c:v>1498</c:v>
                </c:pt>
                <c:pt idx="1451">
                  <c:v>1499</c:v>
                </c:pt>
                <c:pt idx="1452">
                  <c:v>1501</c:v>
                </c:pt>
                <c:pt idx="1453">
                  <c:v>1503</c:v>
                </c:pt>
                <c:pt idx="1454">
                  <c:v>1504</c:v>
                </c:pt>
                <c:pt idx="1455">
                  <c:v>1506</c:v>
                </c:pt>
                <c:pt idx="1456">
                  <c:v>1507</c:v>
                </c:pt>
                <c:pt idx="1457">
                  <c:v>1509</c:v>
                </c:pt>
                <c:pt idx="1458">
                  <c:v>1510</c:v>
                </c:pt>
                <c:pt idx="1459">
                  <c:v>1511</c:v>
                </c:pt>
                <c:pt idx="1460">
                  <c:v>1513</c:v>
                </c:pt>
                <c:pt idx="1461">
                  <c:v>1514</c:v>
                </c:pt>
                <c:pt idx="1462">
                  <c:v>1515</c:v>
                </c:pt>
                <c:pt idx="1463">
                  <c:v>1517</c:v>
                </c:pt>
                <c:pt idx="1464">
                  <c:v>1518</c:v>
                </c:pt>
                <c:pt idx="1465">
                  <c:v>1520</c:v>
                </c:pt>
                <c:pt idx="1466">
                  <c:v>1521</c:v>
                </c:pt>
                <c:pt idx="1467">
                  <c:v>1522</c:v>
                </c:pt>
                <c:pt idx="1468">
                  <c:v>1523</c:v>
                </c:pt>
                <c:pt idx="1469">
                  <c:v>1525</c:v>
                </c:pt>
                <c:pt idx="1470">
                  <c:v>1526</c:v>
                </c:pt>
                <c:pt idx="1471">
                  <c:v>1527</c:v>
                </c:pt>
                <c:pt idx="1472">
                  <c:v>1528</c:v>
                </c:pt>
                <c:pt idx="1473">
                  <c:v>1529</c:v>
                </c:pt>
                <c:pt idx="1474">
                  <c:v>1530</c:v>
                </c:pt>
                <c:pt idx="1475">
                  <c:v>1530</c:v>
                </c:pt>
                <c:pt idx="1476">
                  <c:v>1531</c:v>
                </c:pt>
                <c:pt idx="1477">
                  <c:v>1532</c:v>
                </c:pt>
                <c:pt idx="1478">
                  <c:v>1533</c:v>
                </c:pt>
                <c:pt idx="1479">
                  <c:v>1534</c:v>
                </c:pt>
                <c:pt idx="1480">
                  <c:v>1535</c:v>
                </c:pt>
                <c:pt idx="1481">
                  <c:v>1536</c:v>
                </c:pt>
                <c:pt idx="1482">
                  <c:v>1537</c:v>
                </c:pt>
                <c:pt idx="1483">
                  <c:v>1538</c:v>
                </c:pt>
                <c:pt idx="1484">
                  <c:v>1538</c:v>
                </c:pt>
                <c:pt idx="1485">
                  <c:v>1539</c:v>
                </c:pt>
                <c:pt idx="1486">
                  <c:v>1540</c:v>
                </c:pt>
                <c:pt idx="1487">
                  <c:v>1541</c:v>
                </c:pt>
                <c:pt idx="1488">
                  <c:v>1542</c:v>
                </c:pt>
                <c:pt idx="1489">
                  <c:v>1543</c:v>
                </c:pt>
                <c:pt idx="1490">
                  <c:v>1543</c:v>
                </c:pt>
                <c:pt idx="1491">
                  <c:v>1545</c:v>
                </c:pt>
                <c:pt idx="1492">
                  <c:v>1545</c:v>
                </c:pt>
                <c:pt idx="1493">
                  <c:v>1546</c:v>
                </c:pt>
                <c:pt idx="1494">
                  <c:v>1547</c:v>
                </c:pt>
                <c:pt idx="1495">
                  <c:v>1547</c:v>
                </c:pt>
                <c:pt idx="1496">
                  <c:v>1548</c:v>
                </c:pt>
                <c:pt idx="1497">
                  <c:v>1549</c:v>
                </c:pt>
                <c:pt idx="1498">
                  <c:v>1549</c:v>
                </c:pt>
                <c:pt idx="1499">
                  <c:v>1549</c:v>
                </c:pt>
                <c:pt idx="1500">
                  <c:v>1551</c:v>
                </c:pt>
                <c:pt idx="1501">
                  <c:v>1551</c:v>
                </c:pt>
                <c:pt idx="1502">
                  <c:v>1551</c:v>
                </c:pt>
                <c:pt idx="1503">
                  <c:v>1552</c:v>
                </c:pt>
                <c:pt idx="1504">
                  <c:v>1553</c:v>
                </c:pt>
                <c:pt idx="1505">
                  <c:v>1553</c:v>
                </c:pt>
                <c:pt idx="1506">
                  <c:v>1554</c:v>
                </c:pt>
                <c:pt idx="1507">
                  <c:v>1554</c:v>
                </c:pt>
                <c:pt idx="1508">
                  <c:v>1555</c:v>
                </c:pt>
                <c:pt idx="1509">
                  <c:v>1555</c:v>
                </c:pt>
                <c:pt idx="1510">
                  <c:v>1555</c:v>
                </c:pt>
                <c:pt idx="1511">
                  <c:v>1556</c:v>
                </c:pt>
                <c:pt idx="1512">
                  <c:v>1556</c:v>
                </c:pt>
                <c:pt idx="1513">
                  <c:v>1557</c:v>
                </c:pt>
                <c:pt idx="1514">
                  <c:v>1557</c:v>
                </c:pt>
                <c:pt idx="1515">
                  <c:v>1558</c:v>
                </c:pt>
                <c:pt idx="1516">
                  <c:v>1558</c:v>
                </c:pt>
                <c:pt idx="1517">
                  <c:v>1558</c:v>
                </c:pt>
                <c:pt idx="1518">
                  <c:v>1559</c:v>
                </c:pt>
                <c:pt idx="1519">
                  <c:v>1559</c:v>
                </c:pt>
                <c:pt idx="1520">
                  <c:v>1559</c:v>
                </c:pt>
                <c:pt idx="1521">
                  <c:v>1559</c:v>
                </c:pt>
                <c:pt idx="1522">
                  <c:v>1560</c:v>
                </c:pt>
                <c:pt idx="1523">
                  <c:v>1560</c:v>
                </c:pt>
                <c:pt idx="1524">
                  <c:v>1561</c:v>
                </c:pt>
                <c:pt idx="1525">
                  <c:v>1561</c:v>
                </c:pt>
                <c:pt idx="1526">
                  <c:v>1562</c:v>
                </c:pt>
                <c:pt idx="1527">
                  <c:v>1562</c:v>
                </c:pt>
                <c:pt idx="1528">
                  <c:v>1561</c:v>
                </c:pt>
                <c:pt idx="1529">
                  <c:v>1554</c:v>
                </c:pt>
                <c:pt idx="1530">
                  <c:v>1528</c:v>
                </c:pt>
                <c:pt idx="1531">
                  <c:v>1489</c:v>
                </c:pt>
                <c:pt idx="1532">
                  <c:v>1447</c:v>
                </c:pt>
                <c:pt idx="1533">
                  <c:v>1395</c:v>
                </c:pt>
                <c:pt idx="1534">
                  <c:v>1365</c:v>
                </c:pt>
                <c:pt idx="1535">
                  <c:v>1349</c:v>
                </c:pt>
                <c:pt idx="1536">
                  <c:v>1320</c:v>
                </c:pt>
                <c:pt idx="1537">
                  <c:v>1293</c:v>
                </c:pt>
                <c:pt idx="1538">
                  <c:v>1278</c:v>
                </c:pt>
                <c:pt idx="1539">
                  <c:v>1262</c:v>
                </c:pt>
                <c:pt idx="1540">
                  <c:v>1242</c:v>
                </c:pt>
                <c:pt idx="1541">
                  <c:v>1205</c:v>
                </c:pt>
                <c:pt idx="1542">
                  <c:v>1173</c:v>
                </c:pt>
                <c:pt idx="1543">
                  <c:v>1146</c:v>
                </c:pt>
                <c:pt idx="1544">
                  <c:v>1103</c:v>
                </c:pt>
                <c:pt idx="1545">
                  <c:v>1087</c:v>
                </c:pt>
                <c:pt idx="1546">
                  <c:v>1074</c:v>
                </c:pt>
                <c:pt idx="1547">
                  <c:v>1071</c:v>
                </c:pt>
                <c:pt idx="1548">
                  <c:v>1065</c:v>
                </c:pt>
                <c:pt idx="1549">
                  <c:v>1045</c:v>
                </c:pt>
                <c:pt idx="1550">
                  <c:v>1029</c:v>
                </c:pt>
                <c:pt idx="1551">
                  <c:v>1004</c:v>
                </c:pt>
                <c:pt idx="1552">
                  <c:v>982</c:v>
                </c:pt>
                <c:pt idx="1553">
                  <c:v>951</c:v>
                </c:pt>
                <c:pt idx="1554">
                  <c:v>931</c:v>
                </c:pt>
                <c:pt idx="1555">
                  <c:v>916</c:v>
                </c:pt>
                <c:pt idx="1556">
                  <c:v>902</c:v>
                </c:pt>
                <c:pt idx="1557">
                  <c:v>899</c:v>
                </c:pt>
                <c:pt idx="1558">
                  <c:v>891</c:v>
                </c:pt>
                <c:pt idx="1559">
                  <c:v>866</c:v>
                </c:pt>
                <c:pt idx="1560">
                  <c:v>839</c:v>
                </c:pt>
                <c:pt idx="1561">
                  <c:v>813</c:v>
                </c:pt>
                <c:pt idx="1562">
                  <c:v>781</c:v>
                </c:pt>
                <c:pt idx="1563">
                  <c:v>761</c:v>
                </c:pt>
                <c:pt idx="1564">
                  <c:v>757</c:v>
                </c:pt>
                <c:pt idx="1565">
                  <c:v>732</c:v>
                </c:pt>
                <c:pt idx="1566">
                  <c:v>727</c:v>
                </c:pt>
                <c:pt idx="1567">
                  <c:v>709</c:v>
                </c:pt>
                <c:pt idx="1568">
                  <c:v>686</c:v>
                </c:pt>
                <c:pt idx="1569">
                  <c:v>696</c:v>
                </c:pt>
                <c:pt idx="1570">
                  <c:v>676</c:v>
                </c:pt>
                <c:pt idx="1571">
                  <c:v>642</c:v>
                </c:pt>
                <c:pt idx="1572">
                  <c:v>619</c:v>
                </c:pt>
                <c:pt idx="1573">
                  <c:v>623</c:v>
                </c:pt>
                <c:pt idx="1574">
                  <c:v>619</c:v>
                </c:pt>
                <c:pt idx="1575">
                  <c:v>615</c:v>
                </c:pt>
                <c:pt idx="1576">
                  <c:v>610</c:v>
                </c:pt>
                <c:pt idx="1577">
                  <c:v>610</c:v>
                </c:pt>
                <c:pt idx="1578">
                  <c:v>602</c:v>
                </c:pt>
                <c:pt idx="1579">
                  <c:v>585</c:v>
                </c:pt>
                <c:pt idx="1580">
                  <c:v>565</c:v>
                </c:pt>
                <c:pt idx="1581">
                  <c:v>549</c:v>
                </c:pt>
                <c:pt idx="1582">
                  <c:v>545</c:v>
                </c:pt>
                <c:pt idx="1583">
                  <c:v>521</c:v>
                </c:pt>
                <c:pt idx="1584">
                  <c:v>512</c:v>
                </c:pt>
                <c:pt idx="1585">
                  <c:v>511</c:v>
                </c:pt>
                <c:pt idx="1586">
                  <c:v>502</c:v>
                </c:pt>
                <c:pt idx="1587">
                  <c:v>489</c:v>
                </c:pt>
                <c:pt idx="1588">
                  <c:v>475</c:v>
                </c:pt>
                <c:pt idx="1589">
                  <c:v>478</c:v>
                </c:pt>
                <c:pt idx="1590">
                  <c:v>470</c:v>
                </c:pt>
                <c:pt idx="1591">
                  <c:v>467</c:v>
                </c:pt>
                <c:pt idx="1592">
                  <c:v>452</c:v>
                </c:pt>
                <c:pt idx="1593">
                  <c:v>441</c:v>
                </c:pt>
                <c:pt idx="1594">
                  <c:v>438</c:v>
                </c:pt>
                <c:pt idx="1595">
                  <c:v>433</c:v>
                </c:pt>
                <c:pt idx="1596">
                  <c:v>419</c:v>
                </c:pt>
                <c:pt idx="1597">
                  <c:v>403</c:v>
                </c:pt>
                <c:pt idx="1598">
                  <c:v>400</c:v>
                </c:pt>
                <c:pt idx="1599">
                  <c:v>410</c:v>
                </c:pt>
                <c:pt idx="1600">
                  <c:v>410</c:v>
                </c:pt>
                <c:pt idx="1601">
                  <c:v>391</c:v>
                </c:pt>
                <c:pt idx="1602">
                  <c:v>384</c:v>
                </c:pt>
                <c:pt idx="1603">
                  <c:v>381</c:v>
                </c:pt>
                <c:pt idx="1604">
                  <c:v>383</c:v>
                </c:pt>
                <c:pt idx="1605">
                  <c:v>372</c:v>
                </c:pt>
                <c:pt idx="1606">
                  <c:v>366</c:v>
                </c:pt>
                <c:pt idx="1607">
                  <c:v>370</c:v>
                </c:pt>
                <c:pt idx="1608">
                  <c:v>367</c:v>
                </c:pt>
                <c:pt idx="1609">
                  <c:v>353</c:v>
                </c:pt>
                <c:pt idx="1610">
                  <c:v>351</c:v>
                </c:pt>
                <c:pt idx="1611">
                  <c:v>350</c:v>
                </c:pt>
                <c:pt idx="1612">
                  <c:v>346</c:v>
                </c:pt>
                <c:pt idx="1613">
                  <c:v>332</c:v>
                </c:pt>
                <c:pt idx="1614">
                  <c:v>334</c:v>
                </c:pt>
                <c:pt idx="1615">
                  <c:v>341</c:v>
                </c:pt>
                <c:pt idx="1616">
                  <c:v>331</c:v>
                </c:pt>
                <c:pt idx="1617">
                  <c:v>318</c:v>
                </c:pt>
                <c:pt idx="1618">
                  <c:v>310</c:v>
                </c:pt>
                <c:pt idx="1619">
                  <c:v>303</c:v>
                </c:pt>
                <c:pt idx="1620">
                  <c:v>294</c:v>
                </c:pt>
                <c:pt idx="1621">
                  <c:v>281</c:v>
                </c:pt>
                <c:pt idx="1622">
                  <c:v>277</c:v>
                </c:pt>
                <c:pt idx="1623">
                  <c:v>277</c:v>
                </c:pt>
                <c:pt idx="1624">
                  <c:v>277</c:v>
                </c:pt>
                <c:pt idx="1625">
                  <c:v>275</c:v>
                </c:pt>
                <c:pt idx="1626">
                  <c:v>263</c:v>
                </c:pt>
                <c:pt idx="1627">
                  <c:v>256</c:v>
                </c:pt>
                <c:pt idx="1628">
                  <c:v>250</c:v>
                </c:pt>
                <c:pt idx="1629">
                  <c:v>252</c:v>
                </c:pt>
                <c:pt idx="1630">
                  <c:v>246</c:v>
                </c:pt>
                <c:pt idx="1631">
                  <c:v>249</c:v>
                </c:pt>
                <c:pt idx="1632">
                  <c:v>253</c:v>
                </c:pt>
                <c:pt idx="1633">
                  <c:v>249</c:v>
                </c:pt>
                <c:pt idx="1634">
                  <c:v>245</c:v>
                </c:pt>
                <c:pt idx="1635">
                  <c:v>242</c:v>
                </c:pt>
                <c:pt idx="1636">
                  <c:v>237</c:v>
                </c:pt>
                <c:pt idx="1637">
                  <c:v>232</c:v>
                </c:pt>
                <c:pt idx="1638">
                  <c:v>233</c:v>
                </c:pt>
                <c:pt idx="1639">
                  <c:v>226</c:v>
                </c:pt>
                <c:pt idx="1640">
                  <c:v>222</c:v>
                </c:pt>
                <c:pt idx="1641">
                  <c:v>222</c:v>
                </c:pt>
                <c:pt idx="1642">
                  <c:v>223</c:v>
                </c:pt>
                <c:pt idx="1643">
                  <c:v>223</c:v>
                </c:pt>
                <c:pt idx="1644">
                  <c:v>221</c:v>
                </c:pt>
                <c:pt idx="1645">
                  <c:v>218</c:v>
                </c:pt>
                <c:pt idx="1646">
                  <c:v>214</c:v>
                </c:pt>
                <c:pt idx="1647">
                  <c:v>210</c:v>
                </c:pt>
                <c:pt idx="1648">
                  <c:v>203</c:v>
                </c:pt>
                <c:pt idx="1649">
                  <c:v>199</c:v>
                </c:pt>
                <c:pt idx="1650">
                  <c:v>195</c:v>
                </c:pt>
                <c:pt idx="1651">
                  <c:v>193</c:v>
                </c:pt>
                <c:pt idx="1652">
                  <c:v>196</c:v>
                </c:pt>
                <c:pt idx="1653">
                  <c:v>194</c:v>
                </c:pt>
                <c:pt idx="1654">
                  <c:v>188</c:v>
                </c:pt>
                <c:pt idx="1655">
                  <c:v>185</c:v>
                </c:pt>
                <c:pt idx="1656">
                  <c:v>186</c:v>
                </c:pt>
                <c:pt idx="1657">
                  <c:v>186</c:v>
                </c:pt>
                <c:pt idx="1658">
                  <c:v>185</c:v>
                </c:pt>
                <c:pt idx="1659">
                  <c:v>188</c:v>
                </c:pt>
                <c:pt idx="1660">
                  <c:v>188</c:v>
                </c:pt>
                <c:pt idx="1661">
                  <c:v>189</c:v>
                </c:pt>
                <c:pt idx="1662">
                  <c:v>189</c:v>
                </c:pt>
                <c:pt idx="1663">
                  <c:v>188</c:v>
                </c:pt>
                <c:pt idx="1664">
                  <c:v>187</c:v>
                </c:pt>
                <c:pt idx="1665">
                  <c:v>186</c:v>
                </c:pt>
                <c:pt idx="1666">
                  <c:v>185</c:v>
                </c:pt>
                <c:pt idx="1667">
                  <c:v>185</c:v>
                </c:pt>
                <c:pt idx="1668">
                  <c:v>185</c:v>
                </c:pt>
                <c:pt idx="1669">
                  <c:v>183</c:v>
                </c:pt>
                <c:pt idx="1670">
                  <c:v>181</c:v>
                </c:pt>
                <c:pt idx="1671">
                  <c:v>179</c:v>
                </c:pt>
                <c:pt idx="1672">
                  <c:v>176</c:v>
                </c:pt>
                <c:pt idx="1673">
                  <c:v>174</c:v>
                </c:pt>
                <c:pt idx="1674">
                  <c:v>172</c:v>
                </c:pt>
                <c:pt idx="1675">
                  <c:v>171</c:v>
                </c:pt>
                <c:pt idx="1676">
                  <c:v>170</c:v>
                </c:pt>
                <c:pt idx="1677">
                  <c:v>170</c:v>
                </c:pt>
                <c:pt idx="1678">
                  <c:v>171</c:v>
                </c:pt>
                <c:pt idx="1679">
                  <c:v>172</c:v>
                </c:pt>
                <c:pt idx="1680">
                  <c:v>174</c:v>
                </c:pt>
                <c:pt idx="1681">
                  <c:v>174</c:v>
                </c:pt>
                <c:pt idx="1682">
                  <c:v>174</c:v>
                </c:pt>
                <c:pt idx="1683">
                  <c:v>172</c:v>
                </c:pt>
                <c:pt idx="1684">
                  <c:v>171</c:v>
                </c:pt>
                <c:pt idx="1685">
                  <c:v>170</c:v>
                </c:pt>
                <c:pt idx="1686">
                  <c:v>170</c:v>
                </c:pt>
                <c:pt idx="1687">
                  <c:v>168</c:v>
                </c:pt>
                <c:pt idx="1688">
                  <c:v>166</c:v>
                </c:pt>
                <c:pt idx="1689">
                  <c:v>164</c:v>
                </c:pt>
                <c:pt idx="1690">
                  <c:v>162</c:v>
                </c:pt>
                <c:pt idx="1691">
                  <c:v>160</c:v>
                </c:pt>
                <c:pt idx="1692">
                  <c:v>160</c:v>
                </c:pt>
                <c:pt idx="1693">
                  <c:v>160</c:v>
                </c:pt>
                <c:pt idx="1694">
                  <c:v>160</c:v>
                </c:pt>
                <c:pt idx="1695">
                  <c:v>160</c:v>
                </c:pt>
                <c:pt idx="1696">
                  <c:v>161</c:v>
                </c:pt>
                <c:pt idx="1697">
                  <c:v>162</c:v>
                </c:pt>
                <c:pt idx="1698">
                  <c:v>162</c:v>
                </c:pt>
                <c:pt idx="1699">
                  <c:v>161</c:v>
                </c:pt>
                <c:pt idx="1700">
                  <c:v>161</c:v>
                </c:pt>
                <c:pt idx="1701">
                  <c:v>160</c:v>
                </c:pt>
                <c:pt idx="1702">
                  <c:v>159</c:v>
                </c:pt>
                <c:pt idx="1703">
                  <c:v>158</c:v>
                </c:pt>
                <c:pt idx="1704">
                  <c:v>156</c:v>
                </c:pt>
                <c:pt idx="1705">
                  <c:v>154</c:v>
                </c:pt>
                <c:pt idx="1706">
                  <c:v>152</c:v>
                </c:pt>
                <c:pt idx="1707">
                  <c:v>152</c:v>
                </c:pt>
                <c:pt idx="1708">
                  <c:v>153</c:v>
                </c:pt>
                <c:pt idx="1709">
                  <c:v>154</c:v>
                </c:pt>
                <c:pt idx="1710">
                  <c:v>154</c:v>
                </c:pt>
                <c:pt idx="1711">
                  <c:v>153</c:v>
                </c:pt>
                <c:pt idx="1712">
                  <c:v>153</c:v>
                </c:pt>
                <c:pt idx="1713">
                  <c:v>154</c:v>
                </c:pt>
                <c:pt idx="1714">
                  <c:v>154</c:v>
                </c:pt>
                <c:pt idx="1715">
                  <c:v>153</c:v>
                </c:pt>
                <c:pt idx="1716">
                  <c:v>152</c:v>
                </c:pt>
                <c:pt idx="1717">
                  <c:v>152</c:v>
                </c:pt>
                <c:pt idx="1718">
                  <c:v>151</c:v>
                </c:pt>
                <c:pt idx="1719">
                  <c:v>150</c:v>
                </c:pt>
                <c:pt idx="1720">
                  <c:v>148</c:v>
                </c:pt>
                <c:pt idx="1721">
                  <c:v>146</c:v>
                </c:pt>
                <c:pt idx="1722">
                  <c:v>146</c:v>
                </c:pt>
                <c:pt idx="1723">
                  <c:v>147</c:v>
                </c:pt>
                <c:pt idx="1724">
                  <c:v>148</c:v>
                </c:pt>
                <c:pt idx="1725">
                  <c:v>148</c:v>
                </c:pt>
                <c:pt idx="1726">
                  <c:v>147</c:v>
                </c:pt>
                <c:pt idx="1727">
                  <c:v>147</c:v>
                </c:pt>
                <c:pt idx="1728">
                  <c:v>147</c:v>
                </c:pt>
                <c:pt idx="1729">
                  <c:v>148</c:v>
                </c:pt>
                <c:pt idx="1730">
                  <c:v>147</c:v>
                </c:pt>
                <c:pt idx="1731">
                  <c:v>146</c:v>
                </c:pt>
                <c:pt idx="1732">
                  <c:v>146</c:v>
                </c:pt>
                <c:pt idx="1733">
                  <c:v>145</c:v>
                </c:pt>
                <c:pt idx="1734">
                  <c:v>144</c:v>
                </c:pt>
                <c:pt idx="1735">
                  <c:v>142</c:v>
                </c:pt>
                <c:pt idx="1736">
                  <c:v>1120</c:v>
                </c:pt>
                <c:pt idx="1737">
                  <c:v>141</c:v>
                </c:pt>
                <c:pt idx="1738">
                  <c:v>142</c:v>
                </c:pt>
                <c:pt idx="1739">
                  <c:v>143</c:v>
                </c:pt>
                <c:pt idx="1740">
                  <c:v>143</c:v>
                </c:pt>
                <c:pt idx="1741">
                  <c:v>142</c:v>
                </c:pt>
                <c:pt idx="1742">
                  <c:v>142</c:v>
                </c:pt>
                <c:pt idx="1743">
                  <c:v>141</c:v>
                </c:pt>
                <c:pt idx="1744">
                  <c:v>142</c:v>
                </c:pt>
                <c:pt idx="1745">
                  <c:v>141</c:v>
                </c:pt>
                <c:pt idx="1746">
                  <c:v>140</c:v>
                </c:pt>
                <c:pt idx="1747">
                  <c:v>140</c:v>
                </c:pt>
                <c:pt idx="1748">
                  <c:v>140</c:v>
                </c:pt>
                <c:pt idx="1749">
                  <c:v>138</c:v>
                </c:pt>
                <c:pt idx="1750">
                  <c:v>137</c:v>
                </c:pt>
                <c:pt idx="1751">
                  <c:v>136</c:v>
                </c:pt>
                <c:pt idx="1752">
                  <c:v>136</c:v>
                </c:pt>
                <c:pt idx="1753">
                  <c:v>137</c:v>
                </c:pt>
                <c:pt idx="1754">
                  <c:v>138</c:v>
                </c:pt>
                <c:pt idx="1755">
                  <c:v>138</c:v>
                </c:pt>
                <c:pt idx="1756">
                  <c:v>136</c:v>
                </c:pt>
                <c:pt idx="1757">
                  <c:v>136</c:v>
                </c:pt>
                <c:pt idx="1758">
                  <c:v>136</c:v>
                </c:pt>
                <c:pt idx="1759">
                  <c:v>136</c:v>
                </c:pt>
                <c:pt idx="1760">
                  <c:v>135</c:v>
                </c:pt>
                <c:pt idx="1761">
                  <c:v>135</c:v>
                </c:pt>
                <c:pt idx="1762">
                  <c:v>134</c:v>
                </c:pt>
                <c:pt idx="1763">
                  <c:v>134</c:v>
                </c:pt>
                <c:pt idx="1764">
                  <c:v>133</c:v>
                </c:pt>
                <c:pt idx="1765">
                  <c:v>132</c:v>
                </c:pt>
                <c:pt idx="1766">
                  <c:v>132</c:v>
                </c:pt>
                <c:pt idx="1767">
                  <c:v>133</c:v>
                </c:pt>
                <c:pt idx="1768">
                  <c:v>133</c:v>
                </c:pt>
                <c:pt idx="1769">
                  <c:v>133</c:v>
                </c:pt>
                <c:pt idx="1770">
                  <c:v>133</c:v>
                </c:pt>
                <c:pt idx="1771">
                  <c:v>132</c:v>
                </c:pt>
                <c:pt idx="1772">
                  <c:v>132</c:v>
                </c:pt>
                <c:pt idx="1773">
                  <c:v>131</c:v>
                </c:pt>
                <c:pt idx="1774">
                  <c:v>130</c:v>
                </c:pt>
                <c:pt idx="1775">
                  <c:v>130</c:v>
                </c:pt>
                <c:pt idx="1776">
                  <c:v>130</c:v>
                </c:pt>
                <c:pt idx="1777">
                  <c:v>130</c:v>
                </c:pt>
                <c:pt idx="1778">
                  <c:v>128</c:v>
                </c:pt>
                <c:pt idx="1779">
                  <c:v>128</c:v>
                </c:pt>
                <c:pt idx="1780">
                  <c:v>129</c:v>
                </c:pt>
                <c:pt idx="1781">
                  <c:v>129</c:v>
                </c:pt>
                <c:pt idx="1782">
                  <c:v>129</c:v>
                </c:pt>
                <c:pt idx="1783">
                  <c:v>129</c:v>
                </c:pt>
                <c:pt idx="1784">
                  <c:v>129</c:v>
                </c:pt>
                <c:pt idx="1785">
                  <c:v>129</c:v>
                </c:pt>
                <c:pt idx="1786">
                  <c:v>128</c:v>
                </c:pt>
                <c:pt idx="1787">
                  <c:v>127</c:v>
                </c:pt>
                <c:pt idx="1788">
                  <c:v>127</c:v>
                </c:pt>
                <c:pt idx="1789">
                  <c:v>127</c:v>
                </c:pt>
                <c:pt idx="1790">
                  <c:v>126</c:v>
                </c:pt>
                <c:pt idx="1791">
                  <c:v>126</c:v>
                </c:pt>
                <c:pt idx="1792">
                  <c:v>125</c:v>
                </c:pt>
                <c:pt idx="1793">
                  <c:v>126</c:v>
                </c:pt>
                <c:pt idx="1794">
                  <c:v>126</c:v>
                </c:pt>
                <c:pt idx="1795">
                  <c:v>126</c:v>
                </c:pt>
                <c:pt idx="1796">
                  <c:v>126</c:v>
                </c:pt>
                <c:pt idx="1797">
                  <c:v>126</c:v>
                </c:pt>
                <c:pt idx="1798">
                  <c:v>126</c:v>
                </c:pt>
                <c:pt idx="1799">
                  <c:v>125</c:v>
                </c:pt>
                <c:pt idx="1800">
                  <c:v>124</c:v>
                </c:pt>
                <c:pt idx="1801">
                  <c:v>124</c:v>
                </c:pt>
                <c:pt idx="1802">
                  <c:v>124</c:v>
                </c:pt>
                <c:pt idx="1803">
                  <c:v>123</c:v>
                </c:pt>
                <c:pt idx="1804">
                  <c:v>123</c:v>
                </c:pt>
                <c:pt idx="1805">
                  <c:v>123</c:v>
                </c:pt>
                <c:pt idx="1806">
                  <c:v>123</c:v>
                </c:pt>
                <c:pt idx="1807">
                  <c:v>123</c:v>
                </c:pt>
                <c:pt idx="1808">
                  <c:v>123</c:v>
                </c:pt>
                <c:pt idx="1809">
                  <c:v>123</c:v>
                </c:pt>
                <c:pt idx="1810">
                  <c:v>124</c:v>
                </c:pt>
                <c:pt idx="1811">
                  <c:v>123</c:v>
                </c:pt>
                <c:pt idx="1812">
                  <c:v>122</c:v>
                </c:pt>
                <c:pt idx="1813">
                  <c:v>122</c:v>
                </c:pt>
                <c:pt idx="1814">
                  <c:v>122</c:v>
                </c:pt>
                <c:pt idx="1815">
                  <c:v>122</c:v>
                </c:pt>
                <c:pt idx="1816">
                  <c:v>121</c:v>
                </c:pt>
                <c:pt idx="1817">
                  <c:v>120</c:v>
                </c:pt>
                <c:pt idx="1818">
                  <c:v>121</c:v>
                </c:pt>
                <c:pt idx="1819">
                  <c:v>121</c:v>
                </c:pt>
                <c:pt idx="1820">
                  <c:v>121</c:v>
                </c:pt>
                <c:pt idx="1821">
                  <c:v>120</c:v>
                </c:pt>
                <c:pt idx="1822">
                  <c:v>120</c:v>
                </c:pt>
                <c:pt idx="1823">
                  <c:v>120</c:v>
                </c:pt>
                <c:pt idx="1824">
                  <c:v>120</c:v>
                </c:pt>
                <c:pt idx="1825">
                  <c:v>119</c:v>
                </c:pt>
                <c:pt idx="1826">
                  <c:v>119</c:v>
                </c:pt>
                <c:pt idx="1827">
                  <c:v>119</c:v>
                </c:pt>
                <c:pt idx="1828">
                  <c:v>119</c:v>
                </c:pt>
                <c:pt idx="1829">
                  <c:v>119</c:v>
                </c:pt>
                <c:pt idx="1830">
                  <c:v>119</c:v>
                </c:pt>
                <c:pt idx="1831">
                  <c:v>119</c:v>
                </c:pt>
                <c:pt idx="1832">
                  <c:v>119</c:v>
                </c:pt>
                <c:pt idx="1833">
                  <c:v>119</c:v>
                </c:pt>
                <c:pt idx="1834">
                  <c:v>118</c:v>
                </c:pt>
                <c:pt idx="1835">
                  <c:v>118</c:v>
                </c:pt>
                <c:pt idx="1836">
                  <c:v>118</c:v>
                </c:pt>
                <c:pt idx="1837">
                  <c:v>118</c:v>
                </c:pt>
                <c:pt idx="1838">
                  <c:v>117</c:v>
                </c:pt>
                <c:pt idx="1839">
                  <c:v>117</c:v>
                </c:pt>
                <c:pt idx="1840">
                  <c:v>117</c:v>
                </c:pt>
                <c:pt idx="1841">
                  <c:v>117</c:v>
                </c:pt>
                <c:pt idx="1842">
                  <c:v>117</c:v>
                </c:pt>
                <c:pt idx="1843">
                  <c:v>116</c:v>
                </c:pt>
                <c:pt idx="1844">
                  <c:v>117</c:v>
                </c:pt>
                <c:pt idx="1845">
                  <c:v>117</c:v>
                </c:pt>
                <c:pt idx="1846">
                  <c:v>116</c:v>
                </c:pt>
                <c:pt idx="1847">
                  <c:v>115</c:v>
                </c:pt>
                <c:pt idx="1848">
                  <c:v>116</c:v>
                </c:pt>
                <c:pt idx="1849">
                  <c:v>116</c:v>
                </c:pt>
                <c:pt idx="1850">
                  <c:v>116</c:v>
                </c:pt>
                <c:pt idx="1851">
                  <c:v>115</c:v>
                </c:pt>
                <c:pt idx="1852">
                  <c:v>115</c:v>
                </c:pt>
                <c:pt idx="1853">
                  <c:v>115</c:v>
                </c:pt>
                <c:pt idx="1854">
                  <c:v>115</c:v>
                </c:pt>
                <c:pt idx="1855">
                  <c:v>114</c:v>
                </c:pt>
                <c:pt idx="1856">
                  <c:v>114</c:v>
                </c:pt>
                <c:pt idx="1857">
                  <c:v>115</c:v>
                </c:pt>
                <c:pt idx="1858">
                  <c:v>115</c:v>
                </c:pt>
                <c:pt idx="1859">
                  <c:v>114</c:v>
                </c:pt>
                <c:pt idx="1860">
                  <c:v>114</c:v>
                </c:pt>
                <c:pt idx="1861">
                  <c:v>114</c:v>
                </c:pt>
                <c:pt idx="1862">
                  <c:v>114</c:v>
                </c:pt>
                <c:pt idx="1863">
                  <c:v>114</c:v>
                </c:pt>
                <c:pt idx="1864">
                  <c:v>113</c:v>
                </c:pt>
                <c:pt idx="1865">
                  <c:v>113</c:v>
                </c:pt>
                <c:pt idx="1866">
                  <c:v>113</c:v>
                </c:pt>
                <c:pt idx="1867">
                  <c:v>113</c:v>
                </c:pt>
                <c:pt idx="1868">
                  <c:v>113</c:v>
                </c:pt>
                <c:pt idx="1869">
                  <c:v>112</c:v>
                </c:pt>
                <c:pt idx="1870">
                  <c:v>113</c:v>
                </c:pt>
                <c:pt idx="1871">
                  <c:v>113</c:v>
                </c:pt>
                <c:pt idx="1872">
                  <c:v>112</c:v>
                </c:pt>
                <c:pt idx="1873">
                  <c:v>112</c:v>
                </c:pt>
                <c:pt idx="1874">
                  <c:v>112</c:v>
                </c:pt>
                <c:pt idx="1875">
                  <c:v>112</c:v>
                </c:pt>
                <c:pt idx="1876">
                  <c:v>115</c:v>
                </c:pt>
                <c:pt idx="1877">
                  <c:v>112</c:v>
                </c:pt>
                <c:pt idx="1878">
                  <c:v>127</c:v>
                </c:pt>
                <c:pt idx="1879">
                  <c:v>146</c:v>
                </c:pt>
                <c:pt idx="1880">
                  <c:v>168</c:v>
                </c:pt>
                <c:pt idx="1881">
                  <c:v>180</c:v>
                </c:pt>
                <c:pt idx="1882">
                  <c:v>193</c:v>
                </c:pt>
                <c:pt idx="1883">
                  <c:v>214</c:v>
                </c:pt>
                <c:pt idx="1884">
                  <c:v>234</c:v>
                </c:pt>
                <c:pt idx="1885">
                  <c:v>250</c:v>
                </c:pt>
                <c:pt idx="1886">
                  <c:v>266</c:v>
                </c:pt>
                <c:pt idx="1887">
                  <c:v>272</c:v>
                </c:pt>
                <c:pt idx="1888">
                  <c:v>284</c:v>
                </c:pt>
                <c:pt idx="1889">
                  <c:v>300</c:v>
                </c:pt>
                <c:pt idx="1890">
                  <c:v>312</c:v>
                </c:pt>
                <c:pt idx="1891">
                  <c:v>326</c:v>
                </c:pt>
                <c:pt idx="1892">
                  <c:v>338</c:v>
                </c:pt>
                <c:pt idx="1893">
                  <c:v>347</c:v>
                </c:pt>
                <c:pt idx="1894">
                  <c:v>358</c:v>
                </c:pt>
                <c:pt idx="1895">
                  <c:v>369</c:v>
                </c:pt>
                <c:pt idx="1896">
                  <c:v>380</c:v>
                </c:pt>
                <c:pt idx="1897">
                  <c:v>394</c:v>
                </c:pt>
                <c:pt idx="1898">
                  <c:v>404</c:v>
                </c:pt>
                <c:pt idx="1899">
                  <c:v>416</c:v>
                </c:pt>
                <c:pt idx="1900">
                  <c:v>428</c:v>
                </c:pt>
                <c:pt idx="1901">
                  <c:v>441</c:v>
                </c:pt>
                <c:pt idx="1902">
                  <c:v>454</c:v>
                </c:pt>
                <c:pt idx="1903">
                  <c:v>465</c:v>
                </c:pt>
                <c:pt idx="1904">
                  <c:v>479</c:v>
                </c:pt>
                <c:pt idx="1905">
                  <c:v>490</c:v>
                </c:pt>
                <c:pt idx="1906">
                  <c:v>502</c:v>
                </c:pt>
                <c:pt idx="1907">
                  <c:v>515</c:v>
                </c:pt>
                <c:pt idx="1908">
                  <c:v>525</c:v>
                </c:pt>
                <c:pt idx="1909">
                  <c:v>540</c:v>
                </c:pt>
                <c:pt idx="1910">
                  <c:v>553</c:v>
                </c:pt>
                <c:pt idx="1911">
                  <c:v>565</c:v>
                </c:pt>
                <c:pt idx="1912">
                  <c:v>580</c:v>
                </c:pt>
                <c:pt idx="1913">
                  <c:v>591</c:v>
                </c:pt>
                <c:pt idx="1914">
                  <c:v>606</c:v>
                </c:pt>
                <c:pt idx="1915">
                  <c:v>621</c:v>
                </c:pt>
                <c:pt idx="1916">
                  <c:v>632</c:v>
                </c:pt>
                <c:pt idx="1917">
                  <c:v>646</c:v>
                </c:pt>
                <c:pt idx="1918">
                  <c:v>659</c:v>
                </c:pt>
                <c:pt idx="1919">
                  <c:v>670</c:v>
                </c:pt>
                <c:pt idx="1920">
                  <c:v>682</c:v>
                </c:pt>
                <c:pt idx="1921">
                  <c:v>694</c:v>
                </c:pt>
                <c:pt idx="1922">
                  <c:v>708</c:v>
                </c:pt>
                <c:pt idx="1923">
                  <c:v>721</c:v>
                </c:pt>
                <c:pt idx="1924">
                  <c:v>735</c:v>
                </c:pt>
                <c:pt idx="1925">
                  <c:v>748</c:v>
                </c:pt>
                <c:pt idx="1926">
                  <c:v>760</c:v>
                </c:pt>
                <c:pt idx="1927">
                  <c:v>774</c:v>
                </c:pt>
                <c:pt idx="1928">
                  <c:v>786</c:v>
                </c:pt>
                <c:pt idx="1929">
                  <c:v>797</c:v>
                </c:pt>
                <c:pt idx="1930">
                  <c:v>809</c:v>
                </c:pt>
                <c:pt idx="1931">
                  <c:v>820</c:v>
                </c:pt>
                <c:pt idx="1932">
                  <c:v>832</c:v>
                </c:pt>
                <c:pt idx="1933">
                  <c:v>843</c:v>
                </c:pt>
                <c:pt idx="1934">
                  <c:v>854</c:v>
                </c:pt>
                <c:pt idx="1935">
                  <c:v>867</c:v>
                </c:pt>
                <c:pt idx="1936">
                  <c:v>879</c:v>
                </c:pt>
                <c:pt idx="1937">
                  <c:v>891</c:v>
                </c:pt>
                <c:pt idx="1938">
                  <c:v>903</c:v>
                </c:pt>
                <c:pt idx="1939">
                  <c:v>914</c:v>
                </c:pt>
                <c:pt idx="1940">
                  <c:v>925</c:v>
                </c:pt>
                <c:pt idx="1941">
                  <c:v>936</c:v>
                </c:pt>
                <c:pt idx="1942">
                  <c:v>6</c:v>
                </c:pt>
                <c:pt idx="1943">
                  <c:v>955</c:v>
                </c:pt>
                <c:pt idx="1944">
                  <c:v>965</c:v>
                </c:pt>
                <c:pt idx="1945">
                  <c:v>975</c:v>
                </c:pt>
                <c:pt idx="1946">
                  <c:v>985</c:v>
                </c:pt>
                <c:pt idx="1947">
                  <c:v>995</c:v>
                </c:pt>
                <c:pt idx="1948">
                  <c:v>1006</c:v>
                </c:pt>
                <c:pt idx="1949">
                  <c:v>1016</c:v>
                </c:pt>
                <c:pt idx="1950">
                  <c:v>1026</c:v>
                </c:pt>
                <c:pt idx="1951">
                  <c:v>1036</c:v>
                </c:pt>
                <c:pt idx="1952">
                  <c:v>1045</c:v>
                </c:pt>
                <c:pt idx="1953">
                  <c:v>1054</c:v>
                </c:pt>
                <c:pt idx="1954">
                  <c:v>1062</c:v>
                </c:pt>
                <c:pt idx="1955">
                  <c:v>1070</c:v>
                </c:pt>
                <c:pt idx="1956">
                  <c:v>1078</c:v>
                </c:pt>
                <c:pt idx="1957">
                  <c:v>1120</c:v>
                </c:pt>
                <c:pt idx="1958">
                  <c:v>1096</c:v>
                </c:pt>
                <c:pt idx="1959">
                  <c:v>1104</c:v>
                </c:pt>
                <c:pt idx="1960">
                  <c:v>1113</c:v>
                </c:pt>
                <c:pt idx="1961">
                  <c:v>1121</c:v>
                </c:pt>
                <c:pt idx="1962">
                  <c:v>1129</c:v>
                </c:pt>
                <c:pt idx="1963">
                  <c:v>1137</c:v>
                </c:pt>
                <c:pt idx="1964">
                  <c:v>1145</c:v>
                </c:pt>
                <c:pt idx="1965">
                  <c:v>1152</c:v>
                </c:pt>
                <c:pt idx="1966">
                  <c:v>1159</c:v>
                </c:pt>
                <c:pt idx="1967">
                  <c:v>1165</c:v>
                </c:pt>
                <c:pt idx="1968">
                  <c:v>1172</c:v>
                </c:pt>
                <c:pt idx="1969">
                  <c:v>1179</c:v>
                </c:pt>
                <c:pt idx="1970">
                  <c:v>1186</c:v>
                </c:pt>
                <c:pt idx="1971">
                  <c:v>1193</c:v>
                </c:pt>
                <c:pt idx="1972">
                  <c:v>1200</c:v>
                </c:pt>
                <c:pt idx="1973">
                  <c:v>1207</c:v>
                </c:pt>
                <c:pt idx="1974">
                  <c:v>1214</c:v>
                </c:pt>
                <c:pt idx="1975">
                  <c:v>1220</c:v>
                </c:pt>
                <c:pt idx="1976">
                  <c:v>1226</c:v>
                </c:pt>
                <c:pt idx="1977">
                  <c:v>1231</c:v>
                </c:pt>
                <c:pt idx="1978">
                  <c:v>1120</c:v>
                </c:pt>
                <c:pt idx="1979">
                  <c:v>1243</c:v>
                </c:pt>
                <c:pt idx="1980">
                  <c:v>1248</c:v>
                </c:pt>
                <c:pt idx="1981">
                  <c:v>1254</c:v>
                </c:pt>
                <c:pt idx="1982">
                  <c:v>1260</c:v>
                </c:pt>
                <c:pt idx="1983">
                  <c:v>1266</c:v>
                </c:pt>
                <c:pt idx="1984">
                  <c:v>1271</c:v>
                </c:pt>
                <c:pt idx="1985">
                  <c:v>1276</c:v>
                </c:pt>
                <c:pt idx="1986">
                  <c:v>1282</c:v>
                </c:pt>
                <c:pt idx="1987">
                  <c:v>1287</c:v>
                </c:pt>
                <c:pt idx="1988">
                  <c:v>1292</c:v>
                </c:pt>
                <c:pt idx="1989">
                  <c:v>1296</c:v>
                </c:pt>
                <c:pt idx="1990">
                  <c:v>1300</c:v>
                </c:pt>
                <c:pt idx="1991">
                  <c:v>1305</c:v>
                </c:pt>
                <c:pt idx="1992">
                  <c:v>1310</c:v>
                </c:pt>
                <c:pt idx="1993">
                  <c:v>1314</c:v>
                </c:pt>
                <c:pt idx="1994">
                  <c:v>1319</c:v>
                </c:pt>
                <c:pt idx="1995">
                  <c:v>1324</c:v>
                </c:pt>
                <c:pt idx="1996">
                  <c:v>1329</c:v>
                </c:pt>
                <c:pt idx="1997">
                  <c:v>1333</c:v>
                </c:pt>
                <c:pt idx="1998">
                  <c:v>1337</c:v>
                </c:pt>
                <c:pt idx="1999">
                  <c:v>1340</c:v>
                </c:pt>
                <c:pt idx="2000">
                  <c:v>1345</c:v>
                </c:pt>
                <c:pt idx="2001">
                  <c:v>1348</c:v>
                </c:pt>
                <c:pt idx="2002">
                  <c:v>1352</c:v>
                </c:pt>
                <c:pt idx="2003">
                  <c:v>1355</c:v>
                </c:pt>
                <c:pt idx="2004">
                  <c:v>1359</c:v>
                </c:pt>
                <c:pt idx="2005">
                  <c:v>1362</c:v>
                </c:pt>
                <c:pt idx="2006">
                  <c:v>1366</c:v>
                </c:pt>
                <c:pt idx="2007">
                  <c:v>1371</c:v>
                </c:pt>
                <c:pt idx="2008">
                  <c:v>1375</c:v>
                </c:pt>
                <c:pt idx="2009">
                  <c:v>1378</c:v>
                </c:pt>
                <c:pt idx="2010">
                  <c:v>1381</c:v>
                </c:pt>
                <c:pt idx="2011">
                  <c:v>1384</c:v>
                </c:pt>
                <c:pt idx="2012">
                  <c:v>1387</c:v>
                </c:pt>
                <c:pt idx="2013">
                  <c:v>1390</c:v>
                </c:pt>
                <c:pt idx="2014">
                  <c:v>1393</c:v>
                </c:pt>
                <c:pt idx="2015">
                  <c:v>1396</c:v>
                </c:pt>
                <c:pt idx="2016">
                  <c:v>1399</c:v>
                </c:pt>
                <c:pt idx="2017">
                  <c:v>1402</c:v>
                </c:pt>
                <c:pt idx="2018">
                  <c:v>1406</c:v>
                </c:pt>
                <c:pt idx="2019">
                  <c:v>1409</c:v>
                </c:pt>
                <c:pt idx="2020">
                  <c:v>1412</c:v>
                </c:pt>
                <c:pt idx="2021">
                  <c:v>1415</c:v>
                </c:pt>
                <c:pt idx="2022">
                  <c:v>1417</c:v>
                </c:pt>
                <c:pt idx="2023">
                  <c:v>1420</c:v>
                </c:pt>
                <c:pt idx="2024">
                  <c:v>1422</c:v>
                </c:pt>
                <c:pt idx="2025">
                  <c:v>1425</c:v>
                </c:pt>
                <c:pt idx="2026">
                  <c:v>1427</c:v>
                </c:pt>
                <c:pt idx="2027">
                  <c:v>1429</c:v>
                </c:pt>
                <c:pt idx="2028">
                  <c:v>1432</c:v>
                </c:pt>
                <c:pt idx="2029">
                  <c:v>1434</c:v>
                </c:pt>
                <c:pt idx="2030">
                  <c:v>1437</c:v>
                </c:pt>
                <c:pt idx="2031">
                  <c:v>1439</c:v>
                </c:pt>
                <c:pt idx="2032">
                  <c:v>7</c:v>
                </c:pt>
                <c:pt idx="2033">
                  <c:v>1444</c:v>
                </c:pt>
                <c:pt idx="2034">
                  <c:v>1447</c:v>
                </c:pt>
                <c:pt idx="2035">
                  <c:v>1448</c:v>
                </c:pt>
                <c:pt idx="2036">
                  <c:v>1450</c:v>
                </c:pt>
                <c:pt idx="2037">
                  <c:v>1452</c:v>
                </c:pt>
                <c:pt idx="2038">
                  <c:v>1454</c:v>
                </c:pt>
                <c:pt idx="2039">
                  <c:v>1456</c:v>
                </c:pt>
                <c:pt idx="2040">
                  <c:v>1458</c:v>
                </c:pt>
                <c:pt idx="2041">
                  <c:v>1460</c:v>
                </c:pt>
                <c:pt idx="2042">
                  <c:v>1462</c:v>
                </c:pt>
                <c:pt idx="2043">
                  <c:v>1464</c:v>
                </c:pt>
                <c:pt idx="2044">
                  <c:v>1466</c:v>
                </c:pt>
                <c:pt idx="2045">
                  <c:v>1468</c:v>
                </c:pt>
                <c:pt idx="2046">
                  <c:v>1470</c:v>
                </c:pt>
                <c:pt idx="2047">
                  <c:v>1471</c:v>
                </c:pt>
                <c:pt idx="2048">
                  <c:v>1473</c:v>
                </c:pt>
                <c:pt idx="2049">
                  <c:v>1474</c:v>
                </c:pt>
                <c:pt idx="2050">
                  <c:v>1476</c:v>
                </c:pt>
                <c:pt idx="2051">
                  <c:v>1478</c:v>
                </c:pt>
                <c:pt idx="2052">
                  <c:v>1479</c:v>
                </c:pt>
                <c:pt idx="2053">
                  <c:v>1481</c:v>
                </c:pt>
                <c:pt idx="2054">
                  <c:v>1482</c:v>
                </c:pt>
                <c:pt idx="2055">
                  <c:v>1484</c:v>
                </c:pt>
                <c:pt idx="2056">
                  <c:v>1486</c:v>
                </c:pt>
                <c:pt idx="2057">
                  <c:v>1487</c:v>
                </c:pt>
                <c:pt idx="2058">
                  <c:v>1488</c:v>
                </c:pt>
                <c:pt idx="2059">
                  <c:v>1489</c:v>
                </c:pt>
                <c:pt idx="2060">
                  <c:v>1491</c:v>
                </c:pt>
                <c:pt idx="2061">
                  <c:v>1492</c:v>
                </c:pt>
                <c:pt idx="2062">
                  <c:v>1493</c:v>
                </c:pt>
                <c:pt idx="2063">
                  <c:v>1495</c:v>
                </c:pt>
                <c:pt idx="2064">
                  <c:v>1496</c:v>
                </c:pt>
                <c:pt idx="2065">
                  <c:v>1497</c:v>
                </c:pt>
                <c:pt idx="2066">
                  <c:v>1498</c:v>
                </c:pt>
                <c:pt idx="2067">
                  <c:v>1500</c:v>
                </c:pt>
                <c:pt idx="2068">
                  <c:v>1501</c:v>
                </c:pt>
                <c:pt idx="2069">
                  <c:v>1502</c:v>
                </c:pt>
                <c:pt idx="2070">
                  <c:v>1503</c:v>
                </c:pt>
                <c:pt idx="2071">
                  <c:v>1504</c:v>
                </c:pt>
                <c:pt idx="2072">
                  <c:v>1505</c:v>
                </c:pt>
                <c:pt idx="2073">
                  <c:v>1507</c:v>
                </c:pt>
                <c:pt idx="2074">
                  <c:v>1508</c:v>
                </c:pt>
                <c:pt idx="2075">
                  <c:v>1509</c:v>
                </c:pt>
                <c:pt idx="2076">
                  <c:v>1510</c:v>
                </c:pt>
                <c:pt idx="2077">
                  <c:v>1511</c:v>
                </c:pt>
                <c:pt idx="2078">
                  <c:v>1512</c:v>
                </c:pt>
                <c:pt idx="2079">
                  <c:v>1512</c:v>
                </c:pt>
                <c:pt idx="2080">
                  <c:v>1513</c:v>
                </c:pt>
                <c:pt idx="2081">
                  <c:v>1514</c:v>
                </c:pt>
                <c:pt idx="2082">
                  <c:v>1515</c:v>
                </c:pt>
                <c:pt idx="2083">
                  <c:v>1516</c:v>
                </c:pt>
                <c:pt idx="2084">
                  <c:v>1517</c:v>
                </c:pt>
                <c:pt idx="2085">
                  <c:v>1518</c:v>
                </c:pt>
                <c:pt idx="2086">
                  <c:v>1519</c:v>
                </c:pt>
                <c:pt idx="2087">
                  <c:v>1520</c:v>
                </c:pt>
                <c:pt idx="2088">
                  <c:v>1521</c:v>
                </c:pt>
                <c:pt idx="2089">
                  <c:v>1521</c:v>
                </c:pt>
                <c:pt idx="2090">
                  <c:v>1522</c:v>
                </c:pt>
                <c:pt idx="2091">
                  <c:v>1523</c:v>
                </c:pt>
                <c:pt idx="2092">
                  <c:v>1524</c:v>
                </c:pt>
                <c:pt idx="2093">
                  <c:v>1524</c:v>
                </c:pt>
                <c:pt idx="2094">
                  <c:v>1525</c:v>
                </c:pt>
                <c:pt idx="2095">
                  <c:v>1525</c:v>
                </c:pt>
                <c:pt idx="2096">
                  <c:v>1526</c:v>
                </c:pt>
                <c:pt idx="2097">
                  <c:v>1527</c:v>
                </c:pt>
                <c:pt idx="2098">
                  <c:v>1528</c:v>
                </c:pt>
                <c:pt idx="2099">
                  <c:v>1528</c:v>
                </c:pt>
                <c:pt idx="2100">
                  <c:v>1529</c:v>
                </c:pt>
                <c:pt idx="2101">
                  <c:v>1529</c:v>
                </c:pt>
                <c:pt idx="2102">
                  <c:v>1530</c:v>
                </c:pt>
                <c:pt idx="2103">
                  <c:v>1530</c:v>
                </c:pt>
                <c:pt idx="2104">
                  <c:v>1531</c:v>
                </c:pt>
                <c:pt idx="2105">
                  <c:v>1531</c:v>
                </c:pt>
                <c:pt idx="2106">
                  <c:v>1532</c:v>
                </c:pt>
                <c:pt idx="2107">
                  <c:v>1532</c:v>
                </c:pt>
                <c:pt idx="2108">
                  <c:v>1534</c:v>
                </c:pt>
                <c:pt idx="2109">
                  <c:v>1534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01-4B4C-8313-21BF6E538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328056"/>
        <c:axId val="578326456"/>
      </c:scatterChart>
      <c:valAx>
        <c:axId val="578328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6456"/>
        <c:crosses val="autoZero"/>
        <c:crossBetween val="midCat"/>
      </c:valAx>
      <c:valAx>
        <c:axId val="57832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8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'12_18-06-11'!$I$1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'12_18-06-11'!$H$2:$H$2286</c:f>
              <c:numCache>
                <c:formatCode>General</c:formatCode>
                <c:ptCount val="228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</c:numCache>
            </c:numRef>
          </c:xVal>
          <c:yVal>
            <c:numRef>
              <c:f>'12_18-06-11'!$I$2:$I$2286</c:f>
              <c:numCache>
                <c:formatCode>General</c:formatCode>
                <c:ptCount val="2285"/>
                <c:pt idx="0">
                  <c:v>2047</c:v>
                </c:pt>
                <c:pt idx="1">
                  <c:v>2047</c:v>
                </c:pt>
                <c:pt idx="2">
                  <c:v>2047</c:v>
                </c:pt>
                <c:pt idx="3">
                  <c:v>2047</c:v>
                </c:pt>
                <c:pt idx="4">
                  <c:v>2047</c:v>
                </c:pt>
                <c:pt idx="5">
                  <c:v>2047</c:v>
                </c:pt>
                <c:pt idx="6">
                  <c:v>2047</c:v>
                </c:pt>
                <c:pt idx="7">
                  <c:v>2047</c:v>
                </c:pt>
                <c:pt idx="8">
                  <c:v>2047</c:v>
                </c:pt>
                <c:pt idx="9">
                  <c:v>2047</c:v>
                </c:pt>
                <c:pt idx="10">
                  <c:v>2047</c:v>
                </c:pt>
                <c:pt idx="11">
                  <c:v>2047</c:v>
                </c:pt>
                <c:pt idx="12">
                  <c:v>2047</c:v>
                </c:pt>
                <c:pt idx="13">
                  <c:v>2047</c:v>
                </c:pt>
                <c:pt idx="14">
                  <c:v>2047</c:v>
                </c:pt>
                <c:pt idx="15">
                  <c:v>2047</c:v>
                </c:pt>
                <c:pt idx="16">
                  <c:v>2047</c:v>
                </c:pt>
                <c:pt idx="17">
                  <c:v>2047</c:v>
                </c:pt>
                <c:pt idx="18">
                  <c:v>2047</c:v>
                </c:pt>
                <c:pt idx="19">
                  <c:v>2047</c:v>
                </c:pt>
                <c:pt idx="20">
                  <c:v>2047</c:v>
                </c:pt>
                <c:pt idx="21">
                  <c:v>2047</c:v>
                </c:pt>
                <c:pt idx="22">
                  <c:v>2047</c:v>
                </c:pt>
                <c:pt idx="23">
                  <c:v>2047</c:v>
                </c:pt>
                <c:pt idx="24">
                  <c:v>2047</c:v>
                </c:pt>
                <c:pt idx="25">
                  <c:v>2047</c:v>
                </c:pt>
                <c:pt idx="26">
                  <c:v>2047</c:v>
                </c:pt>
                <c:pt idx="27">
                  <c:v>2047</c:v>
                </c:pt>
                <c:pt idx="28">
                  <c:v>2034</c:v>
                </c:pt>
                <c:pt idx="29">
                  <c:v>2015</c:v>
                </c:pt>
                <c:pt idx="30">
                  <c:v>1999</c:v>
                </c:pt>
                <c:pt idx="31">
                  <c:v>1985</c:v>
                </c:pt>
                <c:pt idx="32">
                  <c:v>1971</c:v>
                </c:pt>
                <c:pt idx="33">
                  <c:v>1957</c:v>
                </c:pt>
                <c:pt idx="34">
                  <c:v>1943</c:v>
                </c:pt>
                <c:pt idx="35">
                  <c:v>1931</c:v>
                </c:pt>
                <c:pt idx="36">
                  <c:v>1918</c:v>
                </c:pt>
                <c:pt idx="37">
                  <c:v>1908</c:v>
                </c:pt>
                <c:pt idx="38">
                  <c:v>1898</c:v>
                </c:pt>
                <c:pt idx="39">
                  <c:v>1889</c:v>
                </c:pt>
                <c:pt idx="40">
                  <c:v>1879</c:v>
                </c:pt>
                <c:pt idx="41">
                  <c:v>1869</c:v>
                </c:pt>
                <c:pt idx="42">
                  <c:v>1860</c:v>
                </c:pt>
                <c:pt idx="43">
                  <c:v>1850</c:v>
                </c:pt>
                <c:pt idx="44">
                  <c:v>1841</c:v>
                </c:pt>
                <c:pt idx="45">
                  <c:v>1832</c:v>
                </c:pt>
                <c:pt idx="46">
                  <c:v>1824</c:v>
                </c:pt>
                <c:pt idx="47">
                  <c:v>1815</c:v>
                </c:pt>
                <c:pt idx="48">
                  <c:v>1809</c:v>
                </c:pt>
                <c:pt idx="49">
                  <c:v>1802</c:v>
                </c:pt>
                <c:pt idx="50">
                  <c:v>1796</c:v>
                </c:pt>
                <c:pt idx="51">
                  <c:v>1791</c:v>
                </c:pt>
                <c:pt idx="52">
                  <c:v>1786</c:v>
                </c:pt>
                <c:pt idx="53">
                  <c:v>1780</c:v>
                </c:pt>
                <c:pt idx="54">
                  <c:v>1775</c:v>
                </c:pt>
                <c:pt idx="55">
                  <c:v>1769</c:v>
                </c:pt>
                <c:pt idx="56">
                  <c:v>1764</c:v>
                </c:pt>
                <c:pt idx="57">
                  <c:v>1758</c:v>
                </c:pt>
                <c:pt idx="58">
                  <c:v>1752</c:v>
                </c:pt>
                <c:pt idx="59">
                  <c:v>1746</c:v>
                </c:pt>
                <c:pt idx="60">
                  <c:v>1741</c:v>
                </c:pt>
                <c:pt idx="61">
                  <c:v>1736</c:v>
                </c:pt>
                <c:pt idx="62">
                  <c:v>1731</c:v>
                </c:pt>
                <c:pt idx="63">
                  <c:v>1726</c:v>
                </c:pt>
                <c:pt idx="64">
                  <c:v>1722</c:v>
                </c:pt>
                <c:pt idx="65">
                  <c:v>1717</c:v>
                </c:pt>
                <c:pt idx="66">
                  <c:v>1714</c:v>
                </c:pt>
                <c:pt idx="67">
                  <c:v>1710</c:v>
                </c:pt>
                <c:pt idx="68">
                  <c:v>1706</c:v>
                </c:pt>
                <c:pt idx="69">
                  <c:v>1702</c:v>
                </c:pt>
                <c:pt idx="70">
                  <c:v>1697</c:v>
                </c:pt>
                <c:pt idx="71">
                  <c:v>1693</c:v>
                </c:pt>
                <c:pt idx="72">
                  <c:v>1691</c:v>
                </c:pt>
                <c:pt idx="73">
                  <c:v>1687</c:v>
                </c:pt>
                <c:pt idx="74">
                  <c:v>1684</c:v>
                </c:pt>
                <c:pt idx="75">
                  <c:v>1682</c:v>
                </c:pt>
                <c:pt idx="76">
                  <c:v>1679</c:v>
                </c:pt>
                <c:pt idx="77">
                  <c:v>1675</c:v>
                </c:pt>
                <c:pt idx="78">
                  <c:v>1672</c:v>
                </c:pt>
                <c:pt idx="79">
                  <c:v>1669</c:v>
                </c:pt>
                <c:pt idx="80">
                  <c:v>1667</c:v>
                </c:pt>
                <c:pt idx="81">
                  <c:v>1666</c:v>
                </c:pt>
                <c:pt idx="82">
                  <c:v>1664</c:v>
                </c:pt>
                <c:pt idx="83">
                  <c:v>1663</c:v>
                </c:pt>
                <c:pt idx="84">
                  <c:v>1662</c:v>
                </c:pt>
                <c:pt idx="85">
                  <c:v>1660</c:v>
                </c:pt>
                <c:pt idx="86">
                  <c:v>1658</c:v>
                </c:pt>
                <c:pt idx="87">
                  <c:v>1656</c:v>
                </c:pt>
                <c:pt idx="88">
                  <c:v>1654</c:v>
                </c:pt>
                <c:pt idx="89">
                  <c:v>1653</c:v>
                </c:pt>
                <c:pt idx="90">
                  <c:v>1652</c:v>
                </c:pt>
                <c:pt idx="91">
                  <c:v>1649</c:v>
                </c:pt>
                <c:pt idx="92">
                  <c:v>1648</c:v>
                </c:pt>
                <c:pt idx="93">
                  <c:v>1647</c:v>
                </c:pt>
                <c:pt idx="94">
                  <c:v>1646</c:v>
                </c:pt>
                <c:pt idx="95">
                  <c:v>1645</c:v>
                </c:pt>
                <c:pt idx="96">
                  <c:v>1645</c:v>
                </c:pt>
                <c:pt idx="97">
                  <c:v>1644</c:v>
                </c:pt>
                <c:pt idx="98">
                  <c:v>1644</c:v>
                </c:pt>
                <c:pt idx="99">
                  <c:v>1643</c:v>
                </c:pt>
                <c:pt idx="100">
                  <c:v>1641</c:v>
                </c:pt>
                <c:pt idx="101">
                  <c:v>1640</c:v>
                </c:pt>
                <c:pt idx="102">
                  <c:v>1637</c:v>
                </c:pt>
                <c:pt idx="103">
                  <c:v>1627</c:v>
                </c:pt>
                <c:pt idx="104">
                  <c:v>1616</c:v>
                </c:pt>
                <c:pt idx="105">
                  <c:v>1606</c:v>
                </c:pt>
                <c:pt idx="106">
                  <c:v>1598</c:v>
                </c:pt>
                <c:pt idx="107">
                  <c:v>1591</c:v>
                </c:pt>
                <c:pt idx="108">
                  <c:v>1585</c:v>
                </c:pt>
                <c:pt idx="109">
                  <c:v>1580</c:v>
                </c:pt>
                <c:pt idx="110">
                  <c:v>1575</c:v>
                </c:pt>
                <c:pt idx="111">
                  <c:v>1573</c:v>
                </c:pt>
                <c:pt idx="112">
                  <c:v>1571</c:v>
                </c:pt>
                <c:pt idx="113">
                  <c:v>1568</c:v>
                </c:pt>
                <c:pt idx="114">
                  <c:v>1565</c:v>
                </c:pt>
                <c:pt idx="115">
                  <c:v>1563</c:v>
                </c:pt>
                <c:pt idx="116">
                  <c:v>1561</c:v>
                </c:pt>
                <c:pt idx="117">
                  <c:v>1559</c:v>
                </c:pt>
                <c:pt idx="118">
                  <c:v>1559</c:v>
                </c:pt>
                <c:pt idx="119">
                  <c:v>1557</c:v>
                </c:pt>
                <c:pt idx="120">
                  <c:v>1555</c:v>
                </c:pt>
                <c:pt idx="121">
                  <c:v>1554</c:v>
                </c:pt>
                <c:pt idx="122">
                  <c:v>1552</c:v>
                </c:pt>
                <c:pt idx="123">
                  <c:v>1550</c:v>
                </c:pt>
                <c:pt idx="124">
                  <c:v>1548</c:v>
                </c:pt>
                <c:pt idx="125">
                  <c:v>1547</c:v>
                </c:pt>
                <c:pt idx="126">
                  <c:v>1545</c:v>
                </c:pt>
                <c:pt idx="127">
                  <c:v>1543</c:v>
                </c:pt>
                <c:pt idx="128">
                  <c:v>1543</c:v>
                </c:pt>
                <c:pt idx="129">
                  <c:v>1541</c:v>
                </c:pt>
                <c:pt idx="130">
                  <c:v>1540</c:v>
                </c:pt>
                <c:pt idx="131">
                  <c:v>1538</c:v>
                </c:pt>
                <c:pt idx="132">
                  <c:v>1537</c:v>
                </c:pt>
                <c:pt idx="133">
                  <c:v>1551</c:v>
                </c:pt>
                <c:pt idx="134">
                  <c:v>1535</c:v>
                </c:pt>
                <c:pt idx="135">
                  <c:v>1536</c:v>
                </c:pt>
                <c:pt idx="136">
                  <c:v>1534</c:v>
                </c:pt>
                <c:pt idx="137">
                  <c:v>1532</c:v>
                </c:pt>
                <c:pt idx="138">
                  <c:v>1530</c:v>
                </c:pt>
                <c:pt idx="139">
                  <c:v>1528</c:v>
                </c:pt>
                <c:pt idx="140">
                  <c:v>1529</c:v>
                </c:pt>
                <c:pt idx="141">
                  <c:v>1527</c:v>
                </c:pt>
                <c:pt idx="142">
                  <c:v>1527</c:v>
                </c:pt>
                <c:pt idx="143">
                  <c:v>1526</c:v>
                </c:pt>
                <c:pt idx="144">
                  <c:v>1527</c:v>
                </c:pt>
                <c:pt idx="145">
                  <c:v>1525</c:v>
                </c:pt>
                <c:pt idx="146">
                  <c:v>1522</c:v>
                </c:pt>
                <c:pt idx="147">
                  <c:v>1522</c:v>
                </c:pt>
                <c:pt idx="148">
                  <c:v>1521</c:v>
                </c:pt>
                <c:pt idx="149">
                  <c:v>1520</c:v>
                </c:pt>
                <c:pt idx="150">
                  <c:v>1518</c:v>
                </c:pt>
                <c:pt idx="151">
                  <c:v>1517</c:v>
                </c:pt>
                <c:pt idx="152">
                  <c:v>1516</c:v>
                </c:pt>
                <c:pt idx="153">
                  <c:v>1515</c:v>
                </c:pt>
                <c:pt idx="154">
                  <c:v>1514</c:v>
                </c:pt>
                <c:pt idx="155">
                  <c:v>1512</c:v>
                </c:pt>
                <c:pt idx="156">
                  <c:v>1512</c:v>
                </c:pt>
                <c:pt idx="157">
                  <c:v>1512</c:v>
                </c:pt>
                <c:pt idx="158">
                  <c:v>1511</c:v>
                </c:pt>
                <c:pt idx="159">
                  <c:v>1511</c:v>
                </c:pt>
                <c:pt idx="160">
                  <c:v>1510</c:v>
                </c:pt>
                <c:pt idx="161">
                  <c:v>1509</c:v>
                </c:pt>
                <c:pt idx="162">
                  <c:v>1508</c:v>
                </c:pt>
                <c:pt idx="163">
                  <c:v>1506</c:v>
                </c:pt>
                <c:pt idx="164">
                  <c:v>1505</c:v>
                </c:pt>
                <c:pt idx="165">
                  <c:v>1505</c:v>
                </c:pt>
                <c:pt idx="166">
                  <c:v>1505</c:v>
                </c:pt>
                <c:pt idx="167">
                  <c:v>1505</c:v>
                </c:pt>
                <c:pt idx="168">
                  <c:v>1504</c:v>
                </c:pt>
                <c:pt idx="169">
                  <c:v>1502</c:v>
                </c:pt>
                <c:pt idx="170">
                  <c:v>1501</c:v>
                </c:pt>
                <c:pt idx="171">
                  <c:v>1500</c:v>
                </c:pt>
                <c:pt idx="172">
                  <c:v>1499</c:v>
                </c:pt>
                <c:pt idx="173">
                  <c:v>1497</c:v>
                </c:pt>
                <c:pt idx="174">
                  <c:v>1497</c:v>
                </c:pt>
                <c:pt idx="175">
                  <c:v>1496</c:v>
                </c:pt>
                <c:pt idx="176">
                  <c:v>1494</c:v>
                </c:pt>
                <c:pt idx="177">
                  <c:v>1493</c:v>
                </c:pt>
                <c:pt idx="178">
                  <c:v>1493</c:v>
                </c:pt>
                <c:pt idx="179">
                  <c:v>1493</c:v>
                </c:pt>
                <c:pt idx="180">
                  <c:v>1492</c:v>
                </c:pt>
                <c:pt idx="181">
                  <c:v>1492</c:v>
                </c:pt>
                <c:pt idx="182">
                  <c:v>1492</c:v>
                </c:pt>
                <c:pt idx="183">
                  <c:v>1491</c:v>
                </c:pt>
                <c:pt idx="184">
                  <c:v>1491</c:v>
                </c:pt>
                <c:pt idx="185">
                  <c:v>1490</c:v>
                </c:pt>
                <c:pt idx="186">
                  <c:v>1489</c:v>
                </c:pt>
                <c:pt idx="187">
                  <c:v>1489</c:v>
                </c:pt>
                <c:pt idx="188">
                  <c:v>1489</c:v>
                </c:pt>
                <c:pt idx="189">
                  <c:v>1488</c:v>
                </c:pt>
                <c:pt idx="190">
                  <c:v>1487</c:v>
                </c:pt>
                <c:pt idx="191">
                  <c:v>1486</c:v>
                </c:pt>
                <c:pt idx="192">
                  <c:v>1484</c:v>
                </c:pt>
                <c:pt idx="193">
                  <c:v>1483</c:v>
                </c:pt>
                <c:pt idx="194">
                  <c:v>1483</c:v>
                </c:pt>
                <c:pt idx="195">
                  <c:v>1481</c:v>
                </c:pt>
                <c:pt idx="196">
                  <c:v>1480</c:v>
                </c:pt>
                <c:pt idx="197">
                  <c:v>1481</c:v>
                </c:pt>
                <c:pt idx="198">
                  <c:v>1480</c:v>
                </c:pt>
                <c:pt idx="199">
                  <c:v>1480</c:v>
                </c:pt>
                <c:pt idx="200">
                  <c:v>1480</c:v>
                </c:pt>
                <c:pt idx="201">
                  <c:v>1479</c:v>
                </c:pt>
                <c:pt idx="202">
                  <c:v>1479</c:v>
                </c:pt>
                <c:pt idx="203">
                  <c:v>1479</c:v>
                </c:pt>
                <c:pt idx="204">
                  <c:v>1478</c:v>
                </c:pt>
                <c:pt idx="205">
                  <c:v>1477</c:v>
                </c:pt>
                <c:pt idx="206">
                  <c:v>1476</c:v>
                </c:pt>
                <c:pt idx="207">
                  <c:v>1477</c:v>
                </c:pt>
                <c:pt idx="208">
                  <c:v>1476</c:v>
                </c:pt>
                <c:pt idx="209">
                  <c:v>1475</c:v>
                </c:pt>
                <c:pt idx="210">
                  <c:v>1475</c:v>
                </c:pt>
                <c:pt idx="211">
                  <c:v>1475</c:v>
                </c:pt>
                <c:pt idx="212">
                  <c:v>1474</c:v>
                </c:pt>
                <c:pt idx="213">
                  <c:v>1474</c:v>
                </c:pt>
                <c:pt idx="214">
                  <c:v>1473</c:v>
                </c:pt>
                <c:pt idx="215">
                  <c:v>1473</c:v>
                </c:pt>
                <c:pt idx="216">
                  <c:v>1473</c:v>
                </c:pt>
                <c:pt idx="217">
                  <c:v>1471</c:v>
                </c:pt>
                <c:pt idx="218">
                  <c:v>1471</c:v>
                </c:pt>
                <c:pt idx="219">
                  <c:v>1470</c:v>
                </c:pt>
                <c:pt idx="220">
                  <c:v>1469</c:v>
                </c:pt>
                <c:pt idx="221">
                  <c:v>1469</c:v>
                </c:pt>
                <c:pt idx="222">
                  <c:v>1468</c:v>
                </c:pt>
                <c:pt idx="223">
                  <c:v>1468</c:v>
                </c:pt>
                <c:pt idx="224">
                  <c:v>1468</c:v>
                </c:pt>
                <c:pt idx="225">
                  <c:v>1467</c:v>
                </c:pt>
                <c:pt idx="226">
                  <c:v>1466</c:v>
                </c:pt>
                <c:pt idx="227">
                  <c:v>1466</c:v>
                </c:pt>
                <c:pt idx="228">
                  <c:v>1465</c:v>
                </c:pt>
                <c:pt idx="229">
                  <c:v>1466</c:v>
                </c:pt>
                <c:pt idx="230">
                  <c:v>1467</c:v>
                </c:pt>
                <c:pt idx="231">
                  <c:v>1467</c:v>
                </c:pt>
                <c:pt idx="232">
                  <c:v>1466</c:v>
                </c:pt>
                <c:pt idx="233">
                  <c:v>1465</c:v>
                </c:pt>
                <c:pt idx="234">
                  <c:v>1465</c:v>
                </c:pt>
                <c:pt idx="235">
                  <c:v>1464</c:v>
                </c:pt>
                <c:pt idx="236">
                  <c:v>1464</c:v>
                </c:pt>
                <c:pt idx="237">
                  <c:v>1464</c:v>
                </c:pt>
                <c:pt idx="238">
                  <c:v>1463</c:v>
                </c:pt>
                <c:pt idx="239">
                  <c:v>1463</c:v>
                </c:pt>
                <c:pt idx="240">
                  <c:v>1464</c:v>
                </c:pt>
                <c:pt idx="241">
                  <c:v>1463</c:v>
                </c:pt>
                <c:pt idx="242">
                  <c:v>1463</c:v>
                </c:pt>
                <c:pt idx="243">
                  <c:v>1463</c:v>
                </c:pt>
                <c:pt idx="244">
                  <c:v>1462</c:v>
                </c:pt>
                <c:pt idx="245">
                  <c:v>1461</c:v>
                </c:pt>
                <c:pt idx="246">
                  <c:v>1461</c:v>
                </c:pt>
                <c:pt idx="247">
                  <c:v>1461</c:v>
                </c:pt>
                <c:pt idx="248">
                  <c:v>1460</c:v>
                </c:pt>
                <c:pt idx="249">
                  <c:v>1460</c:v>
                </c:pt>
                <c:pt idx="250">
                  <c:v>1460</c:v>
                </c:pt>
                <c:pt idx="251">
                  <c:v>1460</c:v>
                </c:pt>
                <c:pt idx="252">
                  <c:v>1460</c:v>
                </c:pt>
                <c:pt idx="253">
                  <c:v>1459</c:v>
                </c:pt>
                <c:pt idx="254">
                  <c:v>1458</c:v>
                </c:pt>
                <c:pt idx="255">
                  <c:v>1457</c:v>
                </c:pt>
                <c:pt idx="256">
                  <c:v>1457</c:v>
                </c:pt>
                <c:pt idx="257">
                  <c:v>1456</c:v>
                </c:pt>
                <c:pt idx="258">
                  <c:v>1456</c:v>
                </c:pt>
                <c:pt idx="259">
                  <c:v>1457</c:v>
                </c:pt>
                <c:pt idx="260">
                  <c:v>1456</c:v>
                </c:pt>
                <c:pt idx="261">
                  <c:v>1456</c:v>
                </c:pt>
                <c:pt idx="262">
                  <c:v>1455</c:v>
                </c:pt>
                <c:pt idx="263">
                  <c:v>1456</c:v>
                </c:pt>
                <c:pt idx="264">
                  <c:v>1456</c:v>
                </c:pt>
                <c:pt idx="265">
                  <c:v>1457</c:v>
                </c:pt>
                <c:pt idx="266">
                  <c:v>1456</c:v>
                </c:pt>
                <c:pt idx="267">
                  <c:v>1456</c:v>
                </c:pt>
                <c:pt idx="268">
                  <c:v>1455</c:v>
                </c:pt>
                <c:pt idx="269">
                  <c:v>1455</c:v>
                </c:pt>
                <c:pt idx="270">
                  <c:v>1454</c:v>
                </c:pt>
                <c:pt idx="271">
                  <c:v>1453</c:v>
                </c:pt>
                <c:pt idx="272">
                  <c:v>1452</c:v>
                </c:pt>
                <c:pt idx="273">
                  <c:v>1452</c:v>
                </c:pt>
                <c:pt idx="274">
                  <c:v>1452</c:v>
                </c:pt>
                <c:pt idx="275">
                  <c:v>1451</c:v>
                </c:pt>
                <c:pt idx="276">
                  <c:v>1450</c:v>
                </c:pt>
                <c:pt idx="277">
                  <c:v>1449</c:v>
                </c:pt>
                <c:pt idx="278">
                  <c:v>1449</c:v>
                </c:pt>
                <c:pt idx="279">
                  <c:v>1449</c:v>
                </c:pt>
                <c:pt idx="280">
                  <c:v>1449</c:v>
                </c:pt>
                <c:pt idx="281">
                  <c:v>1449</c:v>
                </c:pt>
                <c:pt idx="282">
                  <c:v>1449</c:v>
                </c:pt>
                <c:pt idx="283">
                  <c:v>1449</c:v>
                </c:pt>
                <c:pt idx="284">
                  <c:v>1448</c:v>
                </c:pt>
                <c:pt idx="285">
                  <c:v>1448</c:v>
                </c:pt>
                <c:pt idx="286">
                  <c:v>1448</c:v>
                </c:pt>
                <c:pt idx="287">
                  <c:v>1448</c:v>
                </c:pt>
                <c:pt idx="288">
                  <c:v>1448</c:v>
                </c:pt>
                <c:pt idx="289">
                  <c:v>1448</c:v>
                </c:pt>
                <c:pt idx="290">
                  <c:v>1446</c:v>
                </c:pt>
                <c:pt idx="291">
                  <c:v>1445</c:v>
                </c:pt>
                <c:pt idx="292">
                  <c:v>1444</c:v>
                </c:pt>
                <c:pt idx="293">
                  <c:v>1444</c:v>
                </c:pt>
                <c:pt idx="294">
                  <c:v>1445</c:v>
                </c:pt>
                <c:pt idx="295">
                  <c:v>1446</c:v>
                </c:pt>
                <c:pt idx="296">
                  <c:v>1446</c:v>
                </c:pt>
                <c:pt idx="297">
                  <c:v>1446</c:v>
                </c:pt>
                <c:pt idx="298">
                  <c:v>1447</c:v>
                </c:pt>
                <c:pt idx="299">
                  <c:v>1446</c:v>
                </c:pt>
                <c:pt idx="300">
                  <c:v>1446</c:v>
                </c:pt>
                <c:pt idx="301">
                  <c:v>1445</c:v>
                </c:pt>
                <c:pt idx="302">
                  <c:v>1444</c:v>
                </c:pt>
                <c:pt idx="303">
                  <c:v>1442</c:v>
                </c:pt>
                <c:pt idx="304">
                  <c:v>1441</c:v>
                </c:pt>
                <c:pt idx="305">
                  <c:v>1441</c:v>
                </c:pt>
                <c:pt idx="306">
                  <c:v>1441</c:v>
                </c:pt>
                <c:pt idx="307">
                  <c:v>1442</c:v>
                </c:pt>
                <c:pt idx="308">
                  <c:v>1441</c:v>
                </c:pt>
                <c:pt idx="309">
                  <c:v>1441</c:v>
                </c:pt>
                <c:pt idx="310">
                  <c:v>1440</c:v>
                </c:pt>
                <c:pt idx="311">
                  <c:v>1439</c:v>
                </c:pt>
                <c:pt idx="312">
                  <c:v>1440</c:v>
                </c:pt>
                <c:pt idx="313">
                  <c:v>1439</c:v>
                </c:pt>
                <c:pt idx="314">
                  <c:v>1439</c:v>
                </c:pt>
                <c:pt idx="315">
                  <c:v>1439</c:v>
                </c:pt>
                <c:pt idx="316">
                  <c:v>1439</c:v>
                </c:pt>
                <c:pt idx="317">
                  <c:v>1440</c:v>
                </c:pt>
                <c:pt idx="318">
                  <c:v>1440</c:v>
                </c:pt>
                <c:pt idx="319">
                  <c:v>1441</c:v>
                </c:pt>
                <c:pt idx="320">
                  <c:v>1441</c:v>
                </c:pt>
                <c:pt idx="321">
                  <c:v>1441</c:v>
                </c:pt>
                <c:pt idx="322">
                  <c:v>1441</c:v>
                </c:pt>
                <c:pt idx="323">
                  <c:v>1441</c:v>
                </c:pt>
                <c:pt idx="324">
                  <c:v>1441</c:v>
                </c:pt>
                <c:pt idx="325">
                  <c:v>1441</c:v>
                </c:pt>
                <c:pt idx="326">
                  <c:v>1442</c:v>
                </c:pt>
                <c:pt idx="327">
                  <c:v>1442</c:v>
                </c:pt>
                <c:pt idx="328">
                  <c:v>1442</c:v>
                </c:pt>
                <c:pt idx="329">
                  <c:v>1443</c:v>
                </c:pt>
                <c:pt idx="330">
                  <c:v>1441</c:v>
                </c:pt>
                <c:pt idx="331">
                  <c:v>1440</c:v>
                </c:pt>
                <c:pt idx="332">
                  <c:v>1439</c:v>
                </c:pt>
                <c:pt idx="333">
                  <c:v>1441</c:v>
                </c:pt>
                <c:pt idx="334">
                  <c:v>1440</c:v>
                </c:pt>
                <c:pt idx="335">
                  <c:v>1441</c:v>
                </c:pt>
                <c:pt idx="336">
                  <c:v>1440</c:v>
                </c:pt>
                <c:pt idx="337">
                  <c:v>1439</c:v>
                </c:pt>
                <c:pt idx="338">
                  <c:v>1438</c:v>
                </c:pt>
                <c:pt idx="339">
                  <c:v>1437</c:v>
                </c:pt>
                <c:pt idx="340">
                  <c:v>1437</c:v>
                </c:pt>
                <c:pt idx="341">
                  <c:v>1437</c:v>
                </c:pt>
                <c:pt idx="342">
                  <c:v>1437</c:v>
                </c:pt>
                <c:pt idx="343">
                  <c:v>1437</c:v>
                </c:pt>
                <c:pt idx="344">
                  <c:v>1436</c:v>
                </c:pt>
                <c:pt idx="345">
                  <c:v>1436</c:v>
                </c:pt>
                <c:pt idx="346">
                  <c:v>1435</c:v>
                </c:pt>
                <c:pt idx="347">
                  <c:v>1436</c:v>
                </c:pt>
                <c:pt idx="348">
                  <c:v>1437</c:v>
                </c:pt>
                <c:pt idx="349">
                  <c:v>1437</c:v>
                </c:pt>
                <c:pt idx="350">
                  <c:v>1438</c:v>
                </c:pt>
                <c:pt idx="351">
                  <c:v>1439</c:v>
                </c:pt>
                <c:pt idx="352">
                  <c:v>1439</c:v>
                </c:pt>
                <c:pt idx="353">
                  <c:v>1437</c:v>
                </c:pt>
                <c:pt idx="354">
                  <c:v>1437</c:v>
                </c:pt>
                <c:pt idx="355">
                  <c:v>1437</c:v>
                </c:pt>
                <c:pt idx="356">
                  <c:v>1438</c:v>
                </c:pt>
                <c:pt idx="357">
                  <c:v>1439</c:v>
                </c:pt>
                <c:pt idx="358">
                  <c:v>1439</c:v>
                </c:pt>
                <c:pt idx="359">
                  <c:v>1437</c:v>
                </c:pt>
                <c:pt idx="360">
                  <c:v>1437</c:v>
                </c:pt>
                <c:pt idx="361">
                  <c:v>1436</c:v>
                </c:pt>
                <c:pt idx="362">
                  <c:v>1435</c:v>
                </c:pt>
                <c:pt idx="363">
                  <c:v>1435</c:v>
                </c:pt>
                <c:pt idx="364">
                  <c:v>1436</c:v>
                </c:pt>
                <c:pt idx="365">
                  <c:v>1436</c:v>
                </c:pt>
                <c:pt idx="366">
                  <c:v>1436</c:v>
                </c:pt>
                <c:pt idx="367">
                  <c:v>1436</c:v>
                </c:pt>
                <c:pt idx="368">
                  <c:v>1436</c:v>
                </c:pt>
                <c:pt idx="369">
                  <c:v>1436</c:v>
                </c:pt>
                <c:pt idx="370">
                  <c:v>1436</c:v>
                </c:pt>
                <c:pt idx="371">
                  <c:v>1436</c:v>
                </c:pt>
                <c:pt idx="372">
                  <c:v>1436</c:v>
                </c:pt>
                <c:pt idx="373">
                  <c:v>1435</c:v>
                </c:pt>
                <c:pt idx="374">
                  <c:v>1435</c:v>
                </c:pt>
                <c:pt idx="375">
                  <c:v>1434</c:v>
                </c:pt>
                <c:pt idx="376">
                  <c:v>1434</c:v>
                </c:pt>
                <c:pt idx="377">
                  <c:v>1434</c:v>
                </c:pt>
                <c:pt idx="378">
                  <c:v>1434</c:v>
                </c:pt>
                <c:pt idx="379">
                  <c:v>1434</c:v>
                </c:pt>
                <c:pt idx="380">
                  <c:v>1433</c:v>
                </c:pt>
                <c:pt idx="381">
                  <c:v>1432</c:v>
                </c:pt>
                <c:pt idx="382">
                  <c:v>1431</c:v>
                </c:pt>
                <c:pt idx="383">
                  <c:v>1431</c:v>
                </c:pt>
                <c:pt idx="384">
                  <c:v>1432</c:v>
                </c:pt>
                <c:pt idx="385">
                  <c:v>1432</c:v>
                </c:pt>
                <c:pt idx="386">
                  <c:v>1432</c:v>
                </c:pt>
                <c:pt idx="387">
                  <c:v>1431</c:v>
                </c:pt>
                <c:pt idx="388">
                  <c:v>1431</c:v>
                </c:pt>
                <c:pt idx="389">
                  <c:v>1432</c:v>
                </c:pt>
                <c:pt idx="390">
                  <c:v>1432</c:v>
                </c:pt>
                <c:pt idx="391">
                  <c:v>1432</c:v>
                </c:pt>
                <c:pt idx="392">
                  <c:v>1433</c:v>
                </c:pt>
                <c:pt idx="393">
                  <c:v>1434</c:v>
                </c:pt>
                <c:pt idx="394">
                  <c:v>1434</c:v>
                </c:pt>
                <c:pt idx="395">
                  <c:v>1433</c:v>
                </c:pt>
                <c:pt idx="396">
                  <c:v>1433</c:v>
                </c:pt>
                <c:pt idx="397">
                  <c:v>1432</c:v>
                </c:pt>
                <c:pt idx="398">
                  <c:v>1432</c:v>
                </c:pt>
                <c:pt idx="399">
                  <c:v>1432</c:v>
                </c:pt>
                <c:pt idx="400">
                  <c:v>1433</c:v>
                </c:pt>
                <c:pt idx="401">
                  <c:v>1432</c:v>
                </c:pt>
                <c:pt idx="402">
                  <c:v>1431</c:v>
                </c:pt>
                <c:pt idx="403">
                  <c:v>1431</c:v>
                </c:pt>
                <c:pt idx="404">
                  <c:v>1431</c:v>
                </c:pt>
                <c:pt idx="405">
                  <c:v>1431</c:v>
                </c:pt>
                <c:pt idx="406">
                  <c:v>1431</c:v>
                </c:pt>
                <c:pt idx="407">
                  <c:v>1431</c:v>
                </c:pt>
                <c:pt idx="408">
                  <c:v>1432</c:v>
                </c:pt>
                <c:pt idx="409">
                  <c:v>1431</c:v>
                </c:pt>
                <c:pt idx="410">
                  <c:v>1430</c:v>
                </c:pt>
                <c:pt idx="411">
                  <c:v>1430</c:v>
                </c:pt>
                <c:pt idx="412">
                  <c:v>1431</c:v>
                </c:pt>
                <c:pt idx="413">
                  <c:v>1431</c:v>
                </c:pt>
                <c:pt idx="414">
                  <c:v>1430</c:v>
                </c:pt>
                <c:pt idx="415">
                  <c:v>1430</c:v>
                </c:pt>
                <c:pt idx="416">
                  <c:v>1430</c:v>
                </c:pt>
                <c:pt idx="417">
                  <c:v>1430</c:v>
                </c:pt>
                <c:pt idx="418">
                  <c:v>1429</c:v>
                </c:pt>
                <c:pt idx="419">
                  <c:v>1428</c:v>
                </c:pt>
                <c:pt idx="420">
                  <c:v>1429</c:v>
                </c:pt>
                <c:pt idx="421">
                  <c:v>1430</c:v>
                </c:pt>
                <c:pt idx="422">
                  <c:v>1430</c:v>
                </c:pt>
                <c:pt idx="423">
                  <c:v>1430</c:v>
                </c:pt>
                <c:pt idx="424">
                  <c:v>1431</c:v>
                </c:pt>
                <c:pt idx="425">
                  <c:v>1430</c:v>
                </c:pt>
                <c:pt idx="426">
                  <c:v>1431</c:v>
                </c:pt>
                <c:pt idx="427">
                  <c:v>1431</c:v>
                </c:pt>
                <c:pt idx="428">
                  <c:v>1432</c:v>
                </c:pt>
                <c:pt idx="429">
                  <c:v>1433</c:v>
                </c:pt>
                <c:pt idx="430">
                  <c:v>1433</c:v>
                </c:pt>
                <c:pt idx="431">
                  <c:v>1432</c:v>
                </c:pt>
                <c:pt idx="432">
                  <c:v>1431</c:v>
                </c:pt>
                <c:pt idx="433">
                  <c:v>1433</c:v>
                </c:pt>
                <c:pt idx="434">
                  <c:v>1437</c:v>
                </c:pt>
                <c:pt idx="435">
                  <c:v>1441</c:v>
                </c:pt>
                <c:pt idx="436">
                  <c:v>1446</c:v>
                </c:pt>
                <c:pt idx="437">
                  <c:v>1451</c:v>
                </c:pt>
                <c:pt idx="438">
                  <c:v>1454</c:v>
                </c:pt>
                <c:pt idx="439">
                  <c:v>1456</c:v>
                </c:pt>
                <c:pt idx="440">
                  <c:v>1458</c:v>
                </c:pt>
                <c:pt idx="441">
                  <c:v>1459</c:v>
                </c:pt>
                <c:pt idx="442">
                  <c:v>1460</c:v>
                </c:pt>
                <c:pt idx="443">
                  <c:v>1461</c:v>
                </c:pt>
                <c:pt idx="444">
                  <c:v>1462</c:v>
                </c:pt>
                <c:pt idx="445">
                  <c:v>1464</c:v>
                </c:pt>
                <c:pt idx="446">
                  <c:v>1466</c:v>
                </c:pt>
                <c:pt idx="447">
                  <c:v>1467</c:v>
                </c:pt>
                <c:pt idx="448">
                  <c:v>1468</c:v>
                </c:pt>
                <c:pt idx="449">
                  <c:v>1468</c:v>
                </c:pt>
                <c:pt idx="450">
                  <c:v>1468</c:v>
                </c:pt>
                <c:pt idx="451">
                  <c:v>1469</c:v>
                </c:pt>
                <c:pt idx="452">
                  <c:v>1472</c:v>
                </c:pt>
                <c:pt idx="453">
                  <c:v>1474</c:v>
                </c:pt>
                <c:pt idx="454">
                  <c:v>1474</c:v>
                </c:pt>
                <c:pt idx="455">
                  <c:v>1476</c:v>
                </c:pt>
                <c:pt idx="456">
                  <c:v>1477</c:v>
                </c:pt>
                <c:pt idx="457">
                  <c:v>1479</c:v>
                </c:pt>
                <c:pt idx="458">
                  <c:v>1479</c:v>
                </c:pt>
                <c:pt idx="459">
                  <c:v>1480</c:v>
                </c:pt>
                <c:pt idx="460">
                  <c:v>1481</c:v>
                </c:pt>
                <c:pt idx="461">
                  <c:v>1482</c:v>
                </c:pt>
                <c:pt idx="462">
                  <c:v>1483</c:v>
                </c:pt>
                <c:pt idx="463">
                  <c:v>1484</c:v>
                </c:pt>
                <c:pt idx="464">
                  <c:v>1485</c:v>
                </c:pt>
                <c:pt idx="465">
                  <c:v>1485</c:v>
                </c:pt>
                <c:pt idx="466">
                  <c:v>1486</c:v>
                </c:pt>
                <c:pt idx="467">
                  <c:v>1486</c:v>
                </c:pt>
                <c:pt idx="468">
                  <c:v>1487</c:v>
                </c:pt>
                <c:pt idx="469">
                  <c:v>1488</c:v>
                </c:pt>
                <c:pt idx="470">
                  <c:v>1489</c:v>
                </c:pt>
                <c:pt idx="471">
                  <c:v>1489</c:v>
                </c:pt>
                <c:pt idx="472">
                  <c:v>1490</c:v>
                </c:pt>
                <c:pt idx="473">
                  <c:v>1490</c:v>
                </c:pt>
                <c:pt idx="474">
                  <c:v>1491</c:v>
                </c:pt>
                <c:pt idx="475">
                  <c:v>1491</c:v>
                </c:pt>
                <c:pt idx="476">
                  <c:v>1492</c:v>
                </c:pt>
                <c:pt idx="477">
                  <c:v>1492</c:v>
                </c:pt>
                <c:pt idx="478">
                  <c:v>1493</c:v>
                </c:pt>
                <c:pt idx="479">
                  <c:v>1493</c:v>
                </c:pt>
                <c:pt idx="480">
                  <c:v>1494</c:v>
                </c:pt>
                <c:pt idx="481">
                  <c:v>1494</c:v>
                </c:pt>
                <c:pt idx="482">
                  <c:v>1494</c:v>
                </c:pt>
                <c:pt idx="483">
                  <c:v>1495</c:v>
                </c:pt>
                <c:pt idx="484">
                  <c:v>1495</c:v>
                </c:pt>
                <c:pt idx="485">
                  <c:v>1496</c:v>
                </c:pt>
                <c:pt idx="486">
                  <c:v>1496</c:v>
                </c:pt>
                <c:pt idx="487">
                  <c:v>1496</c:v>
                </c:pt>
                <c:pt idx="488">
                  <c:v>1497</c:v>
                </c:pt>
                <c:pt idx="489">
                  <c:v>1497</c:v>
                </c:pt>
                <c:pt idx="490">
                  <c:v>1498</c:v>
                </c:pt>
                <c:pt idx="491">
                  <c:v>4095</c:v>
                </c:pt>
                <c:pt idx="492">
                  <c:v>1498</c:v>
                </c:pt>
                <c:pt idx="493">
                  <c:v>1499</c:v>
                </c:pt>
                <c:pt idx="494">
                  <c:v>1499</c:v>
                </c:pt>
                <c:pt idx="495">
                  <c:v>1500</c:v>
                </c:pt>
                <c:pt idx="496">
                  <c:v>1500</c:v>
                </c:pt>
                <c:pt idx="497">
                  <c:v>1501</c:v>
                </c:pt>
                <c:pt idx="498">
                  <c:v>1501</c:v>
                </c:pt>
                <c:pt idx="499">
                  <c:v>1501</c:v>
                </c:pt>
                <c:pt idx="500">
                  <c:v>1502</c:v>
                </c:pt>
                <c:pt idx="501">
                  <c:v>1502</c:v>
                </c:pt>
                <c:pt idx="502">
                  <c:v>1502</c:v>
                </c:pt>
                <c:pt idx="503">
                  <c:v>1502</c:v>
                </c:pt>
                <c:pt idx="504">
                  <c:v>1503</c:v>
                </c:pt>
                <c:pt idx="505">
                  <c:v>1503</c:v>
                </c:pt>
                <c:pt idx="506">
                  <c:v>1503</c:v>
                </c:pt>
                <c:pt idx="507">
                  <c:v>1503</c:v>
                </c:pt>
                <c:pt idx="508">
                  <c:v>1504</c:v>
                </c:pt>
                <c:pt idx="509">
                  <c:v>1504</c:v>
                </c:pt>
                <c:pt idx="510">
                  <c:v>1504</c:v>
                </c:pt>
                <c:pt idx="511">
                  <c:v>1504</c:v>
                </c:pt>
                <c:pt idx="512">
                  <c:v>1505</c:v>
                </c:pt>
                <c:pt idx="513">
                  <c:v>1505</c:v>
                </c:pt>
                <c:pt idx="514">
                  <c:v>1505</c:v>
                </c:pt>
                <c:pt idx="515">
                  <c:v>6</c:v>
                </c:pt>
                <c:pt idx="516">
                  <c:v>1506</c:v>
                </c:pt>
                <c:pt idx="517">
                  <c:v>1506</c:v>
                </c:pt>
                <c:pt idx="518">
                  <c:v>1506</c:v>
                </c:pt>
                <c:pt idx="519">
                  <c:v>1507</c:v>
                </c:pt>
                <c:pt idx="520">
                  <c:v>1507</c:v>
                </c:pt>
                <c:pt idx="521">
                  <c:v>1507</c:v>
                </c:pt>
                <c:pt idx="522">
                  <c:v>1508</c:v>
                </c:pt>
                <c:pt idx="523">
                  <c:v>1508</c:v>
                </c:pt>
                <c:pt idx="524">
                  <c:v>1508</c:v>
                </c:pt>
                <c:pt idx="525">
                  <c:v>1508</c:v>
                </c:pt>
                <c:pt idx="526">
                  <c:v>1509</c:v>
                </c:pt>
                <c:pt idx="527">
                  <c:v>1509</c:v>
                </c:pt>
                <c:pt idx="528">
                  <c:v>1508</c:v>
                </c:pt>
                <c:pt idx="529">
                  <c:v>1509</c:v>
                </c:pt>
                <c:pt idx="530">
                  <c:v>1509</c:v>
                </c:pt>
                <c:pt idx="531">
                  <c:v>1509</c:v>
                </c:pt>
                <c:pt idx="532">
                  <c:v>1508</c:v>
                </c:pt>
                <c:pt idx="533">
                  <c:v>1508</c:v>
                </c:pt>
                <c:pt idx="534">
                  <c:v>1508</c:v>
                </c:pt>
                <c:pt idx="535">
                  <c:v>1508</c:v>
                </c:pt>
                <c:pt idx="536">
                  <c:v>1508</c:v>
                </c:pt>
                <c:pt idx="537">
                  <c:v>1507</c:v>
                </c:pt>
                <c:pt idx="538">
                  <c:v>1507</c:v>
                </c:pt>
                <c:pt idx="539">
                  <c:v>1506</c:v>
                </c:pt>
                <c:pt idx="540">
                  <c:v>1506</c:v>
                </c:pt>
                <c:pt idx="541">
                  <c:v>1506</c:v>
                </c:pt>
                <c:pt idx="542">
                  <c:v>1505</c:v>
                </c:pt>
                <c:pt idx="543">
                  <c:v>1505</c:v>
                </c:pt>
                <c:pt idx="544">
                  <c:v>1505</c:v>
                </c:pt>
                <c:pt idx="545">
                  <c:v>1505</c:v>
                </c:pt>
                <c:pt idx="546">
                  <c:v>1506</c:v>
                </c:pt>
                <c:pt idx="547">
                  <c:v>1506</c:v>
                </c:pt>
                <c:pt idx="548">
                  <c:v>1506</c:v>
                </c:pt>
                <c:pt idx="549">
                  <c:v>1506</c:v>
                </c:pt>
                <c:pt idx="550">
                  <c:v>1506</c:v>
                </c:pt>
                <c:pt idx="551">
                  <c:v>1506</c:v>
                </c:pt>
                <c:pt idx="552">
                  <c:v>1506</c:v>
                </c:pt>
                <c:pt idx="553">
                  <c:v>4095</c:v>
                </c:pt>
                <c:pt idx="554">
                  <c:v>1506</c:v>
                </c:pt>
                <c:pt idx="555">
                  <c:v>1506</c:v>
                </c:pt>
                <c:pt idx="556">
                  <c:v>1507</c:v>
                </c:pt>
                <c:pt idx="557">
                  <c:v>1507</c:v>
                </c:pt>
                <c:pt idx="558">
                  <c:v>1507</c:v>
                </c:pt>
                <c:pt idx="559">
                  <c:v>1507</c:v>
                </c:pt>
                <c:pt idx="560">
                  <c:v>1508</c:v>
                </c:pt>
                <c:pt idx="561">
                  <c:v>1508</c:v>
                </c:pt>
                <c:pt idx="562">
                  <c:v>1508</c:v>
                </c:pt>
                <c:pt idx="563">
                  <c:v>1508</c:v>
                </c:pt>
                <c:pt idx="564">
                  <c:v>1508</c:v>
                </c:pt>
                <c:pt idx="565">
                  <c:v>1509</c:v>
                </c:pt>
                <c:pt idx="566">
                  <c:v>1510</c:v>
                </c:pt>
                <c:pt idx="567">
                  <c:v>1510</c:v>
                </c:pt>
                <c:pt idx="568">
                  <c:v>1511</c:v>
                </c:pt>
                <c:pt idx="569">
                  <c:v>1512</c:v>
                </c:pt>
                <c:pt idx="570">
                  <c:v>1512</c:v>
                </c:pt>
                <c:pt idx="571">
                  <c:v>1512</c:v>
                </c:pt>
                <c:pt idx="572">
                  <c:v>1513</c:v>
                </c:pt>
                <c:pt idx="573">
                  <c:v>1514</c:v>
                </c:pt>
                <c:pt idx="574">
                  <c:v>1514</c:v>
                </c:pt>
                <c:pt idx="575">
                  <c:v>1514</c:v>
                </c:pt>
                <c:pt idx="576">
                  <c:v>1514</c:v>
                </c:pt>
                <c:pt idx="577">
                  <c:v>1514</c:v>
                </c:pt>
                <c:pt idx="578">
                  <c:v>1515</c:v>
                </c:pt>
                <c:pt idx="579">
                  <c:v>1515</c:v>
                </c:pt>
                <c:pt idx="580">
                  <c:v>1515</c:v>
                </c:pt>
                <c:pt idx="581">
                  <c:v>1516</c:v>
                </c:pt>
                <c:pt idx="582">
                  <c:v>1516</c:v>
                </c:pt>
                <c:pt idx="583">
                  <c:v>1517</c:v>
                </c:pt>
                <c:pt idx="584">
                  <c:v>1518</c:v>
                </c:pt>
                <c:pt idx="585">
                  <c:v>1518</c:v>
                </c:pt>
                <c:pt idx="586">
                  <c:v>1519</c:v>
                </c:pt>
                <c:pt idx="587">
                  <c:v>1520</c:v>
                </c:pt>
                <c:pt idx="588">
                  <c:v>1520</c:v>
                </c:pt>
                <c:pt idx="589">
                  <c:v>1520</c:v>
                </c:pt>
                <c:pt idx="590">
                  <c:v>1521</c:v>
                </c:pt>
                <c:pt idx="591">
                  <c:v>1521</c:v>
                </c:pt>
                <c:pt idx="592">
                  <c:v>1522</c:v>
                </c:pt>
                <c:pt idx="593">
                  <c:v>1523</c:v>
                </c:pt>
                <c:pt idx="594">
                  <c:v>1523</c:v>
                </c:pt>
                <c:pt idx="595">
                  <c:v>1524</c:v>
                </c:pt>
                <c:pt idx="596">
                  <c:v>1524</c:v>
                </c:pt>
                <c:pt idx="597">
                  <c:v>1524</c:v>
                </c:pt>
                <c:pt idx="598">
                  <c:v>1525</c:v>
                </c:pt>
                <c:pt idx="599">
                  <c:v>1525</c:v>
                </c:pt>
                <c:pt idx="600">
                  <c:v>1527</c:v>
                </c:pt>
                <c:pt idx="601">
                  <c:v>1527</c:v>
                </c:pt>
                <c:pt idx="602">
                  <c:v>1528</c:v>
                </c:pt>
                <c:pt idx="603">
                  <c:v>1529</c:v>
                </c:pt>
                <c:pt idx="604">
                  <c:v>1530</c:v>
                </c:pt>
                <c:pt idx="605">
                  <c:v>1530</c:v>
                </c:pt>
                <c:pt idx="606">
                  <c:v>1531</c:v>
                </c:pt>
                <c:pt idx="607">
                  <c:v>1531</c:v>
                </c:pt>
                <c:pt idx="608">
                  <c:v>1532</c:v>
                </c:pt>
                <c:pt idx="609">
                  <c:v>1532</c:v>
                </c:pt>
                <c:pt idx="610">
                  <c:v>1533</c:v>
                </c:pt>
                <c:pt idx="611">
                  <c:v>1534</c:v>
                </c:pt>
                <c:pt idx="612">
                  <c:v>1534</c:v>
                </c:pt>
                <c:pt idx="613">
                  <c:v>1535</c:v>
                </c:pt>
                <c:pt idx="614">
                  <c:v>1536</c:v>
                </c:pt>
                <c:pt idx="615">
                  <c:v>1536</c:v>
                </c:pt>
                <c:pt idx="616">
                  <c:v>1537</c:v>
                </c:pt>
                <c:pt idx="617">
                  <c:v>1538</c:v>
                </c:pt>
                <c:pt idx="618">
                  <c:v>1538</c:v>
                </c:pt>
                <c:pt idx="619">
                  <c:v>1539</c:v>
                </c:pt>
                <c:pt idx="620">
                  <c:v>1539</c:v>
                </c:pt>
                <c:pt idx="621">
                  <c:v>1539</c:v>
                </c:pt>
                <c:pt idx="622">
                  <c:v>1540</c:v>
                </c:pt>
                <c:pt idx="623">
                  <c:v>1540</c:v>
                </c:pt>
                <c:pt idx="624">
                  <c:v>1541</c:v>
                </c:pt>
                <c:pt idx="625">
                  <c:v>1543</c:v>
                </c:pt>
                <c:pt idx="626">
                  <c:v>1544</c:v>
                </c:pt>
                <c:pt idx="627">
                  <c:v>1544</c:v>
                </c:pt>
                <c:pt idx="628">
                  <c:v>1545</c:v>
                </c:pt>
                <c:pt idx="629">
                  <c:v>1546</c:v>
                </c:pt>
                <c:pt idx="630">
                  <c:v>1547</c:v>
                </c:pt>
                <c:pt idx="631">
                  <c:v>1548</c:v>
                </c:pt>
                <c:pt idx="632">
                  <c:v>1548</c:v>
                </c:pt>
                <c:pt idx="633">
                  <c:v>1549</c:v>
                </c:pt>
                <c:pt idx="634">
                  <c:v>1550</c:v>
                </c:pt>
                <c:pt idx="635">
                  <c:v>1550</c:v>
                </c:pt>
                <c:pt idx="636">
                  <c:v>1551</c:v>
                </c:pt>
                <c:pt idx="637">
                  <c:v>1552</c:v>
                </c:pt>
                <c:pt idx="638">
                  <c:v>1552</c:v>
                </c:pt>
                <c:pt idx="639">
                  <c:v>1552</c:v>
                </c:pt>
                <c:pt idx="640">
                  <c:v>1552</c:v>
                </c:pt>
                <c:pt idx="641">
                  <c:v>1553</c:v>
                </c:pt>
                <c:pt idx="642">
                  <c:v>1554</c:v>
                </c:pt>
                <c:pt idx="643">
                  <c:v>1555</c:v>
                </c:pt>
                <c:pt idx="644">
                  <c:v>1556</c:v>
                </c:pt>
                <c:pt idx="645">
                  <c:v>1556</c:v>
                </c:pt>
                <c:pt idx="646">
                  <c:v>1557</c:v>
                </c:pt>
                <c:pt idx="647">
                  <c:v>1557</c:v>
                </c:pt>
                <c:pt idx="648">
                  <c:v>1558</c:v>
                </c:pt>
                <c:pt idx="649">
                  <c:v>1559</c:v>
                </c:pt>
                <c:pt idx="650">
                  <c:v>1560</c:v>
                </c:pt>
                <c:pt idx="651">
                  <c:v>1560</c:v>
                </c:pt>
                <c:pt idx="652">
                  <c:v>1560</c:v>
                </c:pt>
                <c:pt idx="653">
                  <c:v>1561</c:v>
                </c:pt>
                <c:pt idx="654">
                  <c:v>1561</c:v>
                </c:pt>
                <c:pt idx="655">
                  <c:v>1562</c:v>
                </c:pt>
                <c:pt idx="656">
                  <c:v>1563</c:v>
                </c:pt>
                <c:pt idx="657">
                  <c:v>1563</c:v>
                </c:pt>
                <c:pt idx="658">
                  <c:v>1564</c:v>
                </c:pt>
                <c:pt idx="659">
                  <c:v>1565</c:v>
                </c:pt>
                <c:pt idx="660">
                  <c:v>1565</c:v>
                </c:pt>
                <c:pt idx="661">
                  <c:v>1566</c:v>
                </c:pt>
                <c:pt idx="662">
                  <c:v>1566</c:v>
                </c:pt>
                <c:pt idx="663">
                  <c:v>1567</c:v>
                </c:pt>
                <c:pt idx="664">
                  <c:v>1567</c:v>
                </c:pt>
                <c:pt idx="665">
                  <c:v>1568</c:v>
                </c:pt>
                <c:pt idx="666">
                  <c:v>1568</c:v>
                </c:pt>
                <c:pt idx="667">
                  <c:v>1569</c:v>
                </c:pt>
                <c:pt idx="668">
                  <c:v>1569</c:v>
                </c:pt>
                <c:pt idx="669">
                  <c:v>1570</c:v>
                </c:pt>
                <c:pt idx="670">
                  <c:v>1570</c:v>
                </c:pt>
                <c:pt idx="671">
                  <c:v>1571</c:v>
                </c:pt>
                <c:pt idx="672">
                  <c:v>1571</c:v>
                </c:pt>
                <c:pt idx="673">
                  <c:v>1572</c:v>
                </c:pt>
                <c:pt idx="674">
                  <c:v>1571</c:v>
                </c:pt>
                <c:pt idx="675">
                  <c:v>1572</c:v>
                </c:pt>
                <c:pt idx="676">
                  <c:v>1572</c:v>
                </c:pt>
                <c:pt idx="677">
                  <c:v>1573</c:v>
                </c:pt>
                <c:pt idx="678">
                  <c:v>1573</c:v>
                </c:pt>
                <c:pt idx="679">
                  <c:v>1575</c:v>
                </c:pt>
                <c:pt idx="680">
                  <c:v>1575</c:v>
                </c:pt>
                <c:pt idx="681">
                  <c:v>1576</c:v>
                </c:pt>
                <c:pt idx="682">
                  <c:v>1576</c:v>
                </c:pt>
                <c:pt idx="683">
                  <c:v>1577</c:v>
                </c:pt>
                <c:pt idx="684">
                  <c:v>1577</c:v>
                </c:pt>
                <c:pt idx="685">
                  <c:v>1578</c:v>
                </c:pt>
                <c:pt idx="686">
                  <c:v>1578</c:v>
                </c:pt>
                <c:pt idx="687">
                  <c:v>1579</c:v>
                </c:pt>
                <c:pt idx="688">
                  <c:v>1579</c:v>
                </c:pt>
                <c:pt idx="689">
                  <c:v>1580</c:v>
                </c:pt>
                <c:pt idx="690">
                  <c:v>1580</c:v>
                </c:pt>
                <c:pt idx="691">
                  <c:v>1581</c:v>
                </c:pt>
                <c:pt idx="692">
                  <c:v>1581</c:v>
                </c:pt>
                <c:pt idx="693">
                  <c:v>1582</c:v>
                </c:pt>
                <c:pt idx="694">
                  <c:v>1583</c:v>
                </c:pt>
                <c:pt idx="695">
                  <c:v>1583</c:v>
                </c:pt>
                <c:pt idx="696">
                  <c:v>1584</c:v>
                </c:pt>
                <c:pt idx="697">
                  <c:v>1584</c:v>
                </c:pt>
                <c:pt idx="698">
                  <c:v>1585</c:v>
                </c:pt>
                <c:pt idx="699">
                  <c:v>1585</c:v>
                </c:pt>
                <c:pt idx="700">
                  <c:v>1586</c:v>
                </c:pt>
                <c:pt idx="701">
                  <c:v>1586</c:v>
                </c:pt>
                <c:pt idx="702">
                  <c:v>1586</c:v>
                </c:pt>
                <c:pt idx="703">
                  <c:v>1587</c:v>
                </c:pt>
                <c:pt idx="704">
                  <c:v>1587</c:v>
                </c:pt>
                <c:pt idx="705">
                  <c:v>1587</c:v>
                </c:pt>
                <c:pt idx="706">
                  <c:v>1588</c:v>
                </c:pt>
                <c:pt idx="707">
                  <c:v>1588</c:v>
                </c:pt>
                <c:pt idx="708">
                  <c:v>1589</c:v>
                </c:pt>
                <c:pt idx="709">
                  <c:v>1590</c:v>
                </c:pt>
                <c:pt idx="710">
                  <c:v>1589</c:v>
                </c:pt>
                <c:pt idx="711">
                  <c:v>1590</c:v>
                </c:pt>
                <c:pt idx="712">
                  <c:v>1591</c:v>
                </c:pt>
                <c:pt idx="713">
                  <c:v>1591</c:v>
                </c:pt>
                <c:pt idx="714">
                  <c:v>1592</c:v>
                </c:pt>
                <c:pt idx="715">
                  <c:v>1592</c:v>
                </c:pt>
                <c:pt idx="716">
                  <c:v>1592</c:v>
                </c:pt>
                <c:pt idx="717">
                  <c:v>1593</c:v>
                </c:pt>
                <c:pt idx="718">
                  <c:v>1594</c:v>
                </c:pt>
                <c:pt idx="719">
                  <c:v>1594</c:v>
                </c:pt>
                <c:pt idx="720">
                  <c:v>1595</c:v>
                </c:pt>
                <c:pt idx="721">
                  <c:v>1595</c:v>
                </c:pt>
                <c:pt idx="722">
                  <c:v>1595</c:v>
                </c:pt>
                <c:pt idx="723">
                  <c:v>1596</c:v>
                </c:pt>
                <c:pt idx="724">
                  <c:v>1596</c:v>
                </c:pt>
                <c:pt idx="725">
                  <c:v>1596</c:v>
                </c:pt>
                <c:pt idx="726">
                  <c:v>1596</c:v>
                </c:pt>
                <c:pt idx="727">
                  <c:v>1597</c:v>
                </c:pt>
                <c:pt idx="728">
                  <c:v>1597</c:v>
                </c:pt>
                <c:pt idx="729">
                  <c:v>1598</c:v>
                </c:pt>
                <c:pt idx="730">
                  <c:v>1598</c:v>
                </c:pt>
                <c:pt idx="731">
                  <c:v>1598</c:v>
                </c:pt>
                <c:pt idx="732">
                  <c:v>1599</c:v>
                </c:pt>
                <c:pt idx="733">
                  <c:v>1599</c:v>
                </c:pt>
                <c:pt idx="734">
                  <c:v>1599</c:v>
                </c:pt>
                <c:pt idx="735">
                  <c:v>1599</c:v>
                </c:pt>
                <c:pt idx="736">
                  <c:v>1600</c:v>
                </c:pt>
                <c:pt idx="737">
                  <c:v>1600</c:v>
                </c:pt>
                <c:pt idx="738">
                  <c:v>1600</c:v>
                </c:pt>
                <c:pt idx="739">
                  <c:v>1601</c:v>
                </c:pt>
                <c:pt idx="740">
                  <c:v>1601</c:v>
                </c:pt>
                <c:pt idx="741">
                  <c:v>1601</c:v>
                </c:pt>
                <c:pt idx="742">
                  <c:v>1602</c:v>
                </c:pt>
                <c:pt idx="743">
                  <c:v>1602</c:v>
                </c:pt>
                <c:pt idx="744">
                  <c:v>1603</c:v>
                </c:pt>
                <c:pt idx="745">
                  <c:v>1604</c:v>
                </c:pt>
                <c:pt idx="746">
                  <c:v>1603</c:v>
                </c:pt>
                <c:pt idx="747">
                  <c:v>1604</c:v>
                </c:pt>
                <c:pt idx="748">
                  <c:v>1604</c:v>
                </c:pt>
                <c:pt idx="749">
                  <c:v>1605</c:v>
                </c:pt>
                <c:pt idx="750">
                  <c:v>1605</c:v>
                </c:pt>
                <c:pt idx="751">
                  <c:v>1606</c:v>
                </c:pt>
                <c:pt idx="752">
                  <c:v>1606</c:v>
                </c:pt>
                <c:pt idx="753">
                  <c:v>1607</c:v>
                </c:pt>
                <c:pt idx="754">
                  <c:v>1607</c:v>
                </c:pt>
                <c:pt idx="755">
                  <c:v>1607</c:v>
                </c:pt>
                <c:pt idx="756">
                  <c:v>1607</c:v>
                </c:pt>
                <c:pt idx="757">
                  <c:v>1608</c:v>
                </c:pt>
                <c:pt idx="758">
                  <c:v>1609</c:v>
                </c:pt>
                <c:pt idx="759">
                  <c:v>1609</c:v>
                </c:pt>
                <c:pt idx="760">
                  <c:v>1609</c:v>
                </c:pt>
                <c:pt idx="761">
                  <c:v>1609</c:v>
                </c:pt>
                <c:pt idx="762">
                  <c:v>1610</c:v>
                </c:pt>
                <c:pt idx="763">
                  <c:v>1610</c:v>
                </c:pt>
                <c:pt idx="764">
                  <c:v>1610</c:v>
                </c:pt>
                <c:pt idx="765">
                  <c:v>1610</c:v>
                </c:pt>
                <c:pt idx="766">
                  <c:v>1611</c:v>
                </c:pt>
                <c:pt idx="767">
                  <c:v>1611</c:v>
                </c:pt>
                <c:pt idx="768">
                  <c:v>1612</c:v>
                </c:pt>
                <c:pt idx="769">
                  <c:v>1612</c:v>
                </c:pt>
                <c:pt idx="770">
                  <c:v>1612</c:v>
                </c:pt>
                <c:pt idx="771">
                  <c:v>1613</c:v>
                </c:pt>
                <c:pt idx="772">
                  <c:v>1614</c:v>
                </c:pt>
                <c:pt idx="773">
                  <c:v>1613</c:v>
                </c:pt>
                <c:pt idx="774">
                  <c:v>1614</c:v>
                </c:pt>
                <c:pt idx="775">
                  <c:v>1614</c:v>
                </c:pt>
                <c:pt idx="776">
                  <c:v>1615</c:v>
                </c:pt>
                <c:pt idx="777">
                  <c:v>1615</c:v>
                </c:pt>
                <c:pt idx="778">
                  <c:v>1615</c:v>
                </c:pt>
                <c:pt idx="779">
                  <c:v>1616</c:v>
                </c:pt>
                <c:pt idx="780">
                  <c:v>1615</c:v>
                </c:pt>
                <c:pt idx="781">
                  <c:v>1615</c:v>
                </c:pt>
                <c:pt idx="782">
                  <c:v>1614</c:v>
                </c:pt>
                <c:pt idx="783">
                  <c:v>1614</c:v>
                </c:pt>
                <c:pt idx="784">
                  <c:v>1614</c:v>
                </c:pt>
                <c:pt idx="785">
                  <c:v>1615</c:v>
                </c:pt>
                <c:pt idx="786">
                  <c:v>1615</c:v>
                </c:pt>
                <c:pt idx="787">
                  <c:v>1616</c:v>
                </c:pt>
                <c:pt idx="788">
                  <c:v>1616</c:v>
                </c:pt>
                <c:pt idx="789">
                  <c:v>1615</c:v>
                </c:pt>
                <c:pt idx="790">
                  <c:v>1615</c:v>
                </c:pt>
                <c:pt idx="791">
                  <c:v>1616</c:v>
                </c:pt>
                <c:pt idx="792">
                  <c:v>1617</c:v>
                </c:pt>
                <c:pt idx="793">
                  <c:v>1617</c:v>
                </c:pt>
                <c:pt idx="794">
                  <c:v>1617</c:v>
                </c:pt>
                <c:pt idx="795">
                  <c:v>1617</c:v>
                </c:pt>
                <c:pt idx="796">
                  <c:v>1619</c:v>
                </c:pt>
                <c:pt idx="797">
                  <c:v>1619</c:v>
                </c:pt>
                <c:pt idx="798">
                  <c:v>1619</c:v>
                </c:pt>
                <c:pt idx="799">
                  <c:v>1620</c:v>
                </c:pt>
                <c:pt idx="800">
                  <c:v>1620</c:v>
                </c:pt>
                <c:pt idx="801">
                  <c:v>1620</c:v>
                </c:pt>
                <c:pt idx="802">
                  <c:v>1620</c:v>
                </c:pt>
                <c:pt idx="803">
                  <c:v>1621</c:v>
                </c:pt>
                <c:pt idx="804">
                  <c:v>1621</c:v>
                </c:pt>
                <c:pt idx="805">
                  <c:v>1621</c:v>
                </c:pt>
                <c:pt idx="806">
                  <c:v>1621</c:v>
                </c:pt>
                <c:pt idx="807">
                  <c:v>1622</c:v>
                </c:pt>
                <c:pt idx="808">
                  <c:v>1622</c:v>
                </c:pt>
                <c:pt idx="809">
                  <c:v>1622</c:v>
                </c:pt>
                <c:pt idx="810">
                  <c:v>1623</c:v>
                </c:pt>
                <c:pt idx="811">
                  <c:v>1623</c:v>
                </c:pt>
                <c:pt idx="812">
                  <c:v>1623</c:v>
                </c:pt>
                <c:pt idx="813">
                  <c:v>1623</c:v>
                </c:pt>
                <c:pt idx="814">
                  <c:v>1623</c:v>
                </c:pt>
                <c:pt idx="815">
                  <c:v>1624</c:v>
                </c:pt>
                <c:pt idx="816">
                  <c:v>1624</c:v>
                </c:pt>
                <c:pt idx="817">
                  <c:v>1624</c:v>
                </c:pt>
                <c:pt idx="818">
                  <c:v>1624</c:v>
                </c:pt>
                <c:pt idx="819">
                  <c:v>1624</c:v>
                </c:pt>
                <c:pt idx="820">
                  <c:v>1624</c:v>
                </c:pt>
                <c:pt idx="821">
                  <c:v>4095</c:v>
                </c:pt>
                <c:pt idx="822">
                  <c:v>1626</c:v>
                </c:pt>
                <c:pt idx="823">
                  <c:v>1627</c:v>
                </c:pt>
                <c:pt idx="824">
                  <c:v>1628</c:v>
                </c:pt>
                <c:pt idx="825">
                  <c:v>1628</c:v>
                </c:pt>
                <c:pt idx="826">
                  <c:v>1629</c:v>
                </c:pt>
                <c:pt idx="827">
                  <c:v>1629</c:v>
                </c:pt>
                <c:pt idx="828">
                  <c:v>1629</c:v>
                </c:pt>
                <c:pt idx="829">
                  <c:v>1630</c:v>
                </c:pt>
                <c:pt idx="830">
                  <c:v>1630</c:v>
                </c:pt>
                <c:pt idx="831">
                  <c:v>1630</c:v>
                </c:pt>
                <c:pt idx="832">
                  <c:v>1631</c:v>
                </c:pt>
                <c:pt idx="833">
                  <c:v>1631</c:v>
                </c:pt>
                <c:pt idx="834">
                  <c:v>1631</c:v>
                </c:pt>
                <c:pt idx="835">
                  <c:v>1631</c:v>
                </c:pt>
                <c:pt idx="836">
                  <c:v>1631</c:v>
                </c:pt>
                <c:pt idx="837">
                  <c:v>1631</c:v>
                </c:pt>
                <c:pt idx="838">
                  <c:v>1631</c:v>
                </c:pt>
                <c:pt idx="839">
                  <c:v>1631</c:v>
                </c:pt>
                <c:pt idx="840">
                  <c:v>1631</c:v>
                </c:pt>
                <c:pt idx="841">
                  <c:v>1632</c:v>
                </c:pt>
                <c:pt idx="842">
                  <c:v>1633</c:v>
                </c:pt>
                <c:pt idx="843">
                  <c:v>1633</c:v>
                </c:pt>
                <c:pt idx="844">
                  <c:v>1633</c:v>
                </c:pt>
                <c:pt idx="845">
                  <c:v>1633</c:v>
                </c:pt>
                <c:pt idx="846">
                  <c:v>1633</c:v>
                </c:pt>
                <c:pt idx="847">
                  <c:v>1634</c:v>
                </c:pt>
                <c:pt idx="848">
                  <c:v>1634</c:v>
                </c:pt>
                <c:pt idx="849">
                  <c:v>1634</c:v>
                </c:pt>
                <c:pt idx="850">
                  <c:v>1635</c:v>
                </c:pt>
                <c:pt idx="851">
                  <c:v>1635</c:v>
                </c:pt>
                <c:pt idx="852">
                  <c:v>1635</c:v>
                </c:pt>
                <c:pt idx="853">
                  <c:v>1635</c:v>
                </c:pt>
                <c:pt idx="854">
                  <c:v>1635</c:v>
                </c:pt>
                <c:pt idx="855">
                  <c:v>1635</c:v>
                </c:pt>
                <c:pt idx="856">
                  <c:v>1635</c:v>
                </c:pt>
                <c:pt idx="857">
                  <c:v>1634</c:v>
                </c:pt>
                <c:pt idx="858">
                  <c:v>1634</c:v>
                </c:pt>
                <c:pt idx="859">
                  <c:v>1635</c:v>
                </c:pt>
                <c:pt idx="860">
                  <c:v>1635</c:v>
                </c:pt>
                <c:pt idx="861">
                  <c:v>1636</c:v>
                </c:pt>
                <c:pt idx="862">
                  <c:v>1636</c:v>
                </c:pt>
                <c:pt idx="863">
                  <c:v>1637</c:v>
                </c:pt>
                <c:pt idx="864">
                  <c:v>1637</c:v>
                </c:pt>
                <c:pt idx="865">
                  <c:v>1636</c:v>
                </c:pt>
                <c:pt idx="866">
                  <c:v>1636</c:v>
                </c:pt>
                <c:pt idx="867">
                  <c:v>1636</c:v>
                </c:pt>
                <c:pt idx="868">
                  <c:v>1637</c:v>
                </c:pt>
                <c:pt idx="869">
                  <c:v>1638</c:v>
                </c:pt>
                <c:pt idx="870">
                  <c:v>1638</c:v>
                </c:pt>
                <c:pt idx="871">
                  <c:v>1638</c:v>
                </c:pt>
                <c:pt idx="872">
                  <c:v>1638</c:v>
                </c:pt>
                <c:pt idx="873">
                  <c:v>1639</c:v>
                </c:pt>
                <c:pt idx="874">
                  <c:v>1639</c:v>
                </c:pt>
                <c:pt idx="875">
                  <c:v>1639</c:v>
                </c:pt>
                <c:pt idx="876">
                  <c:v>1639</c:v>
                </c:pt>
                <c:pt idx="877">
                  <c:v>1640</c:v>
                </c:pt>
                <c:pt idx="878">
                  <c:v>1640</c:v>
                </c:pt>
                <c:pt idx="879">
                  <c:v>1640</c:v>
                </c:pt>
                <c:pt idx="880">
                  <c:v>1640</c:v>
                </c:pt>
                <c:pt idx="881">
                  <c:v>1640</c:v>
                </c:pt>
                <c:pt idx="882">
                  <c:v>1640</c:v>
                </c:pt>
                <c:pt idx="883">
                  <c:v>1641</c:v>
                </c:pt>
                <c:pt idx="884">
                  <c:v>1642</c:v>
                </c:pt>
                <c:pt idx="885">
                  <c:v>1644</c:v>
                </c:pt>
                <c:pt idx="886">
                  <c:v>1644</c:v>
                </c:pt>
                <c:pt idx="887">
                  <c:v>1646</c:v>
                </c:pt>
                <c:pt idx="888">
                  <c:v>1647</c:v>
                </c:pt>
                <c:pt idx="889">
                  <c:v>1647</c:v>
                </c:pt>
                <c:pt idx="890">
                  <c:v>1648</c:v>
                </c:pt>
                <c:pt idx="891">
                  <c:v>1648</c:v>
                </c:pt>
                <c:pt idx="892">
                  <c:v>1649</c:v>
                </c:pt>
                <c:pt idx="893">
                  <c:v>1650</c:v>
                </c:pt>
                <c:pt idx="894">
                  <c:v>1650</c:v>
                </c:pt>
                <c:pt idx="895">
                  <c:v>1650</c:v>
                </c:pt>
                <c:pt idx="896">
                  <c:v>1651</c:v>
                </c:pt>
                <c:pt idx="897">
                  <c:v>1651</c:v>
                </c:pt>
                <c:pt idx="898">
                  <c:v>7</c:v>
                </c:pt>
                <c:pt idx="899">
                  <c:v>1652</c:v>
                </c:pt>
                <c:pt idx="900">
                  <c:v>1653</c:v>
                </c:pt>
                <c:pt idx="901">
                  <c:v>1653</c:v>
                </c:pt>
                <c:pt idx="902">
                  <c:v>1653</c:v>
                </c:pt>
                <c:pt idx="903">
                  <c:v>1653</c:v>
                </c:pt>
                <c:pt idx="904">
                  <c:v>1654</c:v>
                </c:pt>
                <c:pt idx="905">
                  <c:v>1653</c:v>
                </c:pt>
                <c:pt idx="906">
                  <c:v>1654</c:v>
                </c:pt>
                <c:pt idx="907">
                  <c:v>1654</c:v>
                </c:pt>
                <c:pt idx="908">
                  <c:v>1654</c:v>
                </c:pt>
                <c:pt idx="909">
                  <c:v>1654</c:v>
                </c:pt>
                <c:pt idx="910">
                  <c:v>1653</c:v>
                </c:pt>
                <c:pt idx="911">
                  <c:v>1654</c:v>
                </c:pt>
                <c:pt idx="912">
                  <c:v>1654</c:v>
                </c:pt>
                <c:pt idx="913">
                  <c:v>1654</c:v>
                </c:pt>
                <c:pt idx="914">
                  <c:v>1654</c:v>
                </c:pt>
                <c:pt idx="915">
                  <c:v>1654</c:v>
                </c:pt>
                <c:pt idx="916">
                  <c:v>1653</c:v>
                </c:pt>
                <c:pt idx="917">
                  <c:v>1653</c:v>
                </c:pt>
                <c:pt idx="918">
                  <c:v>1653</c:v>
                </c:pt>
                <c:pt idx="919">
                  <c:v>1653</c:v>
                </c:pt>
                <c:pt idx="920">
                  <c:v>1653</c:v>
                </c:pt>
                <c:pt idx="921">
                  <c:v>1653</c:v>
                </c:pt>
                <c:pt idx="922">
                  <c:v>1653</c:v>
                </c:pt>
                <c:pt idx="923">
                  <c:v>1653</c:v>
                </c:pt>
                <c:pt idx="924">
                  <c:v>1652</c:v>
                </c:pt>
                <c:pt idx="925">
                  <c:v>1652</c:v>
                </c:pt>
                <c:pt idx="926">
                  <c:v>1651</c:v>
                </c:pt>
                <c:pt idx="927">
                  <c:v>1651</c:v>
                </c:pt>
                <c:pt idx="928">
                  <c:v>1651</c:v>
                </c:pt>
                <c:pt idx="929">
                  <c:v>1651</c:v>
                </c:pt>
                <c:pt idx="930">
                  <c:v>1651</c:v>
                </c:pt>
                <c:pt idx="931">
                  <c:v>1650</c:v>
                </c:pt>
                <c:pt idx="932">
                  <c:v>1650</c:v>
                </c:pt>
                <c:pt idx="933">
                  <c:v>1649</c:v>
                </c:pt>
                <c:pt idx="934">
                  <c:v>1649</c:v>
                </c:pt>
                <c:pt idx="935">
                  <c:v>1648</c:v>
                </c:pt>
                <c:pt idx="936">
                  <c:v>1648</c:v>
                </c:pt>
                <c:pt idx="937">
                  <c:v>1648</c:v>
                </c:pt>
                <c:pt idx="938">
                  <c:v>1647</c:v>
                </c:pt>
                <c:pt idx="939">
                  <c:v>1647</c:v>
                </c:pt>
                <c:pt idx="940">
                  <c:v>1646</c:v>
                </c:pt>
                <c:pt idx="941">
                  <c:v>1646</c:v>
                </c:pt>
                <c:pt idx="942">
                  <c:v>1646</c:v>
                </c:pt>
                <c:pt idx="943">
                  <c:v>1646</c:v>
                </c:pt>
                <c:pt idx="944">
                  <c:v>1645</c:v>
                </c:pt>
                <c:pt idx="945">
                  <c:v>1645</c:v>
                </c:pt>
                <c:pt idx="946">
                  <c:v>1644</c:v>
                </c:pt>
                <c:pt idx="947">
                  <c:v>1644</c:v>
                </c:pt>
                <c:pt idx="948">
                  <c:v>1643</c:v>
                </c:pt>
                <c:pt idx="949">
                  <c:v>1643</c:v>
                </c:pt>
                <c:pt idx="950">
                  <c:v>1643</c:v>
                </c:pt>
                <c:pt idx="951">
                  <c:v>1642</c:v>
                </c:pt>
                <c:pt idx="952">
                  <c:v>1642</c:v>
                </c:pt>
                <c:pt idx="953">
                  <c:v>1641</c:v>
                </c:pt>
                <c:pt idx="954">
                  <c:v>1641</c:v>
                </c:pt>
                <c:pt idx="955">
                  <c:v>1640</c:v>
                </c:pt>
                <c:pt idx="956">
                  <c:v>1640</c:v>
                </c:pt>
                <c:pt idx="957">
                  <c:v>1639</c:v>
                </c:pt>
                <c:pt idx="958">
                  <c:v>1639</c:v>
                </c:pt>
                <c:pt idx="959">
                  <c:v>1639</c:v>
                </c:pt>
                <c:pt idx="960">
                  <c:v>1638</c:v>
                </c:pt>
                <c:pt idx="961">
                  <c:v>1638</c:v>
                </c:pt>
                <c:pt idx="962">
                  <c:v>1637</c:v>
                </c:pt>
                <c:pt idx="963">
                  <c:v>1636</c:v>
                </c:pt>
                <c:pt idx="964">
                  <c:v>1636</c:v>
                </c:pt>
                <c:pt idx="965">
                  <c:v>1636</c:v>
                </c:pt>
                <c:pt idx="966">
                  <c:v>1636</c:v>
                </c:pt>
                <c:pt idx="967">
                  <c:v>1635</c:v>
                </c:pt>
                <c:pt idx="968">
                  <c:v>1635</c:v>
                </c:pt>
                <c:pt idx="969">
                  <c:v>1635</c:v>
                </c:pt>
                <c:pt idx="970">
                  <c:v>1634</c:v>
                </c:pt>
                <c:pt idx="971">
                  <c:v>1634</c:v>
                </c:pt>
                <c:pt idx="972">
                  <c:v>1633</c:v>
                </c:pt>
                <c:pt idx="973">
                  <c:v>1633</c:v>
                </c:pt>
                <c:pt idx="974">
                  <c:v>1633</c:v>
                </c:pt>
                <c:pt idx="975">
                  <c:v>1632</c:v>
                </c:pt>
                <c:pt idx="976">
                  <c:v>1631</c:v>
                </c:pt>
                <c:pt idx="977">
                  <c:v>1630</c:v>
                </c:pt>
                <c:pt idx="978">
                  <c:v>1629</c:v>
                </c:pt>
                <c:pt idx="979">
                  <c:v>1628</c:v>
                </c:pt>
                <c:pt idx="980">
                  <c:v>1628</c:v>
                </c:pt>
                <c:pt idx="981">
                  <c:v>1628</c:v>
                </c:pt>
                <c:pt idx="982">
                  <c:v>1627</c:v>
                </c:pt>
                <c:pt idx="983">
                  <c:v>1627</c:v>
                </c:pt>
                <c:pt idx="984">
                  <c:v>1626</c:v>
                </c:pt>
                <c:pt idx="985">
                  <c:v>1626</c:v>
                </c:pt>
                <c:pt idx="986">
                  <c:v>1625</c:v>
                </c:pt>
                <c:pt idx="987">
                  <c:v>1625</c:v>
                </c:pt>
                <c:pt idx="988">
                  <c:v>1625</c:v>
                </c:pt>
                <c:pt idx="989">
                  <c:v>1624</c:v>
                </c:pt>
                <c:pt idx="990">
                  <c:v>1624</c:v>
                </c:pt>
                <c:pt idx="991">
                  <c:v>1624</c:v>
                </c:pt>
                <c:pt idx="992">
                  <c:v>1623</c:v>
                </c:pt>
                <c:pt idx="993">
                  <c:v>1623</c:v>
                </c:pt>
                <c:pt idx="994">
                  <c:v>1622</c:v>
                </c:pt>
                <c:pt idx="995">
                  <c:v>1622</c:v>
                </c:pt>
                <c:pt idx="996">
                  <c:v>1622</c:v>
                </c:pt>
                <c:pt idx="997">
                  <c:v>1621</c:v>
                </c:pt>
                <c:pt idx="998">
                  <c:v>1621</c:v>
                </c:pt>
                <c:pt idx="999">
                  <c:v>1621</c:v>
                </c:pt>
                <c:pt idx="1000">
                  <c:v>1620</c:v>
                </c:pt>
                <c:pt idx="1001">
                  <c:v>1620</c:v>
                </c:pt>
                <c:pt idx="1002">
                  <c:v>1620</c:v>
                </c:pt>
                <c:pt idx="1003">
                  <c:v>1619</c:v>
                </c:pt>
                <c:pt idx="1004">
                  <c:v>1619</c:v>
                </c:pt>
                <c:pt idx="1005">
                  <c:v>1618</c:v>
                </c:pt>
                <c:pt idx="1006">
                  <c:v>1618</c:v>
                </c:pt>
                <c:pt idx="1007">
                  <c:v>1618</c:v>
                </c:pt>
                <c:pt idx="1008">
                  <c:v>1617</c:v>
                </c:pt>
                <c:pt idx="1009">
                  <c:v>1617</c:v>
                </c:pt>
                <c:pt idx="1010">
                  <c:v>1616</c:v>
                </c:pt>
                <c:pt idx="1011">
                  <c:v>1616</c:v>
                </c:pt>
                <c:pt idx="1012">
                  <c:v>1616</c:v>
                </c:pt>
                <c:pt idx="1013">
                  <c:v>1615</c:v>
                </c:pt>
                <c:pt idx="1014">
                  <c:v>1615</c:v>
                </c:pt>
                <c:pt idx="1015">
                  <c:v>1615</c:v>
                </c:pt>
                <c:pt idx="1016">
                  <c:v>1614</c:v>
                </c:pt>
                <c:pt idx="1017">
                  <c:v>1614</c:v>
                </c:pt>
                <c:pt idx="1018">
                  <c:v>1614</c:v>
                </c:pt>
                <c:pt idx="1019">
                  <c:v>1614</c:v>
                </c:pt>
                <c:pt idx="1020">
                  <c:v>1614</c:v>
                </c:pt>
                <c:pt idx="1021">
                  <c:v>1614</c:v>
                </c:pt>
                <c:pt idx="1022">
                  <c:v>1615</c:v>
                </c:pt>
                <c:pt idx="1023">
                  <c:v>1615</c:v>
                </c:pt>
                <c:pt idx="1024">
                  <c:v>4095</c:v>
                </c:pt>
                <c:pt idx="1025">
                  <c:v>1614</c:v>
                </c:pt>
                <c:pt idx="1026">
                  <c:v>1614</c:v>
                </c:pt>
                <c:pt idx="1027">
                  <c:v>1613</c:v>
                </c:pt>
                <c:pt idx="1028">
                  <c:v>1613</c:v>
                </c:pt>
                <c:pt idx="1029">
                  <c:v>1612</c:v>
                </c:pt>
                <c:pt idx="1030">
                  <c:v>1612</c:v>
                </c:pt>
                <c:pt idx="1031">
                  <c:v>1612</c:v>
                </c:pt>
                <c:pt idx="1032">
                  <c:v>1611</c:v>
                </c:pt>
                <c:pt idx="1033">
                  <c:v>1611</c:v>
                </c:pt>
                <c:pt idx="1034">
                  <c:v>1611</c:v>
                </c:pt>
                <c:pt idx="1035">
                  <c:v>1610</c:v>
                </c:pt>
                <c:pt idx="1036">
                  <c:v>1610</c:v>
                </c:pt>
                <c:pt idx="1037">
                  <c:v>1610</c:v>
                </c:pt>
                <c:pt idx="1038">
                  <c:v>1608</c:v>
                </c:pt>
                <c:pt idx="1039">
                  <c:v>1608</c:v>
                </c:pt>
                <c:pt idx="1040">
                  <c:v>1608</c:v>
                </c:pt>
                <c:pt idx="1041">
                  <c:v>1608</c:v>
                </c:pt>
                <c:pt idx="1042">
                  <c:v>1608</c:v>
                </c:pt>
                <c:pt idx="1043">
                  <c:v>1607</c:v>
                </c:pt>
                <c:pt idx="1044">
                  <c:v>1607</c:v>
                </c:pt>
                <c:pt idx="1045">
                  <c:v>1608</c:v>
                </c:pt>
                <c:pt idx="1046">
                  <c:v>1607</c:v>
                </c:pt>
                <c:pt idx="1047">
                  <c:v>1607</c:v>
                </c:pt>
                <c:pt idx="1048">
                  <c:v>1607</c:v>
                </c:pt>
                <c:pt idx="1049">
                  <c:v>1607</c:v>
                </c:pt>
                <c:pt idx="1050">
                  <c:v>1606</c:v>
                </c:pt>
                <c:pt idx="1051">
                  <c:v>1606</c:v>
                </c:pt>
                <c:pt idx="1052">
                  <c:v>1606</c:v>
                </c:pt>
                <c:pt idx="1053">
                  <c:v>1606</c:v>
                </c:pt>
                <c:pt idx="1054">
                  <c:v>1605</c:v>
                </c:pt>
                <c:pt idx="1055">
                  <c:v>1605</c:v>
                </c:pt>
                <c:pt idx="1056">
                  <c:v>1604</c:v>
                </c:pt>
                <c:pt idx="1057">
                  <c:v>1604</c:v>
                </c:pt>
                <c:pt idx="1058">
                  <c:v>1604</c:v>
                </c:pt>
                <c:pt idx="1059">
                  <c:v>1604</c:v>
                </c:pt>
                <c:pt idx="1060">
                  <c:v>1604</c:v>
                </c:pt>
                <c:pt idx="1061">
                  <c:v>1603</c:v>
                </c:pt>
                <c:pt idx="1062">
                  <c:v>1603</c:v>
                </c:pt>
                <c:pt idx="1063">
                  <c:v>1603</c:v>
                </c:pt>
                <c:pt idx="1064">
                  <c:v>1603</c:v>
                </c:pt>
                <c:pt idx="1065">
                  <c:v>1602</c:v>
                </c:pt>
                <c:pt idx="1066">
                  <c:v>1602</c:v>
                </c:pt>
                <c:pt idx="1067">
                  <c:v>1602</c:v>
                </c:pt>
                <c:pt idx="1068">
                  <c:v>1601</c:v>
                </c:pt>
                <c:pt idx="1069">
                  <c:v>1601</c:v>
                </c:pt>
                <c:pt idx="1070">
                  <c:v>1600</c:v>
                </c:pt>
                <c:pt idx="1071">
                  <c:v>1601</c:v>
                </c:pt>
                <c:pt idx="1072">
                  <c:v>1600</c:v>
                </c:pt>
                <c:pt idx="1073">
                  <c:v>1600</c:v>
                </c:pt>
                <c:pt idx="1074">
                  <c:v>1600</c:v>
                </c:pt>
                <c:pt idx="1075">
                  <c:v>1600</c:v>
                </c:pt>
                <c:pt idx="1076">
                  <c:v>1599</c:v>
                </c:pt>
                <c:pt idx="1077">
                  <c:v>1599</c:v>
                </c:pt>
                <c:pt idx="1078">
                  <c:v>1599</c:v>
                </c:pt>
                <c:pt idx="1079">
                  <c:v>1599</c:v>
                </c:pt>
                <c:pt idx="1080">
                  <c:v>1598</c:v>
                </c:pt>
                <c:pt idx="1081">
                  <c:v>1598</c:v>
                </c:pt>
                <c:pt idx="1082">
                  <c:v>1597</c:v>
                </c:pt>
                <c:pt idx="1083">
                  <c:v>1597</c:v>
                </c:pt>
                <c:pt idx="1084">
                  <c:v>1597</c:v>
                </c:pt>
                <c:pt idx="1085">
                  <c:v>1596</c:v>
                </c:pt>
                <c:pt idx="1086">
                  <c:v>1596</c:v>
                </c:pt>
                <c:pt idx="1087">
                  <c:v>1597</c:v>
                </c:pt>
                <c:pt idx="1088">
                  <c:v>1596</c:v>
                </c:pt>
                <c:pt idx="1089">
                  <c:v>1596</c:v>
                </c:pt>
                <c:pt idx="1090">
                  <c:v>1596</c:v>
                </c:pt>
                <c:pt idx="1091">
                  <c:v>1596</c:v>
                </c:pt>
                <c:pt idx="1092">
                  <c:v>1595</c:v>
                </c:pt>
                <c:pt idx="1093">
                  <c:v>1595</c:v>
                </c:pt>
                <c:pt idx="1094">
                  <c:v>1594</c:v>
                </c:pt>
                <c:pt idx="1095">
                  <c:v>1594</c:v>
                </c:pt>
                <c:pt idx="1096">
                  <c:v>1594</c:v>
                </c:pt>
                <c:pt idx="1097">
                  <c:v>1594</c:v>
                </c:pt>
                <c:pt idx="1098">
                  <c:v>1594</c:v>
                </c:pt>
                <c:pt idx="1099">
                  <c:v>1593</c:v>
                </c:pt>
                <c:pt idx="1100">
                  <c:v>1593</c:v>
                </c:pt>
                <c:pt idx="1101">
                  <c:v>1593</c:v>
                </c:pt>
                <c:pt idx="1102">
                  <c:v>1593</c:v>
                </c:pt>
                <c:pt idx="1103">
                  <c:v>1593</c:v>
                </c:pt>
                <c:pt idx="1104">
                  <c:v>1592</c:v>
                </c:pt>
                <c:pt idx="1105">
                  <c:v>1592</c:v>
                </c:pt>
                <c:pt idx="1106">
                  <c:v>1592</c:v>
                </c:pt>
                <c:pt idx="1107">
                  <c:v>1592</c:v>
                </c:pt>
                <c:pt idx="1108">
                  <c:v>1592</c:v>
                </c:pt>
                <c:pt idx="1109">
                  <c:v>1592</c:v>
                </c:pt>
                <c:pt idx="1110">
                  <c:v>1592</c:v>
                </c:pt>
                <c:pt idx="1111">
                  <c:v>1591</c:v>
                </c:pt>
                <c:pt idx="1112">
                  <c:v>1591</c:v>
                </c:pt>
                <c:pt idx="1113">
                  <c:v>1590</c:v>
                </c:pt>
                <c:pt idx="1114">
                  <c:v>1591</c:v>
                </c:pt>
                <c:pt idx="1115">
                  <c:v>1590</c:v>
                </c:pt>
                <c:pt idx="1116">
                  <c:v>1590</c:v>
                </c:pt>
                <c:pt idx="1117">
                  <c:v>1590</c:v>
                </c:pt>
                <c:pt idx="1118">
                  <c:v>1589</c:v>
                </c:pt>
                <c:pt idx="1119">
                  <c:v>1589</c:v>
                </c:pt>
                <c:pt idx="1120">
                  <c:v>1588</c:v>
                </c:pt>
                <c:pt idx="1121">
                  <c:v>1587</c:v>
                </c:pt>
                <c:pt idx="1122">
                  <c:v>1587</c:v>
                </c:pt>
                <c:pt idx="1123">
                  <c:v>1585</c:v>
                </c:pt>
                <c:pt idx="1124">
                  <c:v>1584</c:v>
                </c:pt>
                <c:pt idx="1125">
                  <c:v>1583</c:v>
                </c:pt>
                <c:pt idx="1126">
                  <c:v>1583</c:v>
                </c:pt>
                <c:pt idx="1127">
                  <c:v>1582</c:v>
                </c:pt>
                <c:pt idx="1128">
                  <c:v>1581</c:v>
                </c:pt>
                <c:pt idx="1129">
                  <c:v>1580</c:v>
                </c:pt>
                <c:pt idx="1130">
                  <c:v>1580</c:v>
                </c:pt>
                <c:pt idx="1131">
                  <c:v>1580</c:v>
                </c:pt>
                <c:pt idx="1132">
                  <c:v>1579</c:v>
                </c:pt>
                <c:pt idx="1133">
                  <c:v>1579</c:v>
                </c:pt>
                <c:pt idx="1134">
                  <c:v>1579</c:v>
                </c:pt>
                <c:pt idx="1135">
                  <c:v>1578</c:v>
                </c:pt>
                <c:pt idx="1136">
                  <c:v>1578</c:v>
                </c:pt>
                <c:pt idx="1137">
                  <c:v>1578</c:v>
                </c:pt>
                <c:pt idx="1138">
                  <c:v>1577</c:v>
                </c:pt>
                <c:pt idx="1139">
                  <c:v>1577</c:v>
                </c:pt>
                <c:pt idx="1140">
                  <c:v>1577</c:v>
                </c:pt>
                <c:pt idx="1141">
                  <c:v>1577</c:v>
                </c:pt>
                <c:pt idx="1142">
                  <c:v>1577</c:v>
                </c:pt>
                <c:pt idx="1143">
                  <c:v>1575</c:v>
                </c:pt>
                <c:pt idx="1144">
                  <c:v>1576</c:v>
                </c:pt>
                <c:pt idx="1145">
                  <c:v>1577</c:v>
                </c:pt>
                <c:pt idx="1146">
                  <c:v>1577</c:v>
                </c:pt>
                <c:pt idx="1147">
                  <c:v>1577</c:v>
                </c:pt>
                <c:pt idx="1148">
                  <c:v>1576</c:v>
                </c:pt>
                <c:pt idx="1149">
                  <c:v>1577</c:v>
                </c:pt>
                <c:pt idx="1150">
                  <c:v>1577</c:v>
                </c:pt>
                <c:pt idx="1151">
                  <c:v>1576</c:v>
                </c:pt>
                <c:pt idx="1152">
                  <c:v>1577</c:v>
                </c:pt>
                <c:pt idx="1153">
                  <c:v>1578</c:v>
                </c:pt>
                <c:pt idx="1154">
                  <c:v>1578</c:v>
                </c:pt>
                <c:pt idx="1155">
                  <c:v>1578</c:v>
                </c:pt>
                <c:pt idx="1156">
                  <c:v>1579</c:v>
                </c:pt>
                <c:pt idx="1157">
                  <c:v>1578</c:v>
                </c:pt>
                <c:pt idx="1158">
                  <c:v>1579</c:v>
                </c:pt>
                <c:pt idx="1159">
                  <c:v>1579</c:v>
                </c:pt>
                <c:pt idx="1160">
                  <c:v>1579</c:v>
                </c:pt>
                <c:pt idx="1161">
                  <c:v>1579</c:v>
                </c:pt>
                <c:pt idx="1162">
                  <c:v>1580</c:v>
                </c:pt>
                <c:pt idx="1163">
                  <c:v>1580</c:v>
                </c:pt>
                <c:pt idx="1164">
                  <c:v>1580</c:v>
                </c:pt>
                <c:pt idx="1165">
                  <c:v>1580</c:v>
                </c:pt>
                <c:pt idx="1166">
                  <c:v>1581</c:v>
                </c:pt>
                <c:pt idx="1167">
                  <c:v>1582</c:v>
                </c:pt>
                <c:pt idx="1168">
                  <c:v>1582</c:v>
                </c:pt>
                <c:pt idx="1169">
                  <c:v>1582</c:v>
                </c:pt>
                <c:pt idx="1170">
                  <c:v>1583</c:v>
                </c:pt>
                <c:pt idx="1171">
                  <c:v>1583</c:v>
                </c:pt>
                <c:pt idx="1172">
                  <c:v>1583</c:v>
                </c:pt>
                <c:pt idx="1173">
                  <c:v>1584</c:v>
                </c:pt>
                <c:pt idx="1174">
                  <c:v>1583</c:v>
                </c:pt>
                <c:pt idx="1175">
                  <c:v>1584</c:v>
                </c:pt>
                <c:pt idx="1176">
                  <c:v>1585</c:v>
                </c:pt>
                <c:pt idx="1177">
                  <c:v>1584</c:v>
                </c:pt>
                <c:pt idx="1178">
                  <c:v>1584</c:v>
                </c:pt>
                <c:pt idx="1179">
                  <c:v>1585</c:v>
                </c:pt>
                <c:pt idx="1180">
                  <c:v>1585</c:v>
                </c:pt>
                <c:pt idx="1181">
                  <c:v>1585</c:v>
                </c:pt>
                <c:pt idx="1182">
                  <c:v>1586</c:v>
                </c:pt>
                <c:pt idx="1183">
                  <c:v>1586</c:v>
                </c:pt>
                <c:pt idx="1184">
                  <c:v>1586</c:v>
                </c:pt>
                <c:pt idx="1185">
                  <c:v>1587</c:v>
                </c:pt>
                <c:pt idx="1186">
                  <c:v>1587</c:v>
                </c:pt>
                <c:pt idx="1187">
                  <c:v>1588</c:v>
                </c:pt>
                <c:pt idx="1188">
                  <c:v>1589</c:v>
                </c:pt>
                <c:pt idx="1189">
                  <c:v>1589</c:v>
                </c:pt>
                <c:pt idx="1190">
                  <c:v>1589</c:v>
                </c:pt>
                <c:pt idx="1191">
                  <c:v>1590</c:v>
                </c:pt>
                <c:pt idx="1192">
                  <c:v>1590</c:v>
                </c:pt>
                <c:pt idx="1193">
                  <c:v>1591</c:v>
                </c:pt>
                <c:pt idx="1194">
                  <c:v>1591</c:v>
                </c:pt>
                <c:pt idx="1195">
                  <c:v>1592</c:v>
                </c:pt>
                <c:pt idx="1196">
                  <c:v>1593</c:v>
                </c:pt>
                <c:pt idx="1197">
                  <c:v>1593</c:v>
                </c:pt>
                <c:pt idx="1198">
                  <c:v>1593</c:v>
                </c:pt>
                <c:pt idx="1199">
                  <c:v>1594</c:v>
                </c:pt>
                <c:pt idx="1200">
                  <c:v>1595</c:v>
                </c:pt>
                <c:pt idx="1201">
                  <c:v>1595</c:v>
                </c:pt>
                <c:pt idx="1202">
                  <c:v>1595</c:v>
                </c:pt>
                <c:pt idx="1203">
                  <c:v>1595</c:v>
                </c:pt>
                <c:pt idx="1204">
                  <c:v>1595</c:v>
                </c:pt>
                <c:pt idx="1205">
                  <c:v>1595</c:v>
                </c:pt>
                <c:pt idx="1206">
                  <c:v>1596</c:v>
                </c:pt>
                <c:pt idx="1207">
                  <c:v>1596</c:v>
                </c:pt>
                <c:pt idx="1208">
                  <c:v>1597</c:v>
                </c:pt>
                <c:pt idx="1209">
                  <c:v>1597</c:v>
                </c:pt>
                <c:pt idx="1210">
                  <c:v>1598</c:v>
                </c:pt>
                <c:pt idx="1211">
                  <c:v>1598</c:v>
                </c:pt>
                <c:pt idx="1212">
                  <c:v>1598</c:v>
                </c:pt>
                <c:pt idx="1213">
                  <c:v>1599</c:v>
                </c:pt>
                <c:pt idx="1214">
                  <c:v>1599</c:v>
                </c:pt>
                <c:pt idx="1215">
                  <c:v>1600</c:v>
                </c:pt>
                <c:pt idx="1216">
                  <c:v>1601</c:v>
                </c:pt>
                <c:pt idx="1217">
                  <c:v>1600</c:v>
                </c:pt>
                <c:pt idx="1218">
                  <c:v>1600</c:v>
                </c:pt>
                <c:pt idx="1219">
                  <c:v>1600</c:v>
                </c:pt>
                <c:pt idx="1220">
                  <c:v>1601</c:v>
                </c:pt>
                <c:pt idx="1221">
                  <c:v>1602</c:v>
                </c:pt>
                <c:pt idx="1222">
                  <c:v>1602</c:v>
                </c:pt>
                <c:pt idx="1223">
                  <c:v>1603</c:v>
                </c:pt>
                <c:pt idx="1224">
                  <c:v>1603</c:v>
                </c:pt>
                <c:pt idx="1225">
                  <c:v>1603</c:v>
                </c:pt>
                <c:pt idx="1226">
                  <c:v>1604</c:v>
                </c:pt>
                <c:pt idx="1227">
                  <c:v>1604</c:v>
                </c:pt>
                <c:pt idx="1228">
                  <c:v>1605</c:v>
                </c:pt>
                <c:pt idx="1229">
                  <c:v>1605</c:v>
                </c:pt>
                <c:pt idx="1230">
                  <c:v>1605</c:v>
                </c:pt>
                <c:pt idx="1231">
                  <c:v>1605</c:v>
                </c:pt>
                <c:pt idx="1232">
                  <c:v>1606</c:v>
                </c:pt>
                <c:pt idx="1233">
                  <c:v>1606</c:v>
                </c:pt>
                <c:pt idx="1234">
                  <c:v>1607</c:v>
                </c:pt>
                <c:pt idx="1235">
                  <c:v>1607</c:v>
                </c:pt>
                <c:pt idx="1236">
                  <c:v>1607</c:v>
                </c:pt>
                <c:pt idx="1237">
                  <c:v>1608</c:v>
                </c:pt>
                <c:pt idx="1238">
                  <c:v>1607</c:v>
                </c:pt>
                <c:pt idx="1239">
                  <c:v>1607</c:v>
                </c:pt>
                <c:pt idx="1240">
                  <c:v>1607</c:v>
                </c:pt>
                <c:pt idx="1241">
                  <c:v>1607</c:v>
                </c:pt>
                <c:pt idx="1242">
                  <c:v>1607</c:v>
                </c:pt>
                <c:pt idx="1243">
                  <c:v>1607</c:v>
                </c:pt>
                <c:pt idx="1244">
                  <c:v>1608</c:v>
                </c:pt>
                <c:pt idx="1245">
                  <c:v>1608</c:v>
                </c:pt>
                <c:pt idx="1246">
                  <c:v>1609</c:v>
                </c:pt>
                <c:pt idx="1247">
                  <c:v>1609</c:v>
                </c:pt>
                <c:pt idx="1248">
                  <c:v>1609</c:v>
                </c:pt>
                <c:pt idx="1249">
                  <c:v>1609</c:v>
                </c:pt>
                <c:pt idx="1250">
                  <c:v>1610</c:v>
                </c:pt>
                <c:pt idx="1251">
                  <c:v>1610</c:v>
                </c:pt>
                <c:pt idx="1252">
                  <c:v>1610</c:v>
                </c:pt>
                <c:pt idx="1253">
                  <c:v>1611</c:v>
                </c:pt>
                <c:pt idx="1254">
                  <c:v>1611</c:v>
                </c:pt>
                <c:pt idx="1255">
                  <c:v>1611</c:v>
                </c:pt>
                <c:pt idx="1256">
                  <c:v>1611</c:v>
                </c:pt>
                <c:pt idx="1257">
                  <c:v>1611</c:v>
                </c:pt>
                <c:pt idx="1258">
                  <c:v>1611</c:v>
                </c:pt>
                <c:pt idx="1259">
                  <c:v>1611</c:v>
                </c:pt>
                <c:pt idx="1260">
                  <c:v>1612</c:v>
                </c:pt>
                <c:pt idx="1261">
                  <c:v>1612</c:v>
                </c:pt>
                <c:pt idx="1262">
                  <c:v>1613</c:v>
                </c:pt>
                <c:pt idx="1263">
                  <c:v>1613</c:v>
                </c:pt>
                <c:pt idx="1264">
                  <c:v>1614</c:v>
                </c:pt>
                <c:pt idx="1265">
                  <c:v>1614</c:v>
                </c:pt>
                <c:pt idx="1266">
                  <c:v>1615</c:v>
                </c:pt>
                <c:pt idx="1267">
                  <c:v>1615</c:v>
                </c:pt>
                <c:pt idx="1268">
                  <c:v>1615</c:v>
                </c:pt>
                <c:pt idx="1269">
                  <c:v>1615</c:v>
                </c:pt>
                <c:pt idx="1270">
                  <c:v>1616</c:v>
                </c:pt>
                <c:pt idx="1271">
                  <c:v>1616</c:v>
                </c:pt>
                <c:pt idx="1272">
                  <c:v>1616</c:v>
                </c:pt>
                <c:pt idx="1273">
                  <c:v>1616</c:v>
                </c:pt>
                <c:pt idx="1274">
                  <c:v>1617</c:v>
                </c:pt>
                <c:pt idx="1275">
                  <c:v>1616</c:v>
                </c:pt>
                <c:pt idx="1276">
                  <c:v>1616</c:v>
                </c:pt>
                <c:pt idx="1277">
                  <c:v>1617</c:v>
                </c:pt>
                <c:pt idx="1278">
                  <c:v>1617</c:v>
                </c:pt>
                <c:pt idx="1279">
                  <c:v>1617</c:v>
                </c:pt>
                <c:pt idx="1280">
                  <c:v>1618</c:v>
                </c:pt>
                <c:pt idx="1281">
                  <c:v>1617</c:v>
                </c:pt>
                <c:pt idx="1282">
                  <c:v>1618</c:v>
                </c:pt>
                <c:pt idx="1283">
                  <c:v>1619</c:v>
                </c:pt>
                <c:pt idx="1284">
                  <c:v>1620</c:v>
                </c:pt>
                <c:pt idx="1285">
                  <c:v>1620</c:v>
                </c:pt>
                <c:pt idx="1286">
                  <c:v>1620</c:v>
                </c:pt>
                <c:pt idx="1287">
                  <c:v>1620</c:v>
                </c:pt>
                <c:pt idx="1288">
                  <c:v>1621</c:v>
                </c:pt>
                <c:pt idx="1289">
                  <c:v>1621</c:v>
                </c:pt>
                <c:pt idx="1290">
                  <c:v>1621</c:v>
                </c:pt>
                <c:pt idx="1291">
                  <c:v>1622</c:v>
                </c:pt>
                <c:pt idx="1292">
                  <c:v>1622</c:v>
                </c:pt>
                <c:pt idx="1293">
                  <c:v>1623</c:v>
                </c:pt>
                <c:pt idx="1294">
                  <c:v>1623</c:v>
                </c:pt>
                <c:pt idx="1295">
                  <c:v>1623</c:v>
                </c:pt>
                <c:pt idx="1296">
                  <c:v>1622</c:v>
                </c:pt>
                <c:pt idx="1297">
                  <c:v>1623</c:v>
                </c:pt>
                <c:pt idx="1298">
                  <c:v>1623</c:v>
                </c:pt>
                <c:pt idx="1299">
                  <c:v>1623</c:v>
                </c:pt>
                <c:pt idx="1300">
                  <c:v>1624</c:v>
                </c:pt>
                <c:pt idx="1301">
                  <c:v>1624</c:v>
                </c:pt>
                <c:pt idx="1302">
                  <c:v>1624</c:v>
                </c:pt>
                <c:pt idx="1303">
                  <c:v>1624</c:v>
                </c:pt>
                <c:pt idx="1304">
                  <c:v>1625</c:v>
                </c:pt>
                <c:pt idx="1305">
                  <c:v>1625</c:v>
                </c:pt>
                <c:pt idx="1306">
                  <c:v>1625</c:v>
                </c:pt>
                <c:pt idx="1307">
                  <c:v>1625</c:v>
                </c:pt>
                <c:pt idx="1308">
                  <c:v>1626</c:v>
                </c:pt>
                <c:pt idx="1309">
                  <c:v>1626</c:v>
                </c:pt>
                <c:pt idx="1310">
                  <c:v>1627</c:v>
                </c:pt>
                <c:pt idx="1311">
                  <c:v>1627</c:v>
                </c:pt>
                <c:pt idx="1312">
                  <c:v>1627</c:v>
                </c:pt>
                <c:pt idx="1313">
                  <c:v>1627</c:v>
                </c:pt>
                <c:pt idx="1314">
                  <c:v>1628</c:v>
                </c:pt>
                <c:pt idx="1315">
                  <c:v>1628</c:v>
                </c:pt>
                <c:pt idx="1316">
                  <c:v>1628</c:v>
                </c:pt>
                <c:pt idx="1317">
                  <c:v>1628</c:v>
                </c:pt>
                <c:pt idx="1318">
                  <c:v>1628</c:v>
                </c:pt>
                <c:pt idx="1319">
                  <c:v>1628</c:v>
                </c:pt>
                <c:pt idx="1320">
                  <c:v>1628</c:v>
                </c:pt>
                <c:pt idx="1321">
                  <c:v>1628</c:v>
                </c:pt>
                <c:pt idx="1322">
                  <c:v>1628</c:v>
                </c:pt>
                <c:pt idx="1323">
                  <c:v>1629</c:v>
                </c:pt>
                <c:pt idx="1324">
                  <c:v>1630</c:v>
                </c:pt>
                <c:pt idx="1325">
                  <c:v>1630</c:v>
                </c:pt>
                <c:pt idx="1326">
                  <c:v>1630</c:v>
                </c:pt>
                <c:pt idx="1327">
                  <c:v>1631</c:v>
                </c:pt>
                <c:pt idx="1328">
                  <c:v>1630</c:v>
                </c:pt>
                <c:pt idx="1329">
                  <c:v>1630</c:v>
                </c:pt>
                <c:pt idx="1330">
                  <c:v>1631</c:v>
                </c:pt>
                <c:pt idx="1331">
                  <c:v>1631</c:v>
                </c:pt>
                <c:pt idx="1332">
                  <c:v>1631</c:v>
                </c:pt>
                <c:pt idx="1333">
                  <c:v>1631</c:v>
                </c:pt>
                <c:pt idx="1334">
                  <c:v>1631</c:v>
                </c:pt>
                <c:pt idx="1335">
                  <c:v>1632</c:v>
                </c:pt>
                <c:pt idx="1336">
                  <c:v>1632</c:v>
                </c:pt>
                <c:pt idx="1337">
                  <c:v>1633</c:v>
                </c:pt>
                <c:pt idx="1338">
                  <c:v>1633</c:v>
                </c:pt>
                <c:pt idx="1339">
                  <c:v>1633</c:v>
                </c:pt>
                <c:pt idx="1340">
                  <c:v>1633</c:v>
                </c:pt>
                <c:pt idx="1341">
                  <c:v>1634</c:v>
                </c:pt>
                <c:pt idx="1342">
                  <c:v>1633</c:v>
                </c:pt>
                <c:pt idx="1343">
                  <c:v>1633</c:v>
                </c:pt>
                <c:pt idx="1344">
                  <c:v>1633</c:v>
                </c:pt>
                <c:pt idx="1345">
                  <c:v>1634</c:v>
                </c:pt>
                <c:pt idx="1346">
                  <c:v>1634</c:v>
                </c:pt>
                <c:pt idx="1347">
                  <c:v>1633</c:v>
                </c:pt>
                <c:pt idx="1348">
                  <c:v>1633</c:v>
                </c:pt>
                <c:pt idx="1349">
                  <c:v>1633</c:v>
                </c:pt>
                <c:pt idx="1350">
                  <c:v>1633</c:v>
                </c:pt>
                <c:pt idx="1351">
                  <c:v>1633</c:v>
                </c:pt>
                <c:pt idx="1352">
                  <c:v>1633</c:v>
                </c:pt>
                <c:pt idx="1353">
                  <c:v>1634</c:v>
                </c:pt>
                <c:pt idx="1354">
                  <c:v>1634</c:v>
                </c:pt>
                <c:pt idx="1355">
                  <c:v>1635</c:v>
                </c:pt>
                <c:pt idx="1356">
                  <c:v>1634</c:v>
                </c:pt>
                <c:pt idx="1357">
                  <c:v>1633</c:v>
                </c:pt>
                <c:pt idx="1358">
                  <c:v>1634</c:v>
                </c:pt>
                <c:pt idx="1359">
                  <c:v>1633</c:v>
                </c:pt>
                <c:pt idx="1360">
                  <c:v>1634</c:v>
                </c:pt>
                <c:pt idx="1361">
                  <c:v>1634</c:v>
                </c:pt>
                <c:pt idx="1362">
                  <c:v>1635</c:v>
                </c:pt>
                <c:pt idx="1363">
                  <c:v>1635</c:v>
                </c:pt>
                <c:pt idx="1364">
                  <c:v>1636</c:v>
                </c:pt>
                <c:pt idx="1365">
                  <c:v>1636</c:v>
                </c:pt>
                <c:pt idx="1366">
                  <c:v>1636</c:v>
                </c:pt>
                <c:pt idx="1367">
                  <c:v>1635</c:v>
                </c:pt>
                <c:pt idx="1368">
                  <c:v>1635</c:v>
                </c:pt>
                <c:pt idx="1369">
                  <c:v>1635</c:v>
                </c:pt>
                <c:pt idx="1370">
                  <c:v>1636</c:v>
                </c:pt>
                <c:pt idx="1371">
                  <c:v>1636</c:v>
                </c:pt>
                <c:pt idx="1372">
                  <c:v>1636</c:v>
                </c:pt>
                <c:pt idx="1373">
                  <c:v>1636</c:v>
                </c:pt>
                <c:pt idx="1374">
                  <c:v>1637</c:v>
                </c:pt>
                <c:pt idx="1375">
                  <c:v>1637</c:v>
                </c:pt>
                <c:pt idx="1376">
                  <c:v>1638</c:v>
                </c:pt>
                <c:pt idx="1377">
                  <c:v>1638</c:v>
                </c:pt>
                <c:pt idx="1378">
                  <c:v>1638</c:v>
                </c:pt>
                <c:pt idx="1379">
                  <c:v>1639</c:v>
                </c:pt>
                <c:pt idx="1380">
                  <c:v>1639</c:v>
                </c:pt>
                <c:pt idx="1381">
                  <c:v>1639</c:v>
                </c:pt>
                <c:pt idx="1382">
                  <c:v>1639</c:v>
                </c:pt>
                <c:pt idx="1383">
                  <c:v>1639</c:v>
                </c:pt>
                <c:pt idx="1384">
                  <c:v>1639</c:v>
                </c:pt>
                <c:pt idx="1385">
                  <c:v>1639</c:v>
                </c:pt>
                <c:pt idx="1386">
                  <c:v>1639</c:v>
                </c:pt>
                <c:pt idx="1387">
                  <c:v>1639</c:v>
                </c:pt>
                <c:pt idx="1388">
                  <c:v>1639</c:v>
                </c:pt>
                <c:pt idx="1389">
                  <c:v>1639</c:v>
                </c:pt>
                <c:pt idx="1390">
                  <c:v>1639</c:v>
                </c:pt>
                <c:pt idx="1391">
                  <c:v>1640</c:v>
                </c:pt>
                <c:pt idx="1392">
                  <c:v>1639</c:v>
                </c:pt>
                <c:pt idx="1393">
                  <c:v>1640</c:v>
                </c:pt>
                <c:pt idx="1394">
                  <c:v>1641</c:v>
                </c:pt>
                <c:pt idx="1395">
                  <c:v>1641</c:v>
                </c:pt>
                <c:pt idx="1396">
                  <c:v>1641</c:v>
                </c:pt>
                <c:pt idx="1397">
                  <c:v>1641</c:v>
                </c:pt>
                <c:pt idx="1398">
                  <c:v>1641</c:v>
                </c:pt>
                <c:pt idx="1399">
                  <c:v>1641</c:v>
                </c:pt>
                <c:pt idx="1400">
                  <c:v>1641</c:v>
                </c:pt>
                <c:pt idx="1401">
                  <c:v>1642</c:v>
                </c:pt>
                <c:pt idx="1402">
                  <c:v>1641</c:v>
                </c:pt>
                <c:pt idx="1403">
                  <c:v>1641</c:v>
                </c:pt>
                <c:pt idx="1404">
                  <c:v>1641</c:v>
                </c:pt>
                <c:pt idx="1405">
                  <c:v>1641</c:v>
                </c:pt>
                <c:pt idx="1406">
                  <c:v>1641</c:v>
                </c:pt>
                <c:pt idx="1407">
                  <c:v>1641</c:v>
                </c:pt>
                <c:pt idx="1408">
                  <c:v>1641</c:v>
                </c:pt>
                <c:pt idx="1409">
                  <c:v>1641</c:v>
                </c:pt>
                <c:pt idx="1410">
                  <c:v>1641</c:v>
                </c:pt>
                <c:pt idx="1411">
                  <c:v>1641</c:v>
                </c:pt>
                <c:pt idx="1412">
                  <c:v>1640</c:v>
                </c:pt>
                <c:pt idx="1413">
                  <c:v>1640</c:v>
                </c:pt>
                <c:pt idx="1414">
                  <c:v>1641</c:v>
                </c:pt>
                <c:pt idx="1415">
                  <c:v>1641</c:v>
                </c:pt>
                <c:pt idx="1416">
                  <c:v>1641</c:v>
                </c:pt>
                <c:pt idx="1417">
                  <c:v>1641</c:v>
                </c:pt>
                <c:pt idx="1418">
                  <c:v>1641</c:v>
                </c:pt>
                <c:pt idx="1419">
                  <c:v>1641</c:v>
                </c:pt>
                <c:pt idx="1420">
                  <c:v>1641</c:v>
                </c:pt>
                <c:pt idx="1421">
                  <c:v>1642</c:v>
                </c:pt>
                <c:pt idx="1422">
                  <c:v>1643</c:v>
                </c:pt>
                <c:pt idx="1423">
                  <c:v>1643</c:v>
                </c:pt>
                <c:pt idx="1424">
                  <c:v>1644</c:v>
                </c:pt>
                <c:pt idx="1425">
                  <c:v>1643</c:v>
                </c:pt>
                <c:pt idx="1426">
                  <c:v>1643</c:v>
                </c:pt>
                <c:pt idx="1427">
                  <c:v>1643</c:v>
                </c:pt>
                <c:pt idx="1428">
                  <c:v>1642</c:v>
                </c:pt>
                <c:pt idx="1429">
                  <c:v>1642</c:v>
                </c:pt>
                <c:pt idx="1430">
                  <c:v>1642</c:v>
                </c:pt>
                <c:pt idx="1431">
                  <c:v>1642</c:v>
                </c:pt>
                <c:pt idx="1432">
                  <c:v>1643</c:v>
                </c:pt>
                <c:pt idx="1433">
                  <c:v>1642</c:v>
                </c:pt>
                <c:pt idx="1434">
                  <c:v>1643</c:v>
                </c:pt>
                <c:pt idx="1435">
                  <c:v>1643</c:v>
                </c:pt>
                <c:pt idx="1436">
                  <c:v>1643</c:v>
                </c:pt>
                <c:pt idx="1437">
                  <c:v>1642</c:v>
                </c:pt>
                <c:pt idx="1438">
                  <c:v>1643</c:v>
                </c:pt>
                <c:pt idx="1439">
                  <c:v>1643</c:v>
                </c:pt>
                <c:pt idx="1440">
                  <c:v>1643</c:v>
                </c:pt>
                <c:pt idx="1441">
                  <c:v>1644</c:v>
                </c:pt>
                <c:pt idx="1442">
                  <c:v>1643</c:v>
                </c:pt>
                <c:pt idx="1443">
                  <c:v>1643</c:v>
                </c:pt>
                <c:pt idx="1444">
                  <c:v>1643</c:v>
                </c:pt>
                <c:pt idx="1445">
                  <c:v>1643</c:v>
                </c:pt>
                <c:pt idx="1446">
                  <c:v>1644</c:v>
                </c:pt>
                <c:pt idx="1447">
                  <c:v>1644</c:v>
                </c:pt>
                <c:pt idx="1448">
                  <c:v>1644</c:v>
                </c:pt>
                <c:pt idx="1449">
                  <c:v>1644</c:v>
                </c:pt>
                <c:pt idx="1450">
                  <c:v>1645</c:v>
                </c:pt>
                <c:pt idx="1451">
                  <c:v>1645</c:v>
                </c:pt>
                <c:pt idx="1452">
                  <c:v>1645</c:v>
                </c:pt>
                <c:pt idx="1453">
                  <c:v>1644</c:v>
                </c:pt>
                <c:pt idx="1454">
                  <c:v>1644</c:v>
                </c:pt>
                <c:pt idx="1455">
                  <c:v>1644</c:v>
                </c:pt>
                <c:pt idx="1456">
                  <c:v>1644</c:v>
                </c:pt>
                <c:pt idx="1457">
                  <c:v>1644</c:v>
                </c:pt>
                <c:pt idx="1458">
                  <c:v>1644</c:v>
                </c:pt>
                <c:pt idx="1459">
                  <c:v>1643</c:v>
                </c:pt>
                <c:pt idx="1460">
                  <c:v>1644</c:v>
                </c:pt>
                <c:pt idx="1461">
                  <c:v>1644</c:v>
                </c:pt>
                <c:pt idx="1462">
                  <c:v>1644</c:v>
                </c:pt>
                <c:pt idx="1463">
                  <c:v>1644</c:v>
                </c:pt>
                <c:pt idx="1464">
                  <c:v>1644</c:v>
                </c:pt>
                <c:pt idx="1465">
                  <c:v>1644</c:v>
                </c:pt>
                <c:pt idx="1466">
                  <c:v>1644</c:v>
                </c:pt>
                <c:pt idx="1467">
                  <c:v>1644</c:v>
                </c:pt>
                <c:pt idx="1468">
                  <c:v>1645</c:v>
                </c:pt>
                <c:pt idx="1469">
                  <c:v>1645</c:v>
                </c:pt>
                <c:pt idx="1470">
                  <c:v>1645</c:v>
                </c:pt>
                <c:pt idx="1471">
                  <c:v>1645</c:v>
                </c:pt>
                <c:pt idx="1472">
                  <c:v>1645</c:v>
                </c:pt>
                <c:pt idx="1473">
                  <c:v>1645</c:v>
                </c:pt>
                <c:pt idx="1474">
                  <c:v>1645</c:v>
                </c:pt>
                <c:pt idx="1475">
                  <c:v>1646</c:v>
                </c:pt>
                <c:pt idx="1476">
                  <c:v>1648</c:v>
                </c:pt>
                <c:pt idx="1477">
                  <c:v>1649</c:v>
                </c:pt>
                <c:pt idx="1478">
                  <c:v>1650</c:v>
                </c:pt>
                <c:pt idx="1479">
                  <c:v>1651</c:v>
                </c:pt>
                <c:pt idx="1480">
                  <c:v>1652</c:v>
                </c:pt>
                <c:pt idx="1481">
                  <c:v>1653</c:v>
                </c:pt>
                <c:pt idx="1482">
                  <c:v>1654</c:v>
                </c:pt>
                <c:pt idx="1483">
                  <c:v>1655</c:v>
                </c:pt>
                <c:pt idx="1484">
                  <c:v>1656</c:v>
                </c:pt>
                <c:pt idx="1485">
                  <c:v>1656</c:v>
                </c:pt>
                <c:pt idx="1486">
                  <c:v>1657</c:v>
                </c:pt>
                <c:pt idx="1487">
                  <c:v>1659</c:v>
                </c:pt>
                <c:pt idx="1488">
                  <c:v>1659</c:v>
                </c:pt>
                <c:pt idx="1489">
                  <c:v>1661</c:v>
                </c:pt>
                <c:pt idx="1490">
                  <c:v>1661</c:v>
                </c:pt>
                <c:pt idx="1491">
                  <c:v>1662</c:v>
                </c:pt>
                <c:pt idx="1492">
                  <c:v>1662</c:v>
                </c:pt>
                <c:pt idx="1493">
                  <c:v>1663</c:v>
                </c:pt>
                <c:pt idx="1494">
                  <c:v>1663</c:v>
                </c:pt>
                <c:pt idx="1495">
                  <c:v>1664</c:v>
                </c:pt>
                <c:pt idx="1496">
                  <c:v>1664</c:v>
                </c:pt>
                <c:pt idx="1497">
                  <c:v>1664</c:v>
                </c:pt>
                <c:pt idx="1498">
                  <c:v>1665</c:v>
                </c:pt>
                <c:pt idx="1499">
                  <c:v>1664</c:v>
                </c:pt>
                <c:pt idx="1500">
                  <c:v>1665</c:v>
                </c:pt>
                <c:pt idx="1501">
                  <c:v>1665</c:v>
                </c:pt>
                <c:pt idx="1502">
                  <c:v>8</c:v>
                </c:pt>
                <c:pt idx="1503">
                  <c:v>1667</c:v>
                </c:pt>
                <c:pt idx="1504">
                  <c:v>1667</c:v>
                </c:pt>
                <c:pt idx="1505">
                  <c:v>1667</c:v>
                </c:pt>
                <c:pt idx="1506">
                  <c:v>1667</c:v>
                </c:pt>
                <c:pt idx="1507">
                  <c:v>1667</c:v>
                </c:pt>
                <c:pt idx="1508">
                  <c:v>1667</c:v>
                </c:pt>
                <c:pt idx="1509">
                  <c:v>1668</c:v>
                </c:pt>
                <c:pt idx="1510">
                  <c:v>1667</c:v>
                </c:pt>
                <c:pt idx="1511">
                  <c:v>1667</c:v>
                </c:pt>
                <c:pt idx="1512">
                  <c:v>1668</c:v>
                </c:pt>
                <c:pt idx="1513">
                  <c:v>1668</c:v>
                </c:pt>
                <c:pt idx="1514">
                  <c:v>1668</c:v>
                </c:pt>
                <c:pt idx="1515">
                  <c:v>1668</c:v>
                </c:pt>
                <c:pt idx="1516">
                  <c:v>1667</c:v>
                </c:pt>
                <c:pt idx="1517">
                  <c:v>1667</c:v>
                </c:pt>
                <c:pt idx="1518">
                  <c:v>1667</c:v>
                </c:pt>
                <c:pt idx="1519">
                  <c:v>1667</c:v>
                </c:pt>
                <c:pt idx="1520">
                  <c:v>1667</c:v>
                </c:pt>
                <c:pt idx="1521">
                  <c:v>1667</c:v>
                </c:pt>
                <c:pt idx="1522">
                  <c:v>1666</c:v>
                </c:pt>
                <c:pt idx="1523">
                  <c:v>1666</c:v>
                </c:pt>
                <c:pt idx="1524">
                  <c:v>1666</c:v>
                </c:pt>
                <c:pt idx="1525">
                  <c:v>1665</c:v>
                </c:pt>
                <c:pt idx="1526">
                  <c:v>1666</c:v>
                </c:pt>
                <c:pt idx="1527">
                  <c:v>1665</c:v>
                </c:pt>
                <c:pt idx="1528">
                  <c:v>1665</c:v>
                </c:pt>
                <c:pt idx="1529">
                  <c:v>1664</c:v>
                </c:pt>
                <c:pt idx="1530">
                  <c:v>1664</c:v>
                </c:pt>
                <c:pt idx="1531">
                  <c:v>1664</c:v>
                </c:pt>
                <c:pt idx="1532">
                  <c:v>1664</c:v>
                </c:pt>
                <c:pt idx="1533">
                  <c:v>1664</c:v>
                </c:pt>
                <c:pt idx="1534">
                  <c:v>1663</c:v>
                </c:pt>
                <c:pt idx="1535">
                  <c:v>1663</c:v>
                </c:pt>
                <c:pt idx="1536">
                  <c:v>1663</c:v>
                </c:pt>
                <c:pt idx="1537">
                  <c:v>1662</c:v>
                </c:pt>
                <c:pt idx="1538">
                  <c:v>1662</c:v>
                </c:pt>
                <c:pt idx="1539">
                  <c:v>1662</c:v>
                </c:pt>
                <c:pt idx="1540">
                  <c:v>1661</c:v>
                </c:pt>
                <c:pt idx="1541">
                  <c:v>1661</c:v>
                </c:pt>
                <c:pt idx="1542">
                  <c:v>1661</c:v>
                </c:pt>
                <c:pt idx="1543">
                  <c:v>1660</c:v>
                </c:pt>
                <c:pt idx="1544">
                  <c:v>1660</c:v>
                </c:pt>
                <c:pt idx="1545">
                  <c:v>1659</c:v>
                </c:pt>
                <c:pt idx="1546">
                  <c:v>1659</c:v>
                </c:pt>
                <c:pt idx="1547">
                  <c:v>1659</c:v>
                </c:pt>
                <c:pt idx="1548">
                  <c:v>1658</c:v>
                </c:pt>
                <c:pt idx="1549">
                  <c:v>1658</c:v>
                </c:pt>
                <c:pt idx="1550">
                  <c:v>1657</c:v>
                </c:pt>
                <c:pt idx="1551">
                  <c:v>1657</c:v>
                </c:pt>
                <c:pt idx="1552">
                  <c:v>1657</c:v>
                </c:pt>
                <c:pt idx="1553">
                  <c:v>1656</c:v>
                </c:pt>
                <c:pt idx="1554">
                  <c:v>1656</c:v>
                </c:pt>
                <c:pt idx="1555">
                  <c:v>1656</c:v>
                </c:pt>
                <c:pt idx="1556">
                  <c:v>1655</c:v>
                </c:pt>
                <c:pt idx="1557">
                  <c:v>1655</c:v>
                </c:pt>
                <c:pt idx="1558">
                  <c:v>1654</c:v>
                </c:pt>
                <c:pt idx="1559">
                  <c:v>1654</c:v>
                </c:pt>
                <c:pt idx="1560">
                  <c:v>1654</c:v>
                </c:pt>
                <c:pt idx="1561">
                  <c:v>1654</c:v>
                </c:pt>
                <c:pt idx="1562">
                  <c:v>1653</c:v>
                </c:pt>
                <c:pt idx="1563">
                  <c:v>1652</c:v>
                </c:pt>
                <c:pt idx="1564">
                  <c:v>1652</c:v>
                </c:pt>
                <c:pt idx="1565">
                  <c:v>1651</c:v>
                </c:pt>
                <c:pt idx="1566">
                  <c:v>1651</c:v>
                </c:pt>
                <c:pt idx="1567">
                  <c:v>1651</c:v>
                </c:pt>
                <c:pt idx="1568">
                  <c:v>1650</c:v>
                </c:pt>
                <c:pt idx="1569">
                  <c:v>1650</c:v>
                </c:pt>
                <c:pt idx="1570">
                  <c:v>1649</c:v>
                </c:pt>
                <c:pt idx="1571">
                  <c:v>1648</c:v>
                </c:pt>
                <c:pt idx="1572">
                  <c:v>1648</c:v>
                </c:pt>
                <c:pt idx="1573">
                  <c:v>1647</c:v>
                </c:pt>
                <c:pt idx="1574">
                  <c:v>1647</c:v>
                </c:pt>
                <c:pt idx="1575">
                  <c:v>1647</c:v>
                </c:pt>
                <c:pt idx="1576">
                  <c:v>1646</c:v>
                </c:pt>
                <c:pt idx="1577">
                  <c:v>1646</c:v>
                </c:pt>
                <c:pt idx="1578">
                  <c:v>1645</c:v>
                </c:pt>
                <c:pt idx="1579">
                  <c:v>1645</c:v>
                </c:pt>
                <c:pt idx="1580">
                  <c:v>1645</c:v>
                </c:pt>
                <c:pt idx="1581">
                  <c:v>1644</c:v>
                </c:pt>
                <c:pt idx="1582">
                  <c:v>1644</c:v>
                </c:pt>
                <c:pt idx="1583">
                  <c:v>87</c:v>
                </c:pt>
                <c:pt idx="1584">
                  <c:v>1643</c:v>
                </c:pt>
                <c:pt idx="1585">
                  <c:v>1643</c:v>
                </c:pt>
                <c:pt idx="1586">
                  <c:v>1643</c:v>
                </c:pt>
                <c:pt idx="1587">
                  <c:v>1643</c:v>
                </c:pt>
                <c:pt idx="1588">
                  <c:v>1642</c:v>
                </c:pt>
                <c:pt idx="1589">
                  <c:v>1642</c:v>
                </c:pt>
                <c:pt idx="1590">
                  <c:v>1641</c:v>
                </c:pt>
                <c:pt idx="1591">
                  <c:v>1641</c:v>
                </c:pt>
                <c:pt idx="1592">
                  <c:v>1640</c:v>
                </c:pt>
                <c:pt idx="1593">
                  <c:v>1640</c:v>
                </c:pt>
                <c:pt idx="1594">
                  <c:v>1640</c:v>
                </c:pt>
                <c:pt idx="1595">
                  <c:v>1639</c:v>
                </c:pt>
                <c:pt idx="1596">
                  <c:v>1639</c:v>
                </c:pt>
                <c:pt idx="1597">
                  <c:v>1640</c:v>
                </c:pt>
                <c:pt idx="1598">
                  <c:v>1639</c:v>
                </c:pt>
                <c:pt idx="1599">
                  <c:v>1639</c:v>
                </c:pt>
                <c:pt idx="1600">
                  <c:v>1639</c:v>
                </c:pt>
                <c:pt idx="1601">
                  <c:v>1638</c:v>
                </c:pt>
                <c:pt idx="1602">
                  <c:v>1638</c:v>
                </c:pt>
                <c:pt idx="1603">
                  <c:v>1638</c:v>
                </c:pt>
                <c:pt idx="1604">
                  <c:v>1637</c:v>
                </c:pt>
                <c:pt idx="1605">
                  <c:v>1636</c:v>
                </c:pt>
                <c:pt idx="1606">
                  <c:v>1636</c:v>
                </c:pt>
                <c:pt idx="1607">
                  <c:v>1636</c:v>
                </c:pt>
                <c:pt idx="1608">
                  <c:v>1636</c:v>
                </c:pt>
                <c:pt idx="1609">
                  <c:v>1635</c:v>
                </c:pt>
                <c:pt idx="1610">
                  <c:v>1635</c:v>
                </c:pt>
                <c:pt idx="1611">
                  <c:v>1634</c:v>
                </c:pt>
                <c:pt idx="1612">
                  <c:v>1634</c:v>
                </c:pt>
                <c:pt idx="1613">
                  <c:v>1634</c:v>
                </c:pt>
                <c:pt idx="1614">
                  <c:v>1634</c:v>
                </c:pt>
                <c:pt idx="1615">
                  <c:v>1633</c:v>
                </c:pt>
                <c:pt idx="1616">
                  <c:v>1633</c:v>
                </c:pt>
                <c:pt idx="1617">
                  <c:v>1633</c:v>
                </c:pt>
                <c:pt idx="1618">
                  <c:v>1633</c:v>
                </c:pt>
                <c:pt idx="1619">
                  <c:v>1632</c:v>
                </c:pt>
                <c:pt idx="1620">
                  <c:v>1632</c:v>
                </c:pt>
                <c:pt idx="1621">
                  <c:v>1632</c:v>
                </c:pt>
                <c:pt idx="1622">
                  <c:v>1631</c:v>
                </c:pt>
                <c:pt idx="1623">
                  <c:v>1630</c:v>
                </c:pt>
                <c:pt idx="1624">
                  <c:v>1629</c:v>
                </c:pt>
                <c:pt idx="1625">
                  <c:v>1628</c:v>
                </c:pt>
                <c:pt idx="1626">
                  <c:v>1627</c:v>
                </c:pt>
                <c:pt idx="1627">
                  <c:v>1627</c:v>
                </c:pt>
                <c:pt idx="1628">
                  <c:v>1627</c:v>
                </c:pt>
                <c:pt idx="1629">
                  <c:v>1626</c:v>
                </c:pt>
                <c:pt idx="1630">
                  <c:v>1626</c:v>
                </c:pt>
                <c:pt idx="1631">
                  <c:v>1625</c:v>
                </c:pt>
                <c:pt idx="1632">
                  <c:v>1625</c:v>
                </c:pt>
                <c:pt idx="1633">
                  <c:v>1625</c:v>
                </c:pt>
                <c:pt idx="1634">
                  <c:v>1624</c:v>
                </c:pt>
                <c:pt idx="1635">
                  <c:v>1624</c:v>
                </c:pt>
                <c:pt idx="1636">
                  <c:v>1624</c:v>
                </c:pt>
                <c:pt idx="1637">
                  <c:v>1624</c:v>
                </c:pt>
                <c:pt idx="1638">
                  <c:v>1624</c:v>
                </c:pt>
                <c:pt idx="1639">
                  <c:v>1624</c:v>
                </c:pt>
                <c:pt idx="1640">
                  <c:v>1624</c:v>
                </c:pt>
                <c:pt idx="1641">
                  <c:v>1623</c:v>
                </c:pt>
                <c:pt idx="1642">
                  <c:v>1623</c:v>
                </c:pt>
                <c:pt idx="1643">
                  <c:v>1623</c:v>
                </c:pt>
                <c:pt idx="1644">
                  <c:v>1623</c:v>
                </c:pt>
                <c:pt idx="1645">
                  <c:v>1622</c:v>
                </c:pt>
                <c:pt idx="1646">
                  <c:v>1622</c:v>
                </c:pt>
                <c:pt idx="1647">
                  <c:v>1622</c:v>
                </c:pt>
                <c:pt idx="1648">
                  <c:v>1622</c:v>
                </c:pt>
                <c:pt idx="1649">
                  <c:v>1621</c:v>
                </c:pt>
                <c:pt idx="1650">
                  <c:v>1621</c:v>
                </c:pt>
                <c:pt idx="1651">
                  <c:v>1620</c:v>
                </c:pt>
                <c:pt idx="1652">
                  <c:v>1620</c:v>
                </c:pt>
                <c:pt idx="1653">
                  <c:v>1620</c:v>
                </c:pt>
                <c:pt idx="1654">
                  <c:v>1620</c:v>
                </c:pt>
                <c:pt idx="1655">
                  <c:v>1620</c:v>
                </c:pt>
                <c:pt idx="1656">
                  <c:v>1620</c:v>
                </c:pt>
                <c:pt idx="1657">
                  <c:v>1619</c:v>
                </c:pt>
                <c:pt idx="1658">
                  <c:v>1619</c:v>
                </c:pt>
                <c:pt idx="1659">
                  <c:v>1618</c:v>
                </c:pt>
                <c:pt idx="1660">
                  <c:v>1618</c:v>
                </c:pt>
                <c:pt idx="1661">
                  <c:v>1617</c:v>
                </c:pt>
                <c:pt idx="1662">
                  <c:v>1617</c:v>
                </c:pt>
                <c:pt idx="1663">
                  <c:v>1617</c:v>
                </c:pt>
                <c:pt idx="1664">
                  <c:v>1617</c:v>
                </c:pt>
                <c:pt idx="1665">
                  <c:v>1618</c:v>
                </c:pt>
                <c:pt idx="1666">
                  <c:v>1618</c:v>
                </c:pt>
                <c:pt idx="1667">
                  <c:v>1619</c:v>
                </c:pt>
                <c:pt idx="1668">
                  <c:v>1618</c:v>
                </c:pt>
                <c:pt idx="1669">
                  <c:v>1618</c:v>
                </c:pt>
                <c:pt idx="1670">
                  <c:v>1618</c:v>
                </c:pt>
                <c:pt idx="1671">
                  <c:v>1618</c:v>
                </c:pt>
                <c:pt idx="1672">
                  <c:v>1617</c:v>
                </c:pt>
                <c:pt idx="1673">
                  <c:v>1617</c:v>
                </c:pt>
                <c:pt idx="1674">
                  <c:v>1617</c:v>
                </c:pt>
                <c:pt idx="1675">
                  <c:v>1616</c:v>
                </c:pt>
                <c:pt idx="1676">
                  <c:v>1616</c:v>
                </c:pt>
                <c:pt idx="1677">
                  <c:v>1616</c:v>
                </c:pt>
                <c:pt idx="1678">
                  <c:v>1616</c:v>
                </c:pt>
                <c:pt idx="1679">
                  <c:v>1615</c:v>
                </c:pt>
                <c:pt idx="1680">
                  <c:v>1615</c:v>
                </c:pt>
                <c:pt idx="1681">
                  <c:v>1615</c:v>
                </c:pt>
                <c:pt idx="1682">
                  <c:v>1615</c:v>
                </c:pt>
                <c:pt idx="1683">
                  <c:v>1615</c:v>
                </c:pt>
                <c:pt idx="1684">
                  <c:v>1614</c:v>
                </c:pt>
                <c:pt idx="1685">
                  <c:v>1615</c:v>
                </c:pt>
                <c:pt idx="1686">
                  <c:v>1613</c:v>
                </c:pt>
                <c:pt idx="1687">
                  <c:v>1613</c:v>
                </c:pt>
                <c:pt idx="1688">
                  <c:v>1613</c:v>
                </c:pt>
                <c:pt idx="1689">
                  <c:v>1612</c:v>
                </c:pt>
                <c:pt idx="1690">
                  <c:v>1612</c:v>
                </c:pt>
                <c:pt idx="1691">
                  <c:v>1612</c:v>
                </c:pt>
                <c:pt idx="1692">
                  <c:v>1612</c:v>
                </c:pt>
                <c:pt idx="1693">
                  <c:v>1611</c:v>
                </c:pt>
                <c:pt idx="1694">
                  <c:v>1611</c:v>
                </c:pt>
                <c:pt idx="1695">
                  <c:v>1611</c:v>
                </c:pt>
                <c:pt idx="1696">
                  <c:v>1611</c:v>
                </c:pt>
                <c:pt idx="1697">
                  <c:v>1611</c:v>
                </c:pt>
                <c:pt idx="1698">
                  <c:v>1611</c:v>
                </c:pt>
                <c:pt idx="1699">
                  <c:v>1609</c:v>
                </c:pt>
                <c:pt idx="1700">
                  <c:v>1608</c:v>
                </c:pt>
                <c:pt idx="1701">
                  <c:v>1608</c:v>
                </c:pt>
                <c:pt idx="1702">
                  <c:v>1606</c:v>
                </c:pt>
                <c:pt idx="1703">
                  <c:v>1605</c:v>
                </c:pt>
                <c:pt idx="1704">
                  <c:v>1603</c:v>
                </c:pt>
                <c:pt idx="1705">
                  <c:v>1602</c:v>
                </c:pt>
                <c:pt idx="1706">
                  <c:v>1601</c:v>
                </c:pt>
                <c:pt idx="1707">
                  <c:v>1601</c:v>
                </c:pt>
                <c:pt idx="1708">
                  <c:v>1601</c:v>
                </c:pt>
                <c:pt idx="1709">
                  <c:v>1600</c:v>
                </c:pt>
                <c:pt idx="1710">
                  <c:v>1600</c:v>
                </c:pt>
                <c:pt idx="1711">
                  <c:v>1600</c:v>
                </c:pt>
                <c:pt idx="1712">
                  <c:v>1599</c:v>
                </c:pt>
                <c:pt idx="1713">
                  <c:v>1599</c:v>
                </c:pt>
                <c:pt idx="1714">
                  <c:v>1598</c:v>
                </c:pt>
                <c:pt idx="1715">
                  <c:v>1598</c:v>
                </c:pt>
                <c:pt idx="1716">
                  <c:v>1598</c:v>
                </c:pt>
                <c:pt idx="1717">
                  <c:v>1596</c:v>
                </c:pt>
                <c:pt idx="1718">
                  <c:v>8</c:v>
                </c:pt>
                <c:pt idx="1719">
                  <c:v>1594</c:v>
                </c:pt>
                <c:pt idx="1720">
                  <c:v>1593</c:v>
                </c:pt>
                <c:pt idx="1721">
                  <c:v>1592</c:v>
                </c:pt>
                <c:pt idx="1722">
                  <c:v>1591</c:v>
                </c:pt>
                <c:pt idx="1723">
                  <c:v>1591</c:v>
                </c:pt>
                <c:pt idx="1724">
                  <c:v>1591</c:v>
                </c:pt>
                <c:pt idx="1725">
                  <c:v>1591</c:v>
                </c:pt>
                <c:pt idx="1726">
                  <c:v>1591</c:v>
                </c:pt>
                <c:pt idx="1727">
                  <c:v>1591</c:v>
                </c:pt>
                <c:pt idx="1728">
                  <c:v>1592</c:v>
                </c:pt>
                <c:pt idx="1729">
                  <c:v>1591</c:v>
                </c:pt>
                <c:pt idx="1730">
                  <c:v>1591</c:v>
                </c:pt>
                <c:pt idx="1731">
                  <c:v>1591</c:v>
                </c:pt>
                <c:pt idx="1732">
                  <c:v>1590</c:v>
                </c:pt>
                <c:pt idx="1733">
                  <c:v>1590</c:v>
                </c:pt>
                <c:pt idx="1734">
                  <c:v>1589</c:v>
                </c:pt>
                <c:pt idx="1735">
                  <c:v>1589</c:v>
                </c:pt>
                <c:pt idx="1736">
                  <c:v>1588</c:v>
                </c:pt>
                <c:pt idx="1737">
                  <c:v>1587</c:v>
                </c:pt>
                <c:pt idx="1738">
                  <c:v>1588</c:v>
                </c:pt>
                <c:pt idx="1739">
                  <c:v>1587</c:v>
                </c:pt>
                <c:pt idx="1740">
                  <c:v>1587</c:v>
                </c:pt>
                <c:pt idx="1741">
                  <c:v>1588</c:v>
                </c:pt>
                <c:pt idx="1742">
                  <c:v>1588</c:v>
                </c:pt>
                <c:pt idx="1743">
                  <c:v>1589</c:v>
                </c:pt>
                <c:pt idx="1744">
                  <c:v>1589</c:v>
                </c:pt>
                <c:pt idx="1745">
                  <c:v>1589</c:v>
                </c:pt>
                <c:pt idx="1746">
                  <c:v>1589</c:v>
                </c:pt>
                <c:pt idx="1747">
                  <c:v>1589</c:v>
                </c:pt>
                <c:pt idx="1748">
                  <c:v>1590</c:v>
                </c:pt>
                <c:pt idx="1749">
                  <c:v>1589</c:v>
                </c:pt>
                <c:pt idx="1750">
                  <c:v>1589</c:v>
                </c:pt>
                <c:pt idx="1751">
                  <c:v>1589</c:v>
                </c:pt>
                <c:pt idx="1752">
                  <c:v>1591</c:v>
                </c:pt>
                <c:pt idx="1753">
                  <c:v>1591</c:v>
                </c:pt>
                <c:pt idx="1754">
                  <c:v>1591</c:v>
                </c:pt>
                <c:pt idx="1755">
                  <c:v>1591</c:v>
                </c:pt>
                <c:pt idx="1756">
                  <c:v>1591</c:v>
                </c:pt>
                <c:pt idx="1757">
                  <c:v>1591</c:v>
                </c:pt>
                <c:pt idx="1758">
                  <c:v>1590</c:v>
                </c:pt>
                <c:pt idx="1759">
                  <c:v>1590</c:v>
                </c:pt>
                <c:pt idx="1760">
                  <c:v>1590</c:v>
                </c:pt>
                <c:pt idx="1761">
                  <c:v>1590</c:v>
                </c:pt>
                <c:pt idx="1762">
                  <c:v>1591</c:v>
                </c:pt>
                <c:pt idx="1763">
                  <c:v>1590</c:v>
                </c:pt>
                <c:pt idx="1764">
                  <c:v>1591</c:v>
                </c:pt>
                <c:pt idx="1765">
                  <c:v>1591</c:v>
                </c:pt>
                <c:pt idx="1766">
                  <c:v>1591</c:v>
                </c:pt>
                <c:pt idx="1767">
                  <c:v>1591</c:v>
                </c:pt>
                <c:pt idx="1768">
                  <c:v>1591</c:v>
                </c:pt>
                <c:pt idx="1769">
                  <c:v>1592</c:v>
                </c:pt>
                <c:pt idx="1770">
                  <c:v>1592</c:v>
                </c:pt>
                <c:pt idx="1771">
                  <c:v>1592</c:v>
                </c:pt>
                <c:pt idx="1772">
                  <c:v>1593</c:v>
                </c:pt>
                <c:pt idx="1773">
                  <c:v>1593</c:v>
                </c:pt>
                <c:pt idx="1774">
                  <c:v>1593</c:v>
                </c:pt>
                <c:pt idx="1775">
                  <c:v>1593</c:v>
                </c:pt>
                <c:pt idx="1776">
                  <c:v>1593</c:v>
                </c:pt>
                <c:pt idx="1777">
                  <c:v>1594</c:v>
                </c:pt>
                <c:pt idx="1778">
                  <c:v>1594</c:v>
                </c:pt>
                <c:pt idx="1779">
                  <c:v>1595</c:v>
                </c:pt>
                <c:pt idx="1780">
                  <c:v>1595</c:v>
                </c:pt>
                <c:pt idx="1781">
                  <c:v>1596</c:v>
                </c:pt>
                <c:pt idx="1782">
                  <c:v>1595</c:v>
                </c:pt>
                <c:pt idx="1783">
                  <c:v>1596</c:v>
                </c:pt>
                <c:pt idx="1784">
                  <c:v>1596</c:v>
                </c:pt>
                <c:pt idx="1785">
                  <c:v>1596</c:v>
                </c:pt>
                <c:pt idx="1786">
                  <c:v>1596</c:v>
                </c:pt>
                <c:pt idx="1787">
                  <c:v>1596</c:v>
                </c:pt>
                <c:pt idx="1788">
                  <c:v>1597</c:v>
                </c:pt>
                <c:pt idx="1789">
                  <c:v>1596</c:v>
                </c:pt>
                <c:pt idx="1790">
                  <c:v>1596</c:v>
                </c:pt>
                <c:pt idx="1791">
                  <c:v>1597</c:v>
                </c:pt>
                <c:pt idx="1792">
                  <c:v>1597</c:v>
                </c:pt>
                <c:pt idx="1793">
                  <c:v>1598</c:v>
                </c:pt>
                <c:pt idx="1794">
                  <c:v>1598</c:v>
                </c:pt>
                <c:pt idx="1795">
                  <c:v>1599</c:v>
                </c:pt>
                <c:pt idx="1796">
                  <c:v>1600</c:v>
                </c:pt>
                <c:pt idx="1797">
                  <c:v>1600</c:v>
                </c:pt>
                <c:pt idx="1798">
                  <c:v>1600</c:v>
                </c:pt>
                <c:pt idx="1799">
                  <c:v>1600</c:v>
                </c:pt>
                <c:pt idx="1800">
                  <c:v>8</c:v>
                </c:pt>
                <c:pt idx="1801">
                  <c:v>1601</c:v>
                </c:pt>
                <c:pt idx="1802">
                  <c:v>1601</c:v>
                </c:pt>
                <c:pt idx="1803">
                  <c:v>1602</c:v>
                </c:pt>
                <c:pt idx="1804">
                  <c:v>1602</c:v>
                </c:pt>
                <c:pt idx="1805">
                  <c:v>1601</c:v>
                </c:pt>
                <c:pt idx="1806">
                  <c:v>1602</c:v>
                </c:pt>
                <c:pt idx="1807">
                  <c:v>1603</c:v>
                </c:pt>
                <c:pt idx="1808">
                  <c:v>1603</c:v>
                </c:pt>
                <c:pt idx="1809">
                  <c:v>1603</c:v>
                </c:pt>
                <c:pt idx="1810">
                  <c:v>1603</c:v>
                </c:pt>
                <c:pt idx="1811">
                  <c:v>1603</c:v>
                </c:pt>
                <c:pt idx="1812">
                  <c:v>1603</c:v>
                </c:pt>
                <c:pt idx="1813">
                  <c:v>1604</c:v>
                </c:pt>
                <c:pt idx="1814">
                  <c:v>1604</c:v>
                </c:pt>
                <c:pt idx="1815">
                  <c:v>1603</c:v>
                </c:pt>
                <c:pt idx="1816">
                  <c:v>1603</c:v>
                </c:pt>
                <c:pt idx="1817">
                  <c:v>1603</c:v>
                </c:pt>
                <c:pt idx="1818">
                  <c:v>1603</c:v>
                </c:pt>
                <c:pt idx="1819">
                  <c:v>1602</c:v>
                </c:pt>
                <c:pt idx="1820">
                  <c:v>4095</c:v>
                </c:pt>
                <c:pt idx="1821">
                  <c:v>1602</c:v>
                </c:pt>
                <c:pt idx="1822">
                  <c:v>1601</c:v>
                </c:pt>
                <c:pt idx="1823">
                  <c:v>1602</c:v>
                </c:pt>
                <c:pt idx="1824">
                  <c:v>1602</c:v>
                </c:pt>
                <c:pt idx="1825">
                  <c:v>1602</c:v>
                </c:pt>
                <c:pt idx="1826">
                  <c:v>1603</c:v>
                </c:pt>
                <c:pt idx="1827">
                  <c:v>1603</c:v>
                </c:pt>
                <c:pt idx="1828">
                  <c:v>1603</c:v>
                </c:pt>
                <c:pt idx="1829">
                  <c:v>1603</c:v>
                </c:pt>
                <c:pt idx="1830">
                  <c:v>1603</c:v>
                </c:pt>
                <c:pt idx="1831">
                  <c:v>1603</c:v>
                </c:pt>
                <c:pt idx="1832">
                  <c:v>1603</c:v>
                </c:pt>
                <c:pt idx="1833">
                  <c:v>1603</c:v>
                </c:pt>
                <c:pt idx="1834">
                  <c:v>1604</c:v>
                </c:pt>
                <c:pt idx="1835">
                  <c:v>1604</c:v>
                </c:pt>
                <c:pt idx="1836">
                  <c:v>1604</c:v>
                </c:pt>
                <c:pt idx="1837">
                  <c:v>1604</c:v>
                </c:pt>
                <c:pt idx="1838">
                  <c:v>1605</c:v>
                </c:pt>
                <c:pt idx="1839">
                  <c:v>1605</c:v>
                </c:pt>
                <c:pt idx="1840">
                  <c:v>1605</c:v>
                </c:pt>
                <c:pt idx="1841">
                  <c:v>1605</c:v>
                </c:pt>
                <c:pt idx="1842">
                  <c:v>1605</c:v>
                </c:pt>
                <c:pt idx="1843">
                  <c:v>1606</c:v>
                </c:pt>
                <c:pt idx="1844">
                  <c:v>1607</c:v>
                </c:pt>
                <c:pt idx="1845">
                  <c:v>1607</c:v>
                </c:pt>
                <c:pt idx="1846">
                  <c:v>1607</c:v>
                </c:pt>
                <c:pt idx="1847">
                  <c:v>1607</c:v>
                </c:pt>
                <c:pt idx="1848">
                  <c:v>1607</c:v>
                </c:pt>
                <c:pt idx="1849">
                  <c:v>1608</c:v>
                </c:pt>
                <c:pt idx="1850">
                  <c:v>1608</c:v>
                </c:pt>
                <c:pt idx="1851">
                  <c:v>1608</c:v>
                </c:pt>
                <c:pt idx="1852">
                  <c:v>1608</c:v>
                </c:pt>
                <c:pt idx="1853">
                  <c:v>1608</c:v>
                </c:pt>
                <c:pt idx="1854">
                  <c:v>1608</c:v>
                </c:pt>
                <c:pt idx="1855">
                  <c:v>1608</c:v>
                </c:pt>
                <c:pt idx="1856">
                  <c:v>1608</c:v>
                </c:pt>
                <c:pt idx="1857">
                  <c:v>1609</c:v>
                </c:pt>
                <c:pt idx="1858">
                  <c:v>1609</c:v>
                </c:pt>
                <c:pt idx="1859">
                  <c:v>1609</c:v>
                </c:pt>
                <c:pt idx="1860">
                  <c:v>1609</c:v>
                </c:pt>
                <c:pt idx="1861">
                  <c:v>1609</c:v>
                </c:pt>
                <c:pt idx="1862">
                  <c:v>1609</c:v>
                </c:pt>
                <c:pt idx="1863">
                  <c:v>1609</c:v>
                </c:pt>
                <c:pt idx="1864">
                  <c:v>1609</c:v>
                </c:pt>
                <c:pt idx="1865">
                  <c:v>1608</c:v>
                </c:pt>
                <c:pt idx="1866">
                  <c:v>1608</c:v>
                </c:pt>
                <c:pt idx="1867">
                  <c:v>1608</c:v>
                </c:pt>
                <c:pt idx="1868">
                  <c:v>1611</c:v>
                </c:pt>
                <c:pt idx="1869">
                  <c:v>1612</c:v>
                </c:pt>
                <c:pt idx="1870">
                  <c:v>1612</c:v>
                </c:pt>
                <c:pt idx="1871">
                  <c:v>1612</c:v>
                </c:pt>
                <c:pt idx="1872">
                  <c:v>1613</c:v>
                </c:pt>
                <c:pt idx="1873">
                  <c:v>1613</c:v>
                </c:pt>
                <c:pt idx="1874">
                  <c:v>1613</c:v>
                </c:pt>
                <c:pt idx="1875">
                  <c:v>1613</c:v>
                </c:pt>
                <c:pt idx="1876">
                  <c:v>1613</c:v>
                </c:pt>
                <c:pt idx="1877">
                  <c:v>1613</c:v>
                </c:pt>
                <c:pt idx="1878">
                  <c:v>1614</c:v>
                </c:pt>
                <c:pt idx="1879">
                  <c:v>1614</c:v>
                </c:pt>
                <c:pt idx="1880">
                  <c:v>1615</c:v>
                </c:pt>
                <c:pt idx="1881">
                  <c:v>1615</c:v>
                </c:pt>
                <c:pt idx="1882">
                  <c:v>1614</c:v>
                </c:pt>
                <c:pt idx="1883">
                  <c:v>1614</c:v>
                </c:pt>
                <c:pt idx="1884">
                  <c:v>1614</c:v>
                </c:pt>
                <c:pt idx="1885">
                  <c:v>1614</c:v>
                </c:pt>
                <c:pt idx="1886">
                  <c:v>1614</c:v>
                </c:pt>
                <c:pt idx="1887">
                  <c:v>1614</c:v>
                </c:pt>
                <c:pt idx="1888">
                  <c:v>1614</c:v>
                </c:pt>
                <c:pt idx="1889">
                  <c:v>1615</c:v>
                </c:pt>
                <c:pt idx="1890">
                  <c:v>1616</c:v>
                </c:pt>
                <c:pt idx="1891">
                  <c:v>1616</c:v>
                </c:pt>
                <c:pt idx="1892">
                  <c:v>1616</c:v>
                </c:pt>
                <c:pt idx="1893">
                  <c:v>1616</c:v>
                </c:pt>
                <c:pt idx="1894">
                  <c:v>1616</c:v>
                </c:pt>
                <c:pt idx="1895">
                  <c:v>1616</c:v>
                </c:pt>
                <c:pt idx="1896">
                  <c:v>1616</c:v>
                </c:pt>
                <c:pt idx="1897">
                  <c:v>1615</c:v>
                </c:pt>
                <c:pt idx="1898">
                  <c:v>1615</c:v>
                </c:pt>
                <c:pt idx="1899">
                  <c:v>1615</c:v>
                </c:pt>
                <c:pt idx="1900">
                  <c:v>1616</c:v>
                </c:pt>
                <c:pt idx="1901">
                  <c:v>1616</c:v>
                </c:pt>
                <c:pt idx="1902">
                  <c:v>1616</c:v>
                </c:pt>
                <c:pt idx="1903">
                  <c:v>1615</c:v>
                </c:pt>
                <c:pt idx="1904">
                  <c:v>1615</c:v>
                </c:pt>
                <c:pt idx="1905">
                  <c:v>1615</c:v>
                </c:pt>
                <c:pt idx="1906">
                  <c:v>1615</c:v>
                </c:pt>
                <c:pt idx="1907">
                  <c:v>1615</c:v>
                </c:pt>
                <c:pt idx="1908">
                  <c:v>1615</c:v>
                </c:pt>
                <c:pt idx="1909">
                  <c:v>1616</c:v>
                </c:pt>
                <c:pt idx="1910">
                  <c:v>1616</c:v>
                </c:pt>
                <c:pt idx="1911">
                  <c:v>1616</c:v>
                </c:pt>
                <c:pt idx="1912">
                  <c:v>1616</c:v>
                </c:pt>
                <c:pt idx="1913">
                  <c:v>1617</c:v>
                </c:pt>
                <c:pt idx="1914">
                  <c:v>1617</c:v>
                </c:pt>
                <c:pt idx="1915">
                  <c:v>1618</c:v>
                </c:pt>
                <c:pt idx="1916">
                  <c:v>1618</c:v>
                </c:pt>
                <c:pt idx="1917">
                  <c:v>1619</c:v>
                </c:pt>
                <c:pt idx="1918">
                  <c:v>1619</c:v>
                </c:pt>
                <c:pt idx="1919">
                  <c:v>1619</c:v>
                </c:pt>
                <c:pt idx="1920">
                  <c:v>1619</c:v>
                </c:pt>
                <c:pt idx="1921">
                  <c:v>1619</c:v>
                </c:pt>
                <c:pt idx="1922">
                  <c:v>1618</c:v>
                </c:pt>
                <c:pt idx="1923">
                  <c:v>1618</c:v>
                </c:pt>
                <c:pt idx="1924">
                  <c:v>1618</c:v>
                </c:pt>
                <c:pt idx="1925">
                  <c:v>1617</c:v>
                </c:pt>
                <c:pt idx="1926">
                  <c:v>1617</c:v>
                </c:pt>
                <c:pt idx="1927">
                  <c:v>1618</c:v>
                </c:pt>
                <c:pt idx="1928">
                  <c:v>1618</c:v>
                </c:pt>
                <c:pt idx="1929">
                  <c:v>1618</c:v>
                </c:pt>
                <c:pt idx="1930">
                  <c:v>1617</c:v>
                </c:pt>
                <c:pt idx="1931">
                  <c:v>1617</c:v>
                </c:pt>
                <c:pt idx="1932">
                  <c:v>1616</c:v>
                </c:pt>
                <c:pt idx="1933">
                  <c:v>1616</c:v>
                </c:pt>
                <c:pt idx="1934">
                  <c:v>1616</c:v>
                </c:pt>
                <c:pt idx="1935">
                  <c:v>1616</c:v>
                </c:pt>
                <c:pt idx="1936">
                  <c:v>1617</c:v>
                </c:pt>
                <c:pt idx="1937">
                  <c:v>1617</c:v>
                </c:pt>
                <c:pt idx="1938">
                  <c:v>1618</c:v>
                </c:pt>
                <c:pt idx="1939">
                  <c:v>1618</c:v>
                </c:pt>
                <c:pt idx="1940">
                  <c:v>1618</c:v>
                </c:pt>
                <c:pt idx="1941">
                  <c:v>1619</c:v>
                </c:pt>
                <c:pt idx="1942">
                  <c:v>1620</c:v>
                </c:pt>
                <c:pt idx="1943">
                  <c:v>1620</c:v>
                </c:pt>
                <c:pt idx="1944">
                  <c:v>1619</c:v>
                </c:pt>
                <c:pt idx="1945">
                  <c:v>1620</c:v>
                </c:pt>
                <c:pt idx="1946">
                  <c:v>1620</c:v>
                </c:pt>
                <c:pt idx="1947">
                  <c:v>1620</c:v>
                </c:pt>
                <c:pt idx="1948">
                  <c:v>1620</c:v>
                </c:pt>
                <c:pt idx="1949">
                  <c:v>1620</c:v>
                </c:pt>
                <c:pt idx="1950">
                  <c:v>1621</c:v>
                </c:pt>
                <c:pt idx="1951">
                  <c:v>1621</c:v>
                </c:pt>
                <c:pt idx="1952">
                  <c:v>1621</c:v>
                </c:pt>
                <c:pt idx="1953">
                  <c:v>1621</c:v>
                </c:pt>
                <c:pt idx="1954">
                  <c:v>1620</c:v>
                </c:pt>
                <c:pt idx="1955">
                  <c:v>1620</c:v>
                </c:pt>
                <c:pt idx="1956">
                  <c:v>1620</c:v>
                </c:pt>
                <c:pt idx="1957">
                  <c:v>1621</c:v>
                </c:pt>
                <c:pt idx="1958">
                  <c:v>1620</c:v>
                </c:pt>
                <c:pt idx="1959">
                  <c:v>1619</c:v>
                </c:pt>
                <c:pt idx="1960">
                  <c:v>1618</c:v>
                </c:pt>
                <c:pt idx="1961">
                  <c:v>1619</c:v>
                </c:pt>
                <c:pt idx="1962">
                  <c:v>1619</c:v>
                </c:pt>
                <c:pt idx="1963">
                  <c:v>1620</c:v>
                </c:pt>
                <c:pt idx="1964">
                  <c:v>1621</c:v>
                </c:pt>
                <c:pt idx="1965">
                  <c:v>1620</c:v>
                </c:pt>
                <c:pt idx="1966">
                  <c:v>1620</c:v>
                </c:pt>
                <c:pt idx="1967">
                  <c:v>1620</c:v>
                </c:pt>
                <c:pt idx="1968">
                  <c:v>1621</c:v>
                </c:pt>
                <c:pt idx="1969">
                  <c:v>1621</c:v>
                </c:pt>
                <c:pt idx="1970">
                  <c:v>1621</c:v>
                </c:pt>
                <c:pt idx="1971">
                  <c:v>1621</c:v>
                </c:pt>
                <c:pt idx="1972">
                  <c:v>1621</c:v>
                </c:pt>
                <c:pt idx="1973">
                  <c:v>1621</c:v>
                </c:pt>
                <c:pt idx="1974">
                  <c:v>1620</c:v>
                </c:pt>
                <c:pt idx="1975">
                  <c:v>1621</c:v>
                </c:pt>
                <c:pt idx="1976">
                  <c:v>1621</c:v>
                </c:pt>
                <c:pt idx="1977">
                  <c:v>1621</c:v>
                </c:pt>
                <c:pt idx="1978">
                  <c:v>1621</c:v>
                </c:pt>
                <c:pt idx="1979">
                  <c:v>1621</c:v>
                </c:pt>
                <c:pt idx="1980">
                  <c:v>1621</c:v>
                </c:pt>
                <c:pt idx="1981">
                  <c:v>1621</c:v>
                </c:pt>
                <c:pt idx="1982">
                  <c:v>1620</c:v>
                </c:pt>
                <c:pt idx="1983">
                  <c:v>1620</c:v>
                </c:pt>
                <c:pt idx="1984">
                  <c:v>1621</c:v>
                </c:pt>
                <c:pt idx="1985">
                  <c:v>1621</c:v>
                </c:pt>
                <c:pt idx="1986">
                  <c:v>1621</c:v>
                </c:pt>
                <c:pt idx="1987">
                  <c:v>1622</c:v>
                </c:pt>
                <c:pt idx="1988">
                  <c:v>1622</c:v>
                </c:pt>
                <c:pt idx="1989">
                  <c:v>1622</c:v>
                </c:pt>
                <c:pt idx="1990">
                  <c:v>1621</c:v>
                </c:pt>
                <c:pt idx="1991">
                  <c:v>1621</c:v>
                </c:pt>
                <c:pt idx="1992">
                  <c:v>1622</c:v>
                </c:pt>
                <c:pt idx="1993">
                  <c:v>1621</c:v>
                </c:pt>
                <c:pt idx="1994">
                  <c:v>1621</c:v>
                </c:pt>
                <c:pt idx="1995">
                  <c:v>1622</c:v>
                </c:pt>
                <c:pt idx="1996">
                  <c:v>1622</c:v>
                </c:pt>
                <c:pt idx="1997">
                  <c:v>1622</c:v>
                </c:pt>
                <c:pt idx="1998">
                  <c:v>1622</c:v>
                </c:pt>
                <c:pt idx="1999">
                  <c:v>1622</c:v>
                </c:pt>
                <c:pt idx="2000">
                  <c:v>1621</c:v>
                </c:pt>
                <c:pt idx="2001">
                  <c:v>1621</c:v>
                </c:pt>
                <c:pt idx="2002">
                  <c:v>1621</c:v>
                </c:pt>
                <c:pt idx="2003">
                  <c:v>1621</c:v>
                </c:pt>
                <c:pt idx="2004">
                  <c:v>1621</c:v>
                </c:pt>
                <c:pt idx="2005">
                  <c:v>1621</c:v>
                </c:pt>
                <c:pt idx="2006">
                  <c:v>1621</c:v>
                </c:pt>
                <c:pt idx="2007">
                  <c:v>1621</c:v>
                </c:pt>
                <c:pt idx="2008">
                  <c:v>1621</c:v>
                </c:pt>
                <c:pt idx="2009">
                  <c:v>1621</c:v>
                </c:pt>
                <c:pt idx="2010">
                  <c:v>1621</c:v>
                </c:pt>
                <c:pt idx="2011">
                  <c:v>1621</c:v>
                </c:pt>
                <c:pt idx="2012">
                  <c:v>1620</c:v>
                </c:pt>
                <c:pt idx="2013">
                  <c:v>1621</c:v>
                </c:pt>
                <c:pt idx="2014">
                  <c:v>1621</c:v>
                </c:pt>
                <c:pt idx="2015">
                  <c:v>1622</c:v>
                </c:pt>
                <c:pt idx="2016">
                  <c:v>1622</c:v>
                </c:pt>
                <c:pt idx="2017">
                  <c:v>1622</c:v>
                </c:pt>
                <c:pt idx="2018">
                  <c:v>1622</c:v>
                </c:pt>
                <c:pt idx="2019">
                  <c:v>1622</c:v>
                </c:pt>
                <c:pt idx="2020">
                  <c:v>1622</c:v>
                </c:pt>
                <c:pt idx="2021">
                  <c:v>1622</c:v>
                </c:pt>
                <c:pt idx="2022">
                  <c:v>1622</c:v>
                </c:pt>
                <c:pt idx="2023">
                  <c:v>1623</c:v>
                </c:pt>
                <c:pt idx="2024">
                  <c:v>1623</c:v>
                </c:pt>
                <c:pt idx="2025">
                  <c:v>8</c:v>
                </c:pt>
                <c:pt idx="2026">
                  <c:v>1623</c:v>
                </c:pt>
                <c:pt idx="2027">
                  <c:v>1623</c:v>
                </c:pt>
                <c:pt idx="2028">
                  <c:v>1622</c:v>
                </c:pt>
                <c:pt idx="2029">
                  <c:v>1622</c:v>
                </c:pt>
                <c:pt idx="2030">
                  <c:v>1622</c:v>
                </c:pt>
                <c:pt idx="2031">
                  <c:v>1624</c:v>
                </c:pt>
                <c:pt idx="2032">
                  <c:v>1623</c:v>
                </c:pt>
                <c:pt idx="2033">
                  <c:v>1623</c:v>
                </c:pt>
                <c:pt idx="2034">
                  <c:v>1624</c:v>
                </c:pt>
                <c:pt idx="2035">
                  <c:v>1623</c:v>
                </c:pt>
                <c:pt idx="2036">
                  <c:v>1622</c:v>
                </c:pt>
                <c:pt idx="2037">
                  <c:v>1621</c:v>
                </c:pt>
                <c:pt idx="2038">
                  <c:v>1621</c:v>
                </c:pt>
                <c:pt idx="2039">
                  <c:v>1621</c:v>
                </c:pt>
                <c:pt idx="2040">
                  <c:v>1621</c:v>
                </c:pt>
                <c:pt idx="2041">
                  <c:v>1621</c:v>
                </c:pt>
                <c:pt idx="2042">
                  <c:v>1621</c:v>
                </c:pt>
                <c:pt idx="2043">
                  <c:v>1621</c:v>
                </c:pt>
                <c:pt idx="2044">
                  <c:v>8</c:v>
                </c:pt>
                <c:pt idx="2045">
                  <c:v>1621</c:v>
                </c:pt>
                <c:pt idx="2046">
                  <c:v>1621</c:v>
                </c:pt>
                <c:pt idx="2047">
                  <c:v>1621</c:v>
                </c:pt>
                <c:pt idx="2048">
                  <c:v>1621</c:v>
                </c:pt>
                <c:pt idx="2049">
                  <c:v>1621</c:v>
                </c:pt>
                <c:pt idx="2050">
                  <c:v>1620</c:v>
                </c:pt>
                <c:pt idx="2051">
                  <c:v>1620</c:v>
                </c:pt>
                <c:pt idx="2052">
                  <c:v>1620</c:v>
                </c:pt>
                <c:pt idx="2053">
                  <c:v>1620</c:v>
                </c:pt>
                <c:pt idx="2054">
                  <c:v>1620</c:v>
                </c:pt>
                <c:pt idx="2055">
                  <c:v>1621</c:v>
                </c:pt>
                <c:pt idx="2056">
                  <c:v>1622</c:v>
                </c:pt>
                <c:pt idx="2057">
                  <c:v>1623</c:v>
                </c:pt>
                <c:pt idx="2058">
                  <c:v>1624</c:v>
                </c:pt>
                <c:pt idx="2059">
                  <c:v>1625</c:v>
                </c:pt>
                <c:pt idx="2060">
                  <c:v>1627</c:v>
                </c:pt>
                <c:pt idx="2061">
                  <c:v>1628</c:v>
                </c:pt>
                <c:pt idx="2062">
                  <c:v>1628</c:v>
                </c:pt>
                <c:pt idx="2063">
                  <c:v>1630</c:v>
                </c:pt>
                <c:pt idx="2064">
                  <c:v>1630</c:v>
                </c:pt>
                <c:pt idx="2065">
                  <c:v>1632</c:v>
                </c:pt>
                <c:pt idx="2066">
                  <c:v>1633</c:v>
                </c:pt>
                <c:pt idx="2067">
                  <c:v>1634</c:v>
                </c:pt>
                <c:pt idx="2068">
                  <c:v>1635</c:v>
                </c:pt>
                <c:pt idx="2069">
                  <c:v>1636</c:v>
                </c:pt>
                <c:pt idx="2070">
                  <c:v>1637</c:v>
                </c:pt>
                <c:pt idx="2071">
                  <c:v>1638</c:v>
                </c:pt>
                <c:pt idx="2072">
                  <c:v>1639</c:v>
                </c:pt>
                <c:pt idx="2073">
                  <c:v>1640</c:v>
                </c:pt>
                <c:pt idx="2074">
                  <c:v>1642</c:v>
                </c:pt>
                <c:pt idx="2075">
                  <c:v>1642</c:v>
                </c:pt>
                <c:pt idx="2076">
                  <c:v>1644</c:v>
                </c:pt>
                <c:pt idx="2077">
                  <c:v>1645</c:v>
                </c:pt>
                <c:pt idx="2078">
                  <c:v>1645</c:v>
                </c:pt>
                <c:pt idx="2079">
                  <c:v>1646</c:v>
                </c:pt>
                <c:pt idx="2080">
                  <c:v>1647</c:v>
                </c:pt>
                <c:pt idx="2081">
                  <c:v>1647</c:v>
                </c:pt>
                <c:pt idx="2082">
                  <c:v>1648</c:v>
                </c:pt>
                <c:pt idx="2083">
                  <c:v>1649</c:v>
                </c:pt>
                <c:pt idx="2084">
                  <c:v>1649</c:v>
                </c:pt>
                <c:pt idx="2085">
                  <c:v>1650</c:v>
                </c:pt>
                <c:pt idx="2086">
                  <c:v>1650</c:v>
                </c:pt>
                <c:pt idx="2087">
                  <c:v>1650</c:v>
                </c:pt>
                <c:pt idx="2088">
                  <c:v>1651</c:v>
                </c:pt>
                <c:pt idx="2089">
                  <c:v>1653</c:v>
                </c:pt>
                <c:pt idx="2090">
                  <c:v>1654</c:v>
                </c:pt>
                <c:pt idx="2091">
                  <c:v>1654</c:v>
                </c:pt>
                <c:pt idx="2092">
                  <c:v>1654</c:v>
                </c:pt>
                <c:pt idx="2093">
                  <c:v>1655</c:v>
                </c:pt>
                <c:pt idx="2094">
                  <c:v>1655</c:v>
                </c:pt>
                <c:pt idx="2095">
                  <c:v>1655</c:v>
                </c:pt>
                <c:pt idx="2096">
                  <c:v>1656</c:v>
                </c:pt>
                <c:pt idx="2097">
                  <c:v>1656</c:v>
                </c:pt>
                <c:pt idx="2098">
                  <c:v>1656</c:v>
                </c:pt>
                <c:pt idx="2099">
                  <c:v>1657</c:v>
                </c:pt>
                <c:pt idx="2100">
                  <c:v>1657</c:v>
                </c:pt>
                <c:pt idx="2101">
                  <c:v>1657</c:v>
                </c:pt>
                <c:pt idx="2102">
                  <c:v>1657</c:v>
                </c:pt>
                <c:pt idx="2103">
                  <c:v>1657</c:v>
                </c:pt>
                <c:pt idx="2104">
                  <c:v>1658</c:v>
                </c:pt>
                <c:pt idx="2105">
                  <c:v>1658</c:v>
                </c:pt>
                <c:pt idx="2106">
                  <c:v>1658</c:v>
                </c:pt>
                <c:pt idx="2107">
                  <c:v>1658</c:v>
                </c:pt>
                <c:pt idx="2108">
                  <c:v>1658</c:v>
                </c:pt>
                <c:pt idx="2109">
                  <c:v>1658</c:v>
                </c:pt>
                <c:pt idx="2110">
                  <c:v>1658</c:v>
                </c:pt>
                <c:pt idx="2111">
                  <c:v>1658</c:v>
                </c:pt>
                <c:pt idx="2112">
                  <c:v>1658</c:v>
                </c:pt>
                <c:pt idx="2113">
                  <c:v>1657</c:v>
                </c:pt>
                <c:pt idx="2114">
                  <c:v>1658</c:v>
                </c:pt>
                <c:pt idx="2115">
                  <c:v>1657</c:v>
                </c:pt>
                <c:pt idx="2116">
                  <c:v>1657</c:v>
                </c:pt>
                <c:pt idx="2117">
                  <c:v>1657</c:v>
                </c:pt>
                <c:pt idx="2118">
                  <c:v>1657</c:v>
                </c:pt>
                <c:pt idx="2119">
                  <c:v>1657</c:v>
                </c:pt>
                <c:pt idx="2120">
                  <c:v>1657</c:v>
                </c:pt>
                <c:pt idx="2121">
                  <c:v>1657</c:v>
                </c:pt>
                <c:pt idx="2122">
                  <c:v>1657</c:v>
                </c:pt>
                <c:pt idx="2123">
                  <c:v>1657</c:v>
                </c:pt>
                <c:pt idx="2124">
                  <c:v>1656</c:v>
                </c:pt>
                <c:pt idx="2125">
                  <c:v>1656</c:v>
                </c:pt>
                <c:pt idx="2126">
                  <c:v>1656</c:v>
                </c:pt>
                <c:pt idx="2127">
                  <c:v>1656</c:v>
                </c:pt>
                <c:pt idx="2128">
                  <c:v>1655</c:v>
                </c:pt>
                <c:pt idx="2129">
                  <c:v>1655</c:v>
                </c:pt>
                <c:pt idx="2130">
                  <c:v>1655</c:v>
                </c:pt>
                <c:pt idx="2131">
                  <c:v>1654</c:v>
                </c:pt>
                <c:pt idx="2132">
                  <c:v>1654</c:v>
                </c:pt>
                <c:pt idx="2133">
                  <c:v>1654</c:v>
                </c:pt>
                <c:pt idx="2134">
                  <c:v>1654</c:v>
                </c:pt>
                <c:pt idx="2135">
                  <c:v>1653</c:v>
                </c:pt>
                <c:pt idx="2136">
                  <c:v>1653</c:v>
                </c:pt>
                <c:pt idx="2137">
                  <c:v>1653</c:v>
                </c:pt>
                <c:pt idx="2138">
                  <c:v>1652</c:v>
                </c:pt>
                <c:pt idx="2139">
                  <c:v>1652</c:v>
                </c:pt>
                <c:pt idx="2140">
                  <c:v>1652</c:v>
                </c:pt>
                <c:pt idx="2141">
                  <c:v>1652</c:v>
                </c:pt>
                <c:pt idx="2142">
                  <c:v>1652</c:v>
                </c:pt>
                <c:pt idx="2143">
                  <c:v>1652</c:v>
                </c:pt>
                <c:pt idx="2144">
                  <c:v>1651</c:v>
                </c:pt>
                <c:pt idx="2145">
                  <c:v>1651</c:v>
                </c:pt>
                <c:pt idx="2146">
                  <c:v>1650</c:v>
                </c:pt>
                <c:pt idx="2147">
                  <c:v>1649</c:v>
                </c:pt>
                <c:pt idx="2148">
                  <c:v>1649</c:v>
                </c:pt>
                <c:pt idx="2149">
                  <c:v>1649</c:v>
                </c:pt>
                <c:pt idx="2150">
                  <c:v>1649</c:v>
                </c:pt>
                <c:pt idx="2151">
                  <c:v>1648</c:v>
                </c:pt>
                <c:pt idx="2152">
                  <c:v>1648</c:v>
                </c:pt>
                <c:pt idx="2153">
                  <c:v>1647</c:v>
                </c:pt>
                <c:pt idx="2154">
                  <c:v>1647</c:v>
                </c:pt>
                <c:pt idx="2155">
                  <c:v>1647</c:v>
                </c:pt>
                <c:pt idx="2156">
                  <c:v>1647</c:v>
                </c:pt>
                <c:pt idx="2157">
                  <c:v>1646</c:v>
                </c:pt>
                <c:pt idx="2158">
                  <c:v>1646</c:v>
                </c:pt>
                <c:pt idx="2159">
                  <c:v>1646</c:v>
                </c:pt>
                <c:pt idx="2160">
                  <c:v>1646</c:v>
                </c:pt>
                <c:pt idx="2161">
                  <c:v>1645</c:v>
                </c:pt>
                <c:pt idx="2162">
                  <c:v>1645</c:v>
                </c:pt>
                <c:pt idx="2163">
                  <c:v>1645</c:v>
                </c:pt>
                <c:pt idx="2164">
                  <c:v>1644</c:v>
                </c:pt>
                <c:pt idx="2165">
                  <c:v>1644</c:v>
                </c:pt>
                <c:pt idx="2166">
                  <c:v>1644</c:v>
                </c:pt>
                <c:pt idx="2167">
                  <c:v>1644</c:v>
                </c:pt>
                <c:pt idx="2168">
                  <c:v>1643</c:v>
                </c:pt>
                <c:pt idx="2169">
                  <c:v>1643</c:v>
                </c:pt>
                <c:pt idx="2170">
                  <c:v>1643</c:v>
                </c:pt>
                <c:pt idx="2171">
                  <c:v>1643</c:v>
                </c:pt>
                <c:pt idx="2172">
                  <c:v>1642</c:v>
                </c:pt>
                <c:pt idx="2173">
                  <c:v>1642</c:v>
                </c:pt>
                <c:pt idx="2174">
                  <c:v>1641</c:v>
                </c:pt>
                <c:pt idx="2175">
                  <c:v>1641</c:v>
                </c:pt>
                <c:pt idx="2176">
                  <c:v>1641</c:v>
                </c:pt>
                <c:pt idx="2177">
                  <c:v>1641</c:v>
                </c:pt>
                <c:pt idx="2178">
                  <c:v>1640</c:v>
                </c:pt>
                <c:pt idx="2179">
                  <c:v>1640</c:v>
                </c:pt>
                <c:pt idx="2180">
                  <c:v>1639</c:v>
                </c:pt>
                <c:pt idx="2181">
                  <c:v>1639</c:v>
                </c:pt>
                <c:pt idx="2182">
                  <c:v>1638</c:v>
                </c:pt>
                <c:pt idx="2183">
                  <c:v>1638</c:v>
                </c:pt>
                <c:pt idx="2184">
                  <c:v>1638</c:v>
                </c:pt>
                <c:pt idx="2185">
                  <c:v>1638</c:v>
                </c:pt>
                <c:pt idx="2186">
                  <c:v>1638</c:v>
                </c:pt>
                <c:pt idx="2187">
                  <c:v>1638</c:v>
                </c:pt>
                <c:pt idx="2188">
                  <c:v>1637</c:v>
                </c:pt>
                <c:pt idx="2189">
                  <c:v>1637</c:v>
                </c:pt>
                <c:pt idx="2190">
                  <c:v>1636</c:v>
                </c:pt>
                <c:pt idx="2191">
                  <c:v>1636</c:v>
                </c:pt>
                <c:pt idx="2192">
                  <c:v>1636</c:v>
                </c:pt>
                <c:pt idx="2193">
                  <c:v>1635</c:v>
                </c:pt>
                <c:pt idx="2194">
                  <c:v>1635</c:v>
                </c:pt>
                <c:pt idx="2195">
                  <c:v>1635</c:v>
                </c:pt>
                <c:pt idx="2196">
                  <c:v>1635</c:v>
                </c:pt>
                <c:pt idx="2197">
                  <c:v>1635</c:v>
                </c:pt>
                <c:pt idx="2198">
                  <c:v>1634</c:v>
                </c:pt>
                <c:pt idx="2199">
                  <c:v>1634</c:v>
                </c:pt>
                <c:pt idx="2200">
                  <c:v>1634</c:v>
                </c:pt>
                <c:pt idx="2201">
                  <c:v>1634</c:v>
                </c:pt>
                <c:pt idx="2202">
                  <c:v>1633</c:v>
                </c:pt>
                <c:pt idx="2203">
                  <c:v>1633</c:v>
                </c:pt>
                <c:pt idx="2204">
                  <c:v>1633</c:v>
                </c:pt>
                <c:pt idx="2205">
                  <c:v>1632</c:v>
                </c:pt>
                <c:pt idx="2206">
                  <c:v>1632</c:v>
                </c:pt>
                <c:pt idx="2207">
                  <c:v>1632</c:v>
                </c:pt>
                <c:pt idx="2208">
                  <c:v>1631</c:v>
                </c:pt>
                <c:pt idx="2209">
                  <c:v>1631</c:v>
                </c:pt>
                <c:pt idx="2210">
                  <c:v>1631</c:v>
                </c:pt>
                <c:pt idx="2211">
                  <c:v>1631</c:v>
                </c:pt>
                <c:pt idx="2212">
                  <c:v>1630</c:v>
                </c:pt>
                <c:pt idx="2213">
                  <c:v>1630</c:v>
                </c:pt>
                <c:pt idx="2214">
                  <c:v>1630</c:v>
                </c:pt>
                <c:pt idx="2215">
                  <c:v>1629</c:v>
                </c:pt>
                <c:pt idx="2216">
                  <c:v>1629</c:v>
                </c:pt>
                <c:pt idx="2217">
                  <c:v>1629</c:v>
                </c:pt>
                <c:pt idx="2218">
                  <c:v>1629</c:v>
                </c:pt>
                <c:pt idx="2219">
                  <c:v>1628</c:v>
                </c:pt>
                <c:pt idx="2220">
                  <c:v>1628</c:v>
                </c:pt>
                <c:pt idx="2221">
                  <c:v>1628</c:v>
                </c:pt>
                <c:pt idx="2222">
                  <c:v>1628</c:v>
                </c:pt>
                <c:pt idx="2223">
                  <c:v>1627</c:v>
                </c:pt>
                <c:pt idx="2224">
                  <c:v>1627</c:v>
                </c:pt>
                <c:pt idx="2225">
                  <c:v>1627</c:v>
                </c:pt>
                <c:pt idx="2226">
                  <c:v>1627</c:v>
                </c:pt>
                <c:pt idx="2227">
                  <c:v>1627</c:v>
                </c:pt>
                <c:pt idx="2228">
                  <c:v>1626</c:v>
                </c:pt>
                <c:pt idx="2229">
                  <c:v>1626</c:v>
                </c:pt>
                <c:pt idx="2230">
                  <c:v>1626</c:v>
                </c:pt>
                <c:pt idx="2231">
                  <c:v>1625</c:v>
                </c:pt>
                <c:pt idx="2232">
                  <c:v>1625</c:v>
                </c:pt>
                <c:pt idx="2233">
                  <c:v>1625</c:v>
                </c:pt>
                <c:pt idx="2234">
                  <c:v>1625</c:v>
                </c:pt>
                <c:pt idx="2235">
                  <c:v>1624</c:v>
                </c:pt>
                <c:pt idx="2236">
                  <c:v>1624</c:v>
                </c:pt>
                <c:pt idx="2237">
                  <c:v>1624</c:v>
                </c:pt>
                <c:pt idx="2238">
                  <c:v>1624</c:v>
                </c:pt>
                <c:pt idx="2239">
                  <c:v>1623</c:v>
                </c:pt>
                <c:pt idx="2240">
                  <c:v>1623</c:v>
                </c:pt>
                <c:pt idx="2241">
                  <c:v>1623</c:v>
                </c:pt>
                <c:pt idx="2242">
                  <c:v>1623</c:v>
                </c:pt>
                <c:pt idx="2243">
                  <c:v>1623</c:v>
                </c:pt>
                <c:pt idx="2244">
                  <c:v>1622</c:v>
                </c:pt>
                <c:pt idx="2245">
                  <c:v>1622</c:v>
                </c:pt>
                <c:pt idx="2246">
                  <c:v>1622</c:v>
                </c:pt>
                <c:pt idx="2247">
                  <c:v>1622</c:v>
                </c:pt>
                <c:pt idx="2248">
                  <c:v>1622</c:v>
                </c:pt>
                <c:pt idx="2249">
                  <c:v>1621</c:v>
                </c:pt>
                <c:pt idx="2250">
                  <c:v>1621</c:v>
                </c:pt>
                <c:pt idx="2251">
                  <c:v>1621</c:v>
                </c:pt>
                <c:pt idx="2252">
                  <c:v>1620</c:v>
                </c:pt>
                <c:pt idx="2253">
                  <c:v>1620</c:v>
                </c:pt>
                <c:pt idx="2254">
                  <c:v>1620</c:v>
                </c:pt>
                <c:pt idx="2255">
                  <c:v>1619</c:v>
                </c:pt>
                <c:pt idx="2256">
                  <c:v>1618</c:v>
                </c:pt>
                <c:pt idx="2257">
                  <c:v>1618</c:v>
                </c:pt>
                <c:pt idx="2258">
                  <c:v>1617</c:v>
                </c:pt>
                <c:pt idx="2259">
                  <c:v>1617</c:v>
                </c:pt>
                <c:pt idx="2260">
                  <c:v>1617</c:v>
                </c:pt>
                <c:pt idx="2261">
                  <c:v>1617</c:v>
                </c:pt>
                <c:pt idx="2262">
                  <c:v>1616</c:v>
                </c:pt>
                <c:pt idx="2263">
                  <c:v>1616</c:v>
                </c:pt>
                <c:pt idx="2264">
                  <c:v>1616</c:v>
                </c:pt>
                <c:pt idx="2265">
                  <c:v>1616</c:v>
                </c:pt>
                <c:pt idx="2266">
                  <c:v>1615</c:v>
                </c:pt>
                <c:pt idx="2267">
                  <c:v>1616</c:v>
                </c:pt>
                <c:pt idx="2268">
                  <c:v>1615</c:v>
                </c:pt>
                <c:pt idx="2269">
                  <c:v>1615</c:v>
                </c:pt>
                <c:pt idx="2270">
                  <c:v>1615</c:v>
                </c:pt>
                <c:pt idx="2271">
                  <c:v>1615</c:v>
                </c:pt>
                <c:pt idx="2272">
                  <c:v>1615</c:v>
                </c:pt>
                <c:pt idx="2273">
                  <c:v>1614</c:v>
                </c:pt>
                <c:pt idx="2274">
                  <c:v>1614</c:v>
                </c:pt>
                <c:pt idx="2275">
                  <c:v>1614</c:v>
                </c:pt>
                <c:pt idx="2276">
                  <c:v>1614</c:v>
                </c:pt>
                <c:pt idx="2277">
                  <c:v>1614</c:v>
                </c:pt>
                <c:pt idx="2278">
                  <c:v>1613</c:v>
                </c:pt>
                <c:pt idx="2279">
                  <c:v>1613</c:v>
                </c:pt>
                <c:pt idx="2280">
                  <c:v>1613</c:v>
                </c:pt>
                <c:pt idx="2281">
                  <c:v>1613</c:v>
                </c:pt>
                <c:pt idx="2282">
                  <c:v>1613</c:v>
                </c:pt>
                <c:pt idx="2283">
                  <c:v>1613</c:v>
                </c:pt>
                <c:pt idx="2284">
                  <c:v>1612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04-4945-ADCF-FDFCF8CC0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679440"/>
        <c:axId val="612677520"/>
      </c:scatterChart>
      <c:valAx>
        <c:axId val="61267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77520"/>
        <c:crosses val="autoZero"/>
        <c:crossBetween val="midCat"/>
      </c:valAx>
      <c:valAx>
        <c:axId val="612677520"/>
        <c:scaling>
          <c:orientation val="minMax"/>
          <c:max val="20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79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'12_2_18-06-11'!$I$1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'12_2_18-06-11'!$H$2:$H$2165</c:f>
              <c:numCache>
                <c:formatCode>General</c:formatCode>
                <c:ptCount val="21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</c:numCache>
            </c:numRef>
          </c:xVal>
          <c:yVal>
            <c:numRef>
              <c:f>'12_2_18-06-11'!$I$2:$I$2165</c:f>
              <c:numCache>
                <c:formatCode>General</c:formatCode>
                <c:ptCount val="2164"/>
                <c:pt idx="0">
                  <c:v>2047</c:v>
                </c:pt>
                <c:pt idx="1">
                  <c:v>2047</c:v>
                </c:pt>
                <c:pt idx="2">
                  <c:v>1859</c:v>
                </c:pt>
                <c:pt idx="3">
                  <c:v>1725</c:v>
                </c:pt>
                <c:pt idx="4">
                  <c:v>1651</c:v>
                </c:pt>
                <c:pt idx="5">
                  <c:v>1605</c:v>
                </c:pt>
                <c:pt idx="6">
                  <c:v>1572</c:v>
                </c:pt>
                <c:pt idx="7">
                  <c:v>1550</c:v>
                </c:pt>
                <c:pt idx="8">
                  <c:v>1533</c:v>
                </c:pt>
                <c:pt idx="9">
                  <c:v>1521</c:v>
                </c:pt>
                <c:pt idx="10">
                  <c:v>1515</c:v>
                </c:pt>
                <c:pt idx="11">
                  <c:v>1511</c:v>
                </c:pt>
                <c:pt idx="12">
                  <c:v>1509</c:v>
                </c:pt>
                <c:pt idx="13">
                  <c:v>1507</c:v>
                </c:pt>
                <c:pt idx="14">
                  <c:v>1504</c:v>
                </c:pt>
                <c:pt idx="15">
                  <c:v>1502</c:v>
                </c:pt>
                <c:pt idx="16">
                  <c:v>1498</c:v>
                </c:pt>
                <c:pt idx="17">
                  <c:v>1493</c:v>
                </c:pt>
                <c:pt idx="18">
                  <c:v>1493</c:v>
                </c:pt>
                <c:pt idx="19">
                  <c:v>1497</c:v>
                </c:pt>
                <c:pt idx="20">
                  <c:v>1503</c:v>
                </c:pt>
                <c:pt idx="21">
                  <c:v>1507</c:v>
                </c:pt>
                <c:pt idx="22">
                  <c:v>1510</c:v>
                </c:pt>
                <c:pt idx="23">
                  <c:v>1513</c:v>
                </c:pt>
                <c:pt idx="24">
                  <c:v>1516</c:v>
                </c:pt>
                <c:pt idx="25">
                  <c:v>1517</c:v>
                </c:pt>
                <c:pt idx="26">
                  <c:v>1519</c:v>
                </c:pt>
                <c:pt idx="27">
                  <c:v>1519</c:v>
                </c:pt>
                <c:pt idx="28">
                  <c:v>1519</c:v>
                </c:pt>
                <c:pt idx="29">
                  <c:v>1521</c:v>
                </c:pt>
                <c:pt idx="30">
                  <c:v>1523</c:v>
                </c:pt>
                <c:pt idx="31">
                  <c:v>1525</c:v>
                </c:pt>
                <c:pt idx="32">
                  <c:v>1527</c:v>
                </c:pt>
                <c:pt idx="33">
                  <c:v>1529</c:v>
                </c:pt>
                <c:pt idx="34">
                  <c:v>1530</c:v>
                </c:pt>
                <c:pt idx="35">
                  <c:v>1531</c:v>
                </c:pt>
                <c:pt idx="36">
                  <c:v>1532</c:v>
                </c:pt>
                <c:pt idx="37">
                  <c:v>1533</c:v>
                </c:pt>
                <c:pt idx="38">
                  <c:v>1534</c:v>
                </c:pt>
                <c:pt idx="39">
                  <c:v>1534</c:v>
                </c:pt>
                <c:pt idx="40">
                  <c:v>1535</c:v>
                </c:pt>
                <c:pt idx="41">
                  <c:v>1535</c:v>
                </c:pt>
                <c:pt idx="42">
                  <c:v>1536</c:v>
                </c:pt>
                <c:pt idx="43">
                  <c:v>1536</c:v>
                </c:pt>
                <c:pt idx="44">
                  <c:v>1536</c:v>
                </c:pt>
                <c:pt idx="45">
                  <c:v>1537</c:v>
                </c:pt>
                <c:pt idx="46">
                  <c:v>1538</c:v>
                </c:pt>
                <c:pt idx="47">
                  <c:v>1537</c:v>
                </c:pt>
                <c:pt idx="48">
                  <c:v>1533</c:v>
                </c:pt>
                <c:pt idx="49">
                  <c:v>1525</c:v>
                </c:pt>
                <c:pt idx="50">
                  <c:v>1515</c:v>
                </c:pt>
                <c:pt idx="51">
                  <c:v>1505</c:v>
                </c:pt>
                <c:pt idx="52">
                  <c:v>1495</c:v>
                </c:pt>
                <c:pt idx="53">
                  <c:v>1487</c:v>
                </c:pt>
                <c:pt idx="54">
                  <c:v>1485</c:v>
                </c:pt>
                <c:pt idx="55">
                  <c:v>1484</c:v>
                </c:pt>
                <c:pt idx="56">
                  <c:v>1486</c:v>
                </c:pt>
                <c:pt idx="57">
                  <c:v>1487</c:v>
                </c:pt>
                <c:pt idx="58">
                  <c:v>1486</c:v>
                </c:pt>
                <c:pt idx="59">
                  <c:v>1484</c:v>
                </c:pt>
                <c:pt idx="60">
                  <c:v>1482</c:v>
                </c:pt>
                <c:pt idx="61">
                  <c:v>1498</c:v>
                </c:pt>
                <c:pt idx="62">
                  <c:v>1601</c:v>
                </c:pt>
                <c:pt idx="63">
                  <c:v>1570</c:v>
                </c:pt>
                <c:pt idx="64">
                  <c:v>1495</c:v>
                </c:pt>
                <c:pt idx="65">
                  <c:v>1503</c:v>
                </c:pt>
                <c:pt idx="66">
                  <c:v>1464</c:v>
                </c:pt>
                <c:pt idx="67">
                  <c:v>1494</c:v>
                </c:pt>
                <c:pt idx="68">
                  <c:v>1448</c:v>
                </c:pt>
                <c:pt idx="69">
                  <c:v>1441</c:v>
                </c:pt>
                <c:pt idx="70">
                  <c:v>1447</c:v>
                </c:pt>
                <c:pt idx="71">
                  <c:v>1453</c:v>
                </c:pt>
                <c:pt idx="72">
                  <c:v>1436</c:v>
                </c:pt>
                <c:pt idx="73">
                  <c:v>1432</c:v>
                </c:pt>
                <c:pt idx="74">
                  <c:v>1428</c:v>
                </c:pt>
                <c:pt idx="75">
                  <c:v>1430</c:v>
                </c:pt>
                <c:pt idx="76">
                  <c:v>1431</c:v>
                </c:pt>
                <c:pt idx="77">
                  <c:v>1431</c:v>
                </c:pt>
                <c:pt idx="78">
                  <c:v>1433</c:v>
                </c:pt>
                <c:pt idx="79">
                  <c:v>1436</c:v>
                </c:pt>
                <c:pt idx="80">
                  <c:v>1438</c:v>
                </c:pt>
                <c:pt idx="81">
                  <c:v>1442</c:v>
                </c:pt>
                <c:pt idx="82">
                  <c:v>1444</c:v>
                </c:pt>
                <c:pt idx="83">
                  <c:v>1447</c:v>
                </c:pt>
                <c:pt idx="84">
                  <c:v>1450</c:v>
                </c:pt>
                <c:pt idx="85">
                  <c:v>1452</c:v>
                </c:pt>
                <c:pt idx="86">
                  <c:v>1455</c:v>
                </c:pt>
                <c:pt idx="87">
                  <c:v>1457</c:v>
                </c:pt>
                <c:pt idx="88">
                  <c:v>1459</c:v>
                </c:pt>
                <c:pt idx="89">
                  <c:v>1462</c:v>
                </c:pt>
                <c:pt idx="90">
                  <c:v>1464</c:v>
                </c:pt>
                <c:pt idx="91">
                  <c:v>1466</c:v>
                </c:pt>
                <c:pt idx="92">
                  <c:v>1468</c:v>
                </c:pt>
                <c:pt idx="93">
                  <c:v>1469</c:v>
                </c:pt>
                <c:pt idx="94">
                  <c:v>1471</c:v>
                </c:pt>
                <c:pt idx="95">
                  <c:v>1473</c:v>
                </c:pt>
                <c:pt idx="96">
                  <c:v>1475</c:v>
                </c:pt>
                <c:pt idx="97">
                  <c:v>1476</c:v>
                </c:pt>
                <c:pt idx="98">
                  <c:v>1478</c:v>
                </c:pt>
                <c:pt idx="99">
                  <c:v>1480</c:v>
                </c:pt>
                <c:pt idx="100">
                  <c:v>1481</c:v>
                </c:pt>
                <c:pt idx="101">
                  <c:v>1483</c:v>
                </c:pt>
                <c:pt idx="102">
                  <c:v>1484</c:v>
                </c:pt>
                <c:pt idx="103">
                  <c:v>1485</c:v>
                </c:pt>
                <c:pt idx="104">
                  <c:v>1486</c:v>
                </c:pt>
                <c:pt idx="105">
                  <c:v>1487</c:v>
                </c:pt>
                <c:pt idx="106">
                  <c:v>1489</c:v>
                </c:pt>
                <c:pt idx="107">
                  <c:v>1491</c:v>
                </c:pt>
                <c:pt idx="108">
                  <c:v>1492</c:v>
                </c:pt>
                <c:pt idx="109">
                  <c:v>1493</c:v>
                </c:pt>
                <c:pt idx="110">
                  <c:v>1494</c:v>
                </c:pt>
                <c:pt idx="111">
                  <c:v>1495</c:v>
                </c:pt>
                <c:pt idx="112">
                  <c:v>1496</c:v>
                </c:pt>
                <c:pt idx="113">
                  <c:v>1497</c:v>
                </c:pt>
                <c:pt idx="114">
                  <c:v>1498</c:v>
                </c:pt>
                <c:pt idx="115">
                  <c:v>1499</c:v>
                </c:pt>
                <c:pt idx="116">
                  <c:v>1500</c:v>
                </c:pt>
                <c:pt idx="117">
                  <c:v>1501</c:v>
                </c:pt>
                <c:pt idx="118">
                  <c:v>1502</c:v>
                </c:pt>
                <c:pt idx="119">
                  <c:v>1503</c:v>
                </c:pt>
                <c:pt idx="120">
                  <c:v>1504</c:v>
                </c:pt>
                <c:pt idx="121">
                  <c:v>1504</c:v>
                </c:pt>
                <c:pt idx="122">
                  <c:v>1506</c:v>
                </c:pt>
                <c:pt idx="123">
                  <c:v>1506</c:v>
                </c:pt>
                <c:pt idx="124">
                  <c:v>1507</c:v>
                </c:pt>
                <c:pt idx="125">
                  <c:v>1507</c:v>
                </c:pt>
                <c:pt idx="126">
                  <c:v>1508</c:v>
                </c:pt>
                <c:pt idx="127">
                  <c:v>1508</c:v>
                </c:pt>
                <c:pt idx="128">
                  <c:v>1509</c:v>
                </c:pt>
                <c:pt idx="129">
                  <c:v>1510</c:v>
                </c:pt>
                <c:pt idx="130">
                  <c:v>1510</c:v>
                </c:pt>
                <c:pt idx="131">
                  <c:v>1511</c:v>
                </c:pt>
                <c:pt idx="132">
                  <c:v>1511</c:v>
                </c:pt>
                <c:pt idx="133">
                  <c:v>1512</c:v>
                </c:pt>
                <c:pt idx="134">
                  <c:v>1512</c:v>
                </c:pt>
                <c:pt idx="135">
                  <c:v>1512</c:v>
                </c:pt>
                <c:pt idx="136">
                  <c:v>1513</c:v>
                </c:pt>
                <c:pt idx="137">
                  <c:v>1514</c:v>
                </c:pt>
                <c:pt idx="138">
                  <c:v>1514</c:v>
                </c:pt>
                <c:pt idx="139">
                  <c:v>1514</c:v>
                </c:pt>
                <c:pt idx="140">
                  <c:v>1515</c:v>
                </c:pt>
                <c:pt idx="141">
                  <c:v>1514</c:v>
                </c:pt>
                <c:pt idx="142">
                  <c:v>1515</c:v>
                </c:pt>
                <c:pt idx="143">
                  <c:v>1516</c:v>
                </c:pt>
                <c:pt idx="144">
                  <c:v>1516</c:v>
                </c:pt>
                <c:pt idx="145">
                  <c:v>1517</c:v>
                </c:pt>
                <c:pt idx="146">
                  <c:v>1517</c:v>
                </c:pt>
                <c:pt idx="147">
                  <c:v>1517</c:v>
                </c:pt>
                <c:pt idx="148">
                  <c:v>1518</c:v>
                </c:pt>
                <c:pt idx="149">
                  <c:v>1519</c:v>
                </c:pt>
                <c:pt idx="150">
                  <c:v>1520</c:v>
                </c:pt>
                <c:pt idx="151">
                  <c:v>1520</c:v>
                </c:pt>
                <c:pt idx="152">
                  <c:v>1520</c:v>
                </c:pt>
                <c:pt idx="153">
                  <c:v>1520</c:v>
                </c:pt>
                <c:pt idx="154">
                  <c:v>1520</c:v>
                </c:pt>
                <c:pt idx="155">
                  <c:v>1521</c:v>
                </c:pt>
                <c:pt idx="156">
                  <c:v>1521</c:v>
                </c:pt>
                <c:pt idx="157">
                  <c:v>1521</c:v>
                </c:pt>
                <c:pt idx="158">
                  <c:v>1521</c:v>
                </c:pt>
                <c:pt idx="159">
                  <c:v>1522</c:v>
                </c:pt>
                <c:pt idx="160">
                  <c:v>1523</c:v>
                </c:pt>
                <c:pt idx="161">
                  <c:v>1523</c:v>
                </c:pt>
                <c:pt idx="162">
                  <c:v>1523</c:v>
                </c:pt>
                <c:pt idx="163">
                  <c:v>1523</c:v>
                </c:pt>
                <c:pt idx="164">
                  <c:v>1523</c:v>
                </c:pt>
                <c:pt idx="165">
                  <c:v>1523</c:v>
                </c:pt>
                <c:pt idx="166">
                  <c:v>1524</c:v>
                </c:pt>
                <c:pt idx="167">
                  <c:v>1524</c:v>
                </c:pt>
                <c:pt idx="168">
                  <c:v>1524</c:v>
                </c:pt>
                <c:pt idx="169">
                  <c:v>1524</c:v>
                </c:pt>
                <c:pt idx="170">
                  <c:v>1524</c:v>
                </c:pt>
                <c:pt idx="171">
                  <c:v>1525</c:v>
                </c:pt>
                <c:pt idx="172">
                  <c:v>1525</c:v>
                </c:pt>
                <c:pt idx="173">
                  <c:v>1525</c:v>
                </c:pt>
                <c:pt idx="174">
                  <c:v>1525</c:v>
                </c:pt>
                <c:pt idx="175">
                  <c:v>1525</c:v>
                </c:pt>
                <c:pt idx="176">
                  <c:v>1525</c:v>
                </c:pt>
                <c:pt idx="177">
                  <c:v>1525</c:v>
                </c:pt>
                <c:pt idx="178">
                  <c:v>1525</c:v>
                </c:pt>
                <c:pt idx="179">
                  <c:v>1525</c:v>
                </c:pt>
                <c:pt idx="180">
                  <c:v>1526</c:v>
                </c:pt>
                <c:pt idx="181">
                  <c:v>1525</c:v>
                </c:pt>
                <c:pt idx="182">
                  <c:v>1526</c:v>
                </c:pt>
                <c:pt idx="183">
                  <c:v>1527</c:v>
                </c:pt>
                <c:pt idx="184">
                  <c:v>1527</c:v>
                </c:pt>
                <c:pt idx="185">
                  <c:v>1527</c:v>
                </c:pt>
                <c:pt idx="186">
                  <c:v>1527</c:v>
                </c:pt>
                <c:pt idx="187">
                  <c:v>1527</c:v>
                </c:pt>
                <c:pt idx="188">
                  <c:v>1527</c:v>
                </c:pt>
                <c:pt idx="189">
                  <c:v>1528</c:v>
                </c:pt>
                <c:pt idx="190">
                  <c:v>1528</c:v>
                </c:pt>
                <c:pt idx="191">
                  <c:v>1528</c:v>
                </c:pt>
                <c:pt idx="192">
                  <c:v>1528</c:v>
                </c:pt>
                <c:pt idx="193">
                  <c:v>1527</c:v>
                </c:pt>
                <c:pt idx="194">
                  <c:v>1527</c:v>
                </c:pt>
                <c:pt idx="195">
                  <c:v>1528</c:v>
                </c:pt>
                <c:pt idx="196">
                  <c:v>1528</c:v>
                </c:pt>
                <c:pt idx="197">
                  <c:v>1528</c:v>
                </c:pt>
                <c:pt idx="198">
                  <c:v>1527</c:v>
                </c:pt>
                <c:pt idx="199">
                  <c:v>1528</c:v>
                </c:pt>
                <c:pt idx="200">
                  <c:v>1529</c:v>
                </c:pt>
                <c:pt idx="201">
                  <c:v>1529</c:v>
                </c:pt>
                <c:pt idx="202">
                  <c:v>1529</c:v>
                </c:pt>
                <c:pt idx="203">
                  <c:v>1529</c:v>
                </c:pt>
                <c:pt idx="204">
                  <c:v>1529</c:v>
                </c:pt>
                <c:pt idx="205">
                  <c:v>1528</c:v>
                </c:pt>
                <c:pt idx="206">
                  <c:v>1529</c:v>
                </c:pt>
                <c:pt idx="207">
                  <c:v>1529</c:v>
                </c:pt>
                <c:pt idx="208">
                  <c:v>1529</c:v>
                </c:pt>
                <c:pt idx="209">
                  <c:v>1529</c:v>
                </c:pt>
                <c:pt idx="210">
                  <c:v>1529</c:v>
                </c:pt>
                <c:pt idx="211">
                  <c:v>1529</c:v>
                </c:pt>
                <c:pt idx="212">
                  <c:v>1530</c:v>
                </c:pt>
                <c:pt idx="213">
                  <c:v>1529</c:v>
                </c:pt>
                <c:pt idx="214">
                  <c:v>1530</c:v>
                </c:pt>
                <c:pt idx="215">
                  <c:v>1530</c:v>
                </c:pt>
                <c:pt idx="216">
                  <c:v>1530</c:v>
                </c:pt>
                <c:pt idx="217">
                  <c:v>1530</c:v>
                </c:pt>
                <c:pt idx="218">
                  <c:v>1530</c:v>
                </c:pt>
                <c:pt idx="219">
                  <c:v>1530</c:v>
                </c:pt>
                <c:pt idx="220">
                  <c:v>1531</c:v>
                </c:pt>
                <c:pt idx="221">
                  <c:v>1531</c:v>
                </c:pt>
                <c:pt idx="222">
                  <c:v>1531</c:v>
                </c:pt>
                <c:pt idx="223">
                  <c:v>1531</c:v>
                </c:pt>
                <c:pt idx="224">
                  <c:v>1531</c:v>
                </c:pt>
                <c:pt idx="225">
                  <c:v>1531</c:v>
                </c:pt>
                <c:pt idx="226">
                  <c:v>7</c:v>
                </c:pt>
                <c:pt idx="227">
                  <c:v>1531</c:v>
                </c:pt>
                <c:pt idx="228">
                  <c:v>1531</c:v>
                </c:pt>
                <c:pt idx="229">
                  <c:v>1531</c:v>
                </c:pt>
                <c:pt idx="230">
                  <c:v>1532</c:v>
                </c:pt>
                <c:pt idx="231">
                  <c:v>1531</c:v>
                </c:pt>
                <c:pt idx="232">
                  <c:v>1531</c:v>
                </c:pt>
                <c:pt idx="233">
                  <c:v>1531</c:v>
                </c:pt>
                <c:pt idx="234">
                  <c:v>1531</c:v>
                </c:pt>
                <c:pt idx="235">
                  <c:v>1531</c:v>
                </c:pt>
                <c:pt idx="236">
                  <c:v>1532</c:v>
                </c:pt>
                <c:pt idx="237">
                  <c:v>1532</c:v>
                </c:pt>
                <c:pt idx="238">
                  <c:v>1532</c:v>
                </c:pt>
                <c:pt idx="239">
                  <c:v>1532</c:v>
                </c:pt>
                <c:pt idx="240">
                  <c:v>1532</c:v>
                </c:pt>
                <c:pt idx="241">
                  <c:v>1532</c:v>
                </c:pt>
                <c:pt idx="242">
                  <c:v>1532</c:v>
                </c:pt>
                <c:pt idx="243">
                  <c:v>1532</c:v>
                </c:pt>
                <c:pt idx="244">
                  <c:v>1533</c:v>
                </c:pt>
                <c:pt idx="245">
                  <c:v>1533</c:v>
                </c:pt>
                <c:pt idx="246">
                  <c:v>1533</c:v>
                </c:pt>
                <c:pt idx="247">
                  <c:v>1532</c:v>
                </c:pt>
                <c:pt idx="248">
                  <c:v>1533</c:v>
                </c:pt>
                <c:pt idx="249">
                  <c:v>1533</c:v>
                </c:pt>
                <c:pt idx="250">
                  <c:v>1533</c:v>
                </c:pt>
                <c:pt idx="251">
                  <c:v>1533</c:v>
                </c:pt>
                <c:pt idx="252">
                  <c:v>1533</c:v>
                </c:pt>
                <c:pt idx="253">
                  <c:v>1533</c:v>
                </c:pt>
                <c:pt idx="254">
                  <c:v>1533</c:v>
                </c:pt>
                <c:pt idx="255">
                  <c:v>1533</c:v>
                </c:pt>
                <c:pt idx="256">
                  <c:v>1533</c:v>
                </c:pt>
                <c:pt idx="257">
                  <c:v>1533</c:v>
                </c:pt>
                <c:pt idx="258">
                  <c:v>1533</c:v>
                </c:pt>
                <c:pt idx="259">
                  <c:v>1533</c:v>
                </c:pt>
                <c:pt idx="260">
                  <c:v>1533</c:v>
                </c:pt>
                <c:pt idx="261">
                  <c:v>1533</c:v>
                </c:pt>
                <c:pt idx="262">
                  <c:v>1534</c:v>
                </c:pt>
                <c:pt idx="263">
                  <c:v>1533</c:v>
                </c:pt>
                <c:pt idx="264">
                  <c:v>1533</c:v>
                </c:pt>
                <c:pt idx="265">
                  <c:v>1533</c:v>
                </c:pt>
                <c:pt idx="266">
                  <c:v>1533</c:v>
                </c:pt>
                <c:pt idx="267">
                  <c:v>1533</c:v>
                </c:pt>
                <c:pt idx="268">
                  <c:v>1533</c:v>
                </c:pt>
                <c:pt idx="269">
                  <c:v>1533</c:v>
                </c:pt>
                <c:pt idx="270">
                  <c:v>1534</c:v>
                </c:pt>
                <c:pt idx="271">
                  <c:v>1534</c:v>
                </c:pt>
                <c:pt idx="272">
                  <c:v>1534</c:v>
                </c:pt>
                <c:pt idx="273">
                  <c:v>1534</c:v>
                </c:pt>
                <c:pt idx="274">
                  <c:v>1534</c:v>
                </c:pt>
                <c:pt idx="275">
                  <c:v>1534</c:v>
                </c:pt>
                <c:pt idx="276">
                  <c:v>1534</c:v>
                </c:pt>
                <c:pt idx="277">
                  <c:v>1534</c:v>
                </c:pt>
                <c:pt idx="278">
                  <c:v>1534</c:v>
                </c:pt>
                <c:pt idx="279">
                  <c:v>1534</c:v>
                </c:pt>
                <c:pt idx="280">
                  <c:v>1534</c:v>
                </c:pt>
                <c:pt idx="281">
                  <c:v>1534</c:v>
                </c:pt>
                <c:pt idx="282">
                  <c:v>1533</c:v>
                </c:pt>
                <c:pt idx="283">
                  <c:v>1533</c:v>
                </c:pt>
                <c:pt idx="284">
                  <c:v>1534</c:v>
                </c:pt>
                <c:pt idx="285">
                  <c:v>1534</c:v>
                </c:pt>
                <c:pt idx="286">
                  <c:v>1534</c:v>
                </c:pt>
                <c:pt idx="287">
                  <c:v>1534</c:v>
                </c:pt>
                <c:pt idx="288">
                  <c:v>1534</c:v>
                </c:pt>
                <c:pt idx="289">
                  <c:v>1534</c:v>
                </c:pt>
                <c:pt idx="290">
                  <c:v>1534</c:v>
                </c:pt>
                <c:pt idx="291">
                  <c:v>1534</c:v>
                </c:pt>
                <c:pt idx="292">
                  <c:v>1535</c:v>
                </c:pt>
                <c:pt idx="293">
                  <c:v>1534</c:v>
                </c:pt>
                <c:pt idx="294">
                  <c:v>1534</c:v>
                </c:pt>
                <c:pt idx="295">
                  <c:v>1534</c:v>
                </c:pt>
                <c:pt idx="296">
                  <c:v>1534</c:v>
                </c:pt>
                <c:pt idx="297">
                  <c:v>1534</c:v>
                </c:pt>
                <c:pt idx="298">
                  <c:v>1534</c:v>
                </c:pt>
                <c:pt idx="299">
                  <c:v>1534</c:v>
                </c:pt>
                <c:pt idx="300">
                  <c:v>1534</c:v>
                </c:pt>
                <c:pt idx="301">
                  <c:v>1534</c:v>
                </c:pt>
                <c:pt idx="302">
                  <c:v>1534</c:v>
                </c:pt>
                <c:pt idx="303">
                  <c:v>1534</c:v>
                </c:pt>
                <c:pt idx="304">
                  <c:v>1534</c:v>
                </c:pt>
                <c:pt idx="305">
                  <c:v>1534</c:v>
                </c:pt>
                <c:pt idx="306">
                  <c:v>1534</c:v>
                </c:pt>
                <c:pt idx="307">
                  <c:v>1534</c:v>
                </c:pt>
                <c:pt idx="308">
                  <c:v>1534</c:v>
                </c:pt>
                <c:pt idx="309">
                  <c:v>1533</c:v>
                </c:pt>
                <c:pt idx="310">
                  <c:v>1533</c:v>
                </c:pt>
                <c:pt idx="311">
                  <c:v>1534</c:v>
                </c:pt>
                <c:pt idx="312">
                  <c:v>1534</c:v>
                </c:pt>
                <c:pt idx="313">
                  <c:v>1534</c:v>
                </c:pt>
                <c:pt idx="314">
                  <c:v>1535</c:v>
                </c:pt>
                <c:pt idx="315">
                  <c:v>1534</c:v>
                </c:pt>
                <c:pt idx="316">
                  <c:v>1534</c:v>
                </c:pt>
                <c:pt idx="317">
                  <c:v>1534</c:v>
                </c:pt>
                <c:pt idx="318">
                  <c:v>1534</c:v>
                </c:pt>
                <c:pt idx="319">
                  <c:v>1534</c:v>
                </c:pt>
                <c:pt idx="320">
                  <c:v>1534</c:v>
                </c:pt>
                <c:pt idx="321">
                  <c:v>1534</c:v>
                </c:pt>
                <c:pt idx="322">
                  <c:v>1534</c:v>
                </c:pt>
                <c:pt idx="323">
                  <c:v>1534</c:v>
                </c:pt>
                <c:pt idx="324">
                  <c:v>1534</c:v>
                </c:pt>
                <c:pt idx="325">
                  <c:v>1534</c:v>
                </c:pt>
                <c:pt idx="326">
                  <c:v>1534</c:v>
                </c:pt>
                <c:pt idx="327">
                  <c:v>1534</c:v>
                </c:pt>
                <c:pt idx="328">
                  <c:v>1534</c:v>
                </c:pt>
                <c:pt idx="329">
                  <c:v>1535</c:v>
                </c:pt>
                <c:pt idx="330">
                  <c:v>1535</c:v>
                </c:pt>
                <c:pt idx="331">
                  <c:v>1535</c:v>
                </c:pt>
                <c:pt idx="332">
                  <c:v>1535</c:v>
                </c:pt>
                <c:pt idx="333">
                  <c:v>1535</c:v>
                </c:pt>
                <c:pt idx="334">
                  <c:v>1535</c:v>
                </c:pt>
                <c:pt idx="335">
                  <c:v>1535</c:v>
                </c:pt>
                <c:pt idx="336">
                  <c:v>1535</c:v>
                </c:pt>
                <c:pt idx="337">
                  <c:v>1535</c:v>
                </c:pt>
                <c:pt idx="338">
                  <c:v>1535</c:v>
                </c:pt>
                <c:pt idx="339">
                  <c:v>1535</c:v>
                </c:pt>
                <c:pt idx="340">
                  <c:v>1535</c:v>
                </c:pt>
                <c:pt idx="341">
                  <c:v>1535</c:v>
                </c:pt>
                <c:pt idx="342">
                  <c:v>1535</c:v>
                </c:pt>
                <c:pt idx="343">
                  <c:v>1535</c:v>
                </c:pt>
                <c:pt idx="344">
                  <c:v>1535</c:v>
                </c:pt>
                <c:pt idx="345">
                  <c:v>1535</c:v>
                </c:pt>
                <c:pt idx="346">
                  <c:v>1535</c:v>
                </c:pt>
                <c:pt idx="347">
                  <c:v>1536</c:v>
                </c:pt>
                <c:pt idx="348">
                  <c:v>1535</c:v>
                </c:pt>
                <c:pt idx="349">
                  <c:v>1535</c:v>
                </c:pt>
                <c:pt idx="350">
                  <c:v>1535</c:v>
                </c:pt>
                <c:pt idx="351">
                  <c:v>1535</c:v>
                </c:pt>
                <c:pt idx="352">
                  <c:v>1535</c:v>
                </c:pt>
                <c:pt idx="353">
                  <c:v>1535</c:v>
                </c:pt>
                <c:pt idx="354">
                  <c:v>1535</c:v>
                </c:pt>
                <c:pt idx="355">
                  <c:v>1535</c:v>
                </c:pt>
                <c:pt idx="356">
                  <c:v>1535</c:v>
                </c:pt>
                <c:pt idx="357">
                  <c:v>1535</c:v>
                </c:pt>
                <c:pt idx="358">
                  <c:v>1535</c:v>
                </c:pt>
                <c:pt idx="359">
                  <c:v>1535</c:v>
                </c:pt>
                <c:pt idx="360">
                  <c:v>1535</c:v>
                </c:pt>
                <c:pt idx="361">
                  <c:v>1535</c:v>
                </c:pt>
                <c:pt idx="362">
                  <c:v>1535</c:v>
                </c:pt>
                <c:pt idx="363">
                  <c:v>1535</c:v>
                </c:pt>
                <c:pt idx="364">
                  <c:v>1535</c:v>
                </c:pt>
                <c:pt idx="365">
                  <c:v>1535</c:v>
                </c:pt>
                <c:pt idx="366">
                  <c:v>1535</c:v>
                </c:pt>
                <c:pt idx="367">
                  <c:v>1535</c:v>
                </c:pt>
                <c:pt idx="368">
                  <c:v>1535</c:v>
                </c:pt>
                <c:pt idx="369">
                  <c:v>1535</c:v>
                </c:pt>
                <c:pt idx="370">
                  <c:v>1535</c:v>
                </c:pt>
                <c:pt idx="371">
                  <c:v>1535</c:v>
                </c:pt>
                <c:pt idx="372">
                  <c:v>1535</c:v>
                </c:pt>
                <c:pt idx="373">
                  <c:v>1535</c:v>
                </c:pt>
                <c:pt idx="374">
                  <c:v>1535</c:v>
                </c:pt>
                <c:pt idx="375">
                  <c:v>1535</c:v>
                </c:pt>
                <c:pt idx="376">
                  <c:v>1535</c:v>
                </c:pt>
                <c:pt idx="377">
                  <c:v>1535</c:v>
                </c:pt>
                <c:pt idx="378">
                  <c:v>1535</c:v>
                </c:pt>
                <c:pt idx="379">
                  <c:v>1535</c:v>
                </c:pt>
                <c:pt idx="380">
                  <c:v>1534</c:v>
                </c:pt>
                <c:pt idx="381">
                  <c:v>1534</c:v>
                </c:pt>
                <c:pt idx="382">
                  <c:v>1534</c:v>
                </c:pt>
                <c:pt idx="383">
                  <c:v>1534</c:v>
                </c:pt>
                <c:pt idx="384">
                  <c:v>1534</c:v>
                </c:pt>
                <c:pt idx="385">
                  <c:v>1535</c:v>
                </c:pt>
                <c:pt idx="386">
                  <c:v>1535</c:v>
                </c:pt>
                <c:pt idx="387">
                  <c:v>1534</c:v>
                </c:pt>
                <c:pt idx="388">
                  <c:v>1534</c:v>
                </c:pt>
                <c:pt idx="389">
                  <c:v>1534</c:v>
                </c:pt>
                <c:pt idx="390">
                  <c:v>1534</c:v>
                </c:pt>
                <c:pt idx="391">
                  <c:v>1534</c:v>
                </c:pt>
                <c:pt idx="392">
                  <c:v>1534</c:v>
                </c:pt>
                <c:pt idx="393">
                  <c:v>1534</c:v>
                </c:pt>
                <c:pt idx="394">
                  <c:v>1534</c:v>
                </c:pt>
                <c:pt idx="395">
                  <c:v>1534</c:v>
                </c:pt>
                <c:pt idx="396">
                  <c:v>1534</c:v>
                </c:pt>
                <c:pt idx="397">
                  <c:v>1534</c:v>
                </c:pt>
                <c:pt idx="398">
                  <c:v>1534</c:v>
                </c:pt>
                <c:pt idx="399">
                  <c:v>1534</c:v>
                </c:pt>
                <c:pt idx="400">
                  <c:v>1534</c:v>
                </c:pt>
                <c:pt idx="401">
                  <c:v>1534</c:v>
                </c:pt>
                <c:pt idx="402">
                  <c:v>1534</c:v>
                </c:pt>
                <c:pt idx="403">
                  <c:v>1534</c:v>
                </c:pt>
                <c:pt idx="404">
                  <c:v>1534</c:v>
                </c:pt>
                <c:pt idx="405">
                  <c:v>1534</c:v>
                </c:pt>
                <c:pt idx="406">
                  <c:v>1534</c:v>
                </c:pt>
                <c:pt idx="407">
                  <c:v>1530</c:v>
                </c:pt>
                <c:pt idx="408">
                  <c:v>1509</c:v>
                </c:pt>
                <c:pt idx="409">
                  <c:v>1475</c:v>
                </c:pt>
                <c:pt idx="410">
                  <c:v>1410</c:v>
                </c:pt>
                <c:pt idx="411">
                  <c:v>1333</c:v>
                </c:pt>
                <c:pt idx="412">
                  <c:v>1254</c:v>
                </c:pt>
                <c:pt idx="413">
                  <c:v>1168</c:v>
                </c:pt>
                <c:pt idx="414">
                  <c:v>1075</c:v>
                </c:pt>
                <c:pt idx="415">
                  <c:v>1007</c:v>
                </c:pt>
                <c:pt idx="416">
                  <c:v>955</c:v>
                </c:pt>
                <c:pt idx="417">
                  <c:v>925</c:v>
                </c:pt>
                <c:pt idx="418">
                  <c:v>905</c:v>
                </c:pt>
                <c:pt idx="419">
                  <c:v>891</c:v>
                </c:pt>
                <c:pt idx="420">
                  <c:v>884</c:v>
                </c:pt>
                <c:pt idx="421">
                  <c:v>872</c:v>
                </c:pt>
                <c:pt idx="422">
                  <c:v>858</c:v>
                </c:pt>
                <c:pt idx="423">
                  <c:v>855</c:v>
                </c:pt>
                <c:pt idx="424">
                  <c:v>856</c:v>
                </c:pt>
                <c:pt idx="425">
                  <c:v>849</c:v>
                </c:pt>
                <c:pt idx="426">
                  <c:v>849</c:v>
                </c:pt>
                <c:pt idx="427">
                  <c:v>838</c:v>
                </c:pt>
                <c:pt idx="428">
                  <c:v>825</c:v>
                </c:pt>
                <c:pt idx="429">
                  <c:v>823</c:v>
                </c:pt>
                <c:pt idx="430">
                  <c:v>818</c:v>
                </c:pt>
                <c:pt idx="431">
                  <c:v>812</c:v>
                </c:pt>
                <c:pt idx="432">
                  <c:v>813</c:v>
                </c:pt>
                <c:pt idx="433">
                  <c:v>801</c:v>
                </c:pt>
                <c:pt idx="434">
                  <c:v>794</c:v>
                </c:pt>
                <c:pt idx="435">
                  <c:v>787</c:v>
                </c:pt>
                <c:pt idx="436">
                  <c:v>791</c:v>
                </c:pt>
                <c:pt idx="437">
                  <c:v>4046</c:v>
                </c:pt>
                <c:pt idx="438">
                  <c:v>799</c:v>
                </c:pt>
                <c:pt idx="439">
                  <c:v>787</c:v>
                </c:pt>
                <c:pt idx="440">
                  <c:v>768</c:v>
                </c:pt>
                <c:pt idx="441">
                  <c:v>766</c:v>
                </c:pt>
                <c:pt idx="442">
                  <c:v>767</c:v>
                </c:pt>
                <c:pt idx="443">
                  <c:v>774</c:v>
                </c:pt>
                <c:pt idx="444">
                  <c:v>766</c:v>
                </c:pt>
                <c:pt idx="445">
                  <c:v>754</c:v>
                </c:pt>
                <c:pt idx="446">
                  <c:v>757</c:v>
                </c:pt>
                <c:pt idx="447">
                  <c:v>766</c:v>
                </c:pt>
                <c:pt idx="448">
                  <c:v>772</c:v>
                </c:pt>
                <c:pt idx="449">
                  <c:v>767</c:v>
                </c:pt>
                <c:pt idx="450">
                  <c:v>763</c:v>
                </c:pt>
                <c:pt idx="451">
                  <c:v>760</c:v>
                </c:pt>
                <c:pt idx="452">
                  <c:v>760</c:v>
                </c:pt>
                <c:pt idx="453">
                  <c:v>747</c:v>
                </c:pt>
                <c:pt idx="454">
                  <c:v>729</c:v>
                </c:pt>
                <c:pt idx="455">
                  <c:v>732</c:v>
                </c:pt>
                <c:pt idx="456">
                  <c:v>746</c:v>
                </c:pt>
                <c:pt idx="457">
                  <c:v>735</c:v>
                </c:pt>
                <c:pt idx="458">
                  <c:v>711</c:v>
                </c:pt>
                <c:pt idx="459">
                  <c:v>720</c:v>
                </c:pt>
                <c:pt idx="460">
                  <c:v>728</c:v>
                </c:pt>
                <c:pt idx="461">
                  <c:v>712</c:v>
                </c:pt>
                <c:pt idx="462">
                  <c:v>697</c:v>
                </c:pt>
                <c:pt idx="463">
                  <c:v>693</c:v>
                </c:pt>
                <c:pt idx="464">
                  <c:v>688</c:v>
                </c:pt>
                <c:pt idx="465">
                  <c:v>688</c:v>
                </c:pt>
                <c:pt idx="466">
                  <c:v>703</c:v>
                </c:pt>
                <c:pt idx="467">
                  <c:v>698</c:v>
                </c:pt>
                <c:pt idx="468">
                  <c:v>697</c:v>
                </c:pt>
                <c:pt idx="469">
                  <c:v>695</c:v>
                </c:pt>
                <c:pt idx="470">
                  <c:v>678</c:v>
                </c:pt>
                <c:pt idx="471">
                  <c:v>667</c:v>
                </c:pt>
                <c:pt idx="472">
                  <c:v>656</c:v>
                </c:pt>
                <c:pt idx="473">
                  <c:v>650</c:v>
                </c:pt>
                <c:pt idx="474">
                  <c:v>655</c:v>
                </c:pt>
                <c:pt idx="475">
                  <c:v>670</c:v>
                </c:pt>
                <c:pt idx="476">
                  <c:v>662</c:v>
                </c:pt>
                <c:pt idx="477">
                  <c:v>649</c:v>
                </c:pt>
                <c:pt idx="478">
                  <c:v>666</c:v>
                </c:pt>
                <c:pt idx="479">
                  <c:v>662</c:v>
                </c:pt>
                <c:pt idx="480">
                  <c:v>657</c:v>
                </c:pt>
                <c:pt idx="481">
                  <c:v>646</c:v>
                </c:pt>
                <c:pt idx="482">
                  <c:v>647</c:v>
                </c:pt>
                <c:pt idx="483">
                  <c:v>648</c:v>
                </c:pt>
                <c:pt idx="484">
                  <c:v>653</c:v>
                </c:pt>
                <c:pt idx="485">
                  <c:v>628</c:v>
                </c:pt>
                <c:pt idx="486">
                  <c:v>623</c:v>
                </c:pt>
                <c:pt idx="487">
                  <c:v>623</c:v>
                </c:pt>
                <c:pt idx="488">
                  <c:v>616</c:v>
                </c:pt>
                <c:pt idx="489">
                  <c:v>616</c:v>
                </c:pt>
                <c:pt idx="490">
                  <c:v>614</c:v>
                </c:pt>
                <c:pt idx="491">
                  <c:v>619</c:v>
                </c:pt>
                <c:pt idx="492">
                  <c:v>605</c:v>
                </c:pt>
                <c:pt idx="493">
                  <c:v>607</c:v>
                </c:pt>
                <c:pt idx="494">
                  <c:v>612</c:v>
                </c:pt>
                <c:pt idx="495">
                  <c:v>615</c:v>
                </c:pt>
                <c:pt idx="496">
                  <c:v>616</c:v>
                </c:pt>
                <c:pt idx="497">
                  <c:v>613</c:v>
                </c:pt>
                <c:pt idx="498">
                  <c:v>609</c:v>
                </c:pt>
                <c:pt idx="499">
                  <c:v>609</c:v>
                </c:pt>
                <c:pt idx="500">
                  <c:v>590</c:v>
                </c:pt>
                <c:pt idx="501">
                  <c:v>584</c:v>
                </c:pt>
                <c:pt idx="502">
                  <c:v>591</c:v>
                </c:pt>
                <c:pt idx="503">
                  <c:v>595</c:v>
                </c:pt>
                <c:pt idx="504">
                  <c:v>593</c:v>
                </c:pt>
                <c:pt idx="505">
                  <c:v>592</c:v>
                </c:pt>
                <c:pt idx="506">
                  <c:v>585</c:v>
                </c:pt>
                <c:pt idx="507">
                  <c:v>582</c:v>
                </c:pt>
                <c:pt idx="508">
                  <c:v>593</c:v>
                </c:pt>
                <c:pt idx="509">
                  <c:v>591</c:v>
                </c:pt>
                <c:pt idx="510">
                  <c:v>593</c:v>
                </c:pt>
                <c:pt idx="511">
                  <c:v>600</c:v>
                </c:pt>
                <c:pt idx="512">
                  <c:v>597</c:v>
                </c:pt>
                <c:pt idx="513">
                  <c:v>586</c:v>
                </c:pt>
                <c:pt idx="514">
                  <c:v>575</c:v>
                </c:pt>
                <c:pt idx="515">
                  <c:v>572</c:v>
                </c:pt>
                <c:pt idx="516">
                  <c:v>572</c:v>
                </c:pt>
                <c:pt idx="517">
                  <c:v>575</c:v>
                </c:pt>
                <c:pt idx="518">
                  <c:v>572</c:v>
                </c:pt>
                <c:pt idx="519">
                  <c:v>566</c:v>
                </c:pt>
                <c:pt idx="520">
                  <c:v>569</c:v>
                </c:pt>
                <c:pt idx="521">
                  <c:v>571</c:v>
                </c:pt>
                <c:pt idx="522">
                  <c:v>570</c:v>
                </c:pt>
                <c:pt idx="523">
                  <c:v>566</c:v>
                </c:pt>
                <c:pt idx="524">
                  <c:v>570</c:v>
                </c:pt>
                <c:pt idx="525">
                  <c:v>574</c:v>
                </c:pt>
                <c:pt idx="526">
                  <c:v>568</c:v>
                </c:pt>
                <c:pt idx="527">
                  <c:v>570</c:v>
                </c:pt>
                <c:pt idx="528">
                  <c:v>555</c:v>
                </c:pt>
                <c:pt idx="529">
                  <c:v>548</c:v>
                </c:pt>
                <c:pt idx="530">
                  <c:v>558</c:v>
                </c:pt>
                <c:pt idx="531">
                  <c:v>568</c:v>
                </c:pt>
                <c:pt idx="532">
                  <c:v>567</c:v>
                </c:pt>
                <c:pt idx="533">
                  <c:v>554</c:v>
                </c:pt>
                <c:pt idx="534">
                  <c:v>543</c:v>
                </c:pt>
                <c:pt idx="535">
                  <c:v>545</c:v>
                </c:pt>
                <c:pt idx="536">
                  <c:v>524</c:v>
                </c:pt>
                <c:pt idx="537">
                  <c:v>520</c:v>
                </c:pt>
                <c:pt idx="538">
                  <c:v>552</c:v>
                </c:pt>
                <c:pt idx="539">
                  <c:v>558</c:v>
                </c:pt>
                <c:pt idx="540">
                  <c:v>545</c:v>
                </c:pt>
                <c:pt idx="541">
                  <c:v>538</c:v>
                </c:pt>
                <c:pt idx="542">
                  <c:v>530</c:v>
                </c:pt>
                <c:pt idx="543">
                  <c:v>527</c:v>
                </c:pt>
                <c:pt idx="544">
                  <c:v>528</c:v>
                </c:pt>
                <c:pt idx="545">
                  <c:v>535</c:v>
                </c:pt>
                <c:pt idx="546">
                  <c:v>541</c:v>
                </c:pt>
                <c:pt idx="547">
                  <c:v>531</c:v>
                </c:pt>
                <c:pt idx="548">
                  <c:v>524</c:v>
                </c:pt>
                <c:pt idx="549">
                  <c:v>509</c:v>
                </c:pt>
                <c:pt idx="550">
                  <c:v>507</c:v>
                </c:pt>
                <c:pt idx="551">
                  <c:v>515</c:v>
                </c:pt>
                <c:pt idx="552">
                  <c:v>509</c:v>
                </c:pt>
                <c:pt idx="553">
                  <c:v>518</c:v>
                </c:pt>
                <c:pt idx="554">
                  <c:v>511</c:v>
                </c:pt>
                <c:pt idx="555">
                  <c:v>507</c:v>
                </c:pt>
                <c:pt idx="556">
                  <c:v>516</c:v>
                </c:pt>
                <c:pt idx="557">
                  <c:v>514</c:v>
                </c:pt>
                <c:pt idx="558">
                  <c:v>519</c:v>
                </c:pt>
                <c:pt idx="559">
                  <c:v>522</c:v>
                </c:pt>
                <c:pt idx="560">
                  <c:v>516</c:v>
                </c:pt>
                <c:pt idx="561">
                  <c:v>516</c:v>
                </c:pt>
                <c:pt idx="562">
                  <c:v>515</c:v>
                </c:pt>
                <c:pt idx="563">
                  <c:v>516</c:v>
                </c:pt>
                <c:pt idx="564">
                  <c:v>508</c:v>
                </c:pt>
                <c:pt idx="565">
                  <c:v>500</c:v>
                </c:pt>
                <c:pt idx="566">
                  <c:v>495</c:v>
                </c:pt>
                <c:pt idx="567">
                  <c:v>491</c:v>
                </c:pt>
                <c:pt idx="568">
                  <c:v>489</c:v>
                </c:pt>
                <c:pt idx="569">
                  <c:v>496</c:v>
                </c:pt>
                <c:pt idx="570">
                  <c:v>499</c:v>
                </c:pt>
                <c:pt idx="571">
                  <c:v>504</c:v>
                </c:pt>
                <c:pt idx="572">
                  <c:v>501</c:v>
                </c:pt>
                <c:pt idx="573">
                  <c:v>502</c:v>
                </c:pt>
                <c:pt idx="574">
                  <c:v>493</c:v>
                </c:pt>
                <c:pt idx="575">
                  <c:v>489</c:v>
                </c:pt>
                <c:pt idx="576">
                  <c:v>499</c:v>
                </c:pt>
                <c:pt idx="577">
                  <c:v>503</c:v>
                </c:pt>
                <c:pt idx="578">
                  <c:v>501</c:v>
                </c:pt>
                <c:pt idx="579">
                  <c:v>507</c:v>
                </c:pt>
                <c:pt idx="580">
                  <c:v>492</c:v>
                </c:pt>
                <c:pt idx="581">
                  <c:v>486</c:v>
                </c:pt>
                <c:pt idx="582">
                  <c:v>475</c:v>
                </c:pt>
                <c:pt idx="583">
                  <c:v>471</c:v>
                </c:pt>
                <c:pt idx="584">
                  <c:v>481</c:v>
                </c:pt>
                <c:pt idx="585">
                  <c:v>486</c:v>
                </c:pt>
                <c:pt idx="586">
                  <c:v>487</c:v>
                </c:pt>
                <c:pt idx="587">
                  <c:v>490</c:v>
                </c:pt>
                <c:pt idx="588">
                  <c:v>484</c:v>
                </c:pt>
                <c:pt idx="589">
                  <c:v>486</c:v>
                </c:pt>
                <c:pt idx="590">
                  <c:v>477</c:v>
                </c:pt>
                <c:pt idx="591">
                  <c:v>478</c:v>
                </c:pt>
                <c:pt idx="592">
                  <c:v>478</c:v>
                </c:pt>
                <c:pt idx="593">
                  <c:v>475</c:v>
                </c:pt>
                <c:pt idx="594">
                  <c:v>484</c:v>
                </c:pt>
                <c:pt idx="595">
                  <c:v>481</c:v>
                </c:pt>
                <c:pt idx="596">
                  <c:v>486</c:v>
                </c:pt>
                <c:pt idx="597">
                  <c:v>483</c:v>
                </c:pt>
                <c:pt idx="598">
                  <c:v>483</c:v>
                </c:pt>
                <c:pt idx="599">
                  <c:v>482</c:v>
                </c:pt>
                <c:pt idx="600">
                  <c:v>491</c:v>
                </c:pt>
                <c:pt idx="601">
                  <c:v>480</c:v>
                </c:pt>
                <c:pt idx="602">
                  <c:v>476</c:v>
                </c:pt>
                <c:pt idx="603">
                  <c:v>488</c:v>
                </c:pt>
                <c:pt idx="604">
                  <c:v>487</c:v>
                </c:pt>
                <c:pt idx="605">
                  <c:v>487</c:v>
                </c:pt>
                <c:pt idx="606">
                  <c:v>481</c:v>
                </c:pt>
                <c:pt idx="607">
                  <c:v>480</c:v>
                </c:pt>
                <c:pt idx="608">
                  <c:v>479</c:v>
                </c:pt>
                <c:pt idx="609">
                  <c:v>473</c:v>
                </c:pt>
                <c:pt idx="610">
                  <c:v>464</c:v>
                </c:pt>
                <c:pt idx="611">
                  <c:v>463</c:v>
                </c:pt>
                <c:pt idx="612">
                  <c:v>474</c:v>
                </c:pt>
                <c:pt idx="613">
                  <c:v>468</c:v>
                </c:pt>
                <c:pt idx="614">
                  <c:v>467</c:v>
                </c:pt>
                <c:pt idx="615">
                  <c:v>466</c:v>
                </c:pt>
                <c:pt idx="616">
                  <c:v>469</c:v>
                </c:pt>
                <c:pt idx="617">
                  <c:v>474</c:v>
                </c:pt>
                <c:pt idx="618">
                  <c:v>457</c:v>
                </c:pt>
                <c:pt idx="619">
                  <c:v>448</c:v>
                </c:pt>
                <c:pt idx="620">
                  <c:v>445</c:v>
                </c:pt>
                <c:pt idx="621">
                  <c:v>439</c:v>
                </c:pt>
                <c:pt idx="622">
                  <c:v>442</c:v>
                </c:pt>
                <c:pt idx="623">
                  <c:v>450</c:v>
                </c:pt>
                <c:pt idx="624">
                  <c:v>437</c:v>
                </c:pt>
                <c:pt idx="625">
                  <c:v>421</c:v>
                </c:pt>
                <c:pt idx="626">
                  <c:v>425</c:v>
                </c:pt>
                <c:pt idx="627">
                  <c:v>440</c:v>
                </c:pt>
                <c:pt idx="628">
                  <c:v>455</c:v>
                </c:pt>
                <c:pt idx="629">
                  <c:v>457</c:v>
                </c:pt>
                <c:pt idx="630">
                  <c:v>451</c:v>
                </c:pt>
                <c:pt idx="631">
                  <c:v>459</c:v>
                </c:pt>
                <c:pt idx="632">
                  <c:v>452</c:v>
                </c:pt>
                <c:pt idx="633">
                  <c:v>445</c:v>
                </c:pt>
                <c:pt idx="634">
                  <c:v>450</c:v>
                </c:pt>
                <c:pt idx="635">
                  <c:v>450</c:v>
                </c:pt>
                <c:pt idx="636">
                  <c:v>434</c:v>
                </c:pt>
                <c:pt idx="637">
                  <c:v>429</c:v>
                </c:pt>
                <c:pt idx="638">
                  <c:v>433</c:v>
                </c:pt>
                <c:pt idx="639">
                  <c:v>434</c:v>
                </c:pt>
                <c:pt idx="640">
                  <c:v>439</c:v>
                </c:pt>
                <c:pt idx="641">
                  <c:v>448</c:v>
                </c:pt>
                <c:pt idx="642">
                  <c:v>459</c:v>
                </c:pt>
                <c:pt idx="643">
                  <c:v>445</c:v>
                </c:pt>
                <c:pt idx="644">
                  <c:v>424</c:v>
                </c:pt>
                <c:pt idx="645">
                  <c:v>436</c:v>
                </c:pt>
                <c:pt idx="646">
                  <c:v>437</c:v>
                </c:pt>
                <c:pt idx="647">
                  <c:v>426</c:v>
                </c:pt>
                <c:pt idx="648">
                  <c:v>435</c:v>
                </c:pt>
                <c:pt idx="649">
                  <c:v>437</c:v>
                </c:pt>
                <c:pt idx="650">
                  <c:v>420</c:v>
                </c:pt>
                <c:pt idx="651">
                  <c:v>424</c:v>
                </c:pt>
                <c:pt idx="652">
                  <c:v>430</c:v>
                </c:pt>
                <c:pt idx="653">
                  <c:v>422</c:v>
                </c:pt>
                <c:pt idx="654">
                  <c:v>422</c:v>
                </c:pt>
                <c:pt idx="655">
                  <c:v>416</c:v>
                </c:pt>
                <c:pt idx="656">
                  <c:v>410</c:v>
                </c:pt>
                <c:pt idx="657">
                  <c:v>408</c:v>
                </c:pt>
                <c:pt idx="658">
                  <c:v>408</c:v>
                </c:pt>
                <c:pt idx="659">
                  <c:v>415</c:v>
                </c:pt>
                <c:pt idx="660">
                  <c:v>419</c:v>
                </c:pt>
                <c:pt idx="661">
                  <c:v>428</c:v>
                </c:pt>
                <c:pt idx="662">
                  <c:v>423</c:v>
                </c:pt>
                <c:pt idx="663">
                  <c:v>418</c:v>
                </c:pt>
                <c:pt idx="664">
                  <c:v>415</c:v>
                </c:pt>
                <c:pt idx="665">
                  <c:v>419</c:v>
                </c:pt>
                <c:pt idx="666">
                  <c:v>418</c:v>
                </c:pt>
                <c:pt idx="667">
                  <c:v>424</c:v>
                </c:pt>
                <c:pt idx="668">
                  <c:v>421</c:v>
                </c:pt>
                <c:pt idx="669">
                  <c:v>415</c:v>
                </c:pt>
                <c:pt idx="670">
                  <c:v>417</c:v>
                </c:pt>
                <c:pt idx="671">
                  <c:v>416</c:v>
                </c:pt>
                <c:pt idx="672">
                  <c:v>412</c:v>
                </c:pt>
                <c:pt idx="673">
                  <c:v>410</c:v>
                </c:pt>
                <c:pt idx="674">
                  <c:v>407</c:v>
                </c:pt>
                <c:pt idx="675">
                  <c:v>408</c:v>
                </c:pt>
                <c:pt idx="676">
                  <c:v>414</c:v>
                </c:pt>
                <c:pt idx="677">
                  <c:v>417</c:v>
                </c:pt>
                <c:pt idx="678">
                  <c:v>407</c:v>
                </c:pt>
                <c:pt idx="679">
                  <c:v>398</c:v>
                </c:pt>
                <c:pt idx="680">
                  <c:v>404</c:v>
                </c:pt>
                <c:pt idx="681">
                  <c:v>403</c:v>
                </c:pt>
                <c:pt idx="682">
                  <c:v>399</c:v>
                </c:pt>
                <c:pt idx="683">
                  <c:v>406</c:v>
                </c:pt>
                <c:pt idx="684">
                  <c:v>400</c:v>
                </c:pt>
                <c:pt idx="685">
                  <c:v>387</c:v>
                </c:pt>
                <c:pt idx="686">
                  <c:v>391</c:v>
                </c:pt>
                <c:pt idx="687">
                  <c:v>399</c:v>
                </c:pt>
                <c:pt idx="688">
                  <c:v>405</c:v>
                </c:pt>
                <c:pt idx="689">
                  <c:v>408</c:v>
                </c:pt>
                <c:pt idx="690">
                  <c:v>398</c:v>
                </c:pt>
                <c:pt idx="691">
                  <c:v>403</c:v>
                </c:pt>
                <c:pt idx="692">
                  <c:v>398</c:v>
                </c:pt>
                <c:pt idx="693">
                  <c:v>399</c:v>
                </c:pt>
                <c:pt idx="694">
                  <c:v>394</c:v>
                </c:pt>
                <c:pt idx="695">
                  <c:v>395</c:v>
                </c:pt>
                <c:pt idx="696">
                  <c:v>389</c:v>
                </c:pt>
                <c:pt idx="697">
                  <c:v>393</c:v>
                </c:pt>
                <c:pt idx="698">
                  <c:v>394</c:v>
                </c:pt>
                <c:pt idx="699">
                  <c:v>390</c:v>
                </c:pt>
                <c:pt idx="700">
                  <c:v>387</c:v>
                </c:pt>
                <c:pt idx="701">
                  <c:v>384</c:v>
                </c:pt>
                <c:pt idx="702">
                  <c:v>380</c:v>
                </c:pt>
                <c:pt idx="703">
                  <c:v>363</c:v>
                </c:pt>
                <c:pt idx="704">
                  <c:v>356</c:v>
                </c:pt>
                <c:pt idx="705">
                  <c:v>370</c:v>
                </c:pt>
                <c:pt idx="706">
                  <c:v>385</c:v>
                </c:pt>
                <c:pt idx="707">
                  <c:v>387</c:v>
                </c:pt>
                <c:pt idx="708">
                  <c:v>374</c:v>
                </c:pt>
                <c:pt idx="709">
                  <c:v>361</c:v>
                </c:pt>
                <c:pt idx="710">
                  <c:v>356</c:v>
                </c:pt>
                <c:pt idx="711">
                  <c:v>359</c:v>
                </c:pt>
                <c:pt idx="712">
                  <c:v>353</c:v>
                </c:pt>
                <c:pt idx="713">
                  <c:v>355</c:v>
                </c:pt>
                <c:pt idx="714">
                  <c:v>361</c:v>
                </c:pt>
                <c:pt idx="715">
                  <c:v>354</c:v>
                </c:pt>
                <c:pt idx="716">
                  <c:v>345</c:v>
                </c:pt>
                <c:pt idx="717">
                  <c:v>358</c:v>
                </c:pt>
                <c:pt idx="718">
                  <c:v>367</c:v>
                </c:pt>
                <c:pt idx="719">
                  <c:v>363</c:v>
                </c:pt>
                <c:pt idx="720">
                  <c:v>355</c:v>
                </c:pt>
                <c:pt idx="721">
                  <c:v>353</c:v>
                </c:pt>
                <c:pt idx="722">
                  <c:v>355</c:v>
                </c:pt>
                <c:pt idx="723">
                  <c:v>365</c:v>
                </c:pt>
                <c:pt idx="724">
                  <c:v>373</c:v>
                </c:pt>
                <c:pt idx="725">
                  <c:v>372</c:v>
                </c:pt>
                <c:pt idx="726">
                  <c:v>367</c:v>
                </c:pt>
                <c:pt idx="727">
                  <c:v>363</c:v>
                </c:pt>
                <c:pt idx="728">
                  <c:v>351</c:v>
                </c:pt>
                <c:pt idx="729">
                  <c:v>336</c:v>
                </c:pt>
                <c:pt idx="730">
                  <c:v>338</c:v>
                </c:pt>
                <c:pt idx="731">
                  <c:v>348</c:v>
                </c:pt>
                <c:pt idx="732">
                  <c:v>359</c:v>
                </c:pt>
                <c:pt idx="733">
                  <c:v>357</c:v>
                </c:pt>
                <c:pt idx="734">
                  <c:v>360</c:v>
                </c:pt>
                <c:pt idx="735">
                  <c:v>364</c:v>
                </c:pt>
                <c:pt idx="736">
                  <c:v>359</c:v>
                </c:pt>
                <c:pt idx="737">
                  <c:v>353</c:v>
                </c:pt>
                <c:pt idx="738">
                  <c:v>355</c:v>
                </c:pt>
                <c:pt idx="739">
                  <c:v>354</c:v>
                </c:pt>
                <c:pt idx="740">
                  <c:v>345</c:v>
                </c:pt>
                <c:pt idx="741">
                  <c:v>347</c:v>
                </c:pt>
                <c:pt idx="742">
                  <c:v>345</c:v>
                </c:pt>
                <c:pt idx="743">
                  <c:v>340</c:v>
                </c:pt>
                <c:pt idx="744">
                  <c:v>339</c:v>
                </c:pt>
                <c:pt idx="745">
                  <c:v>339</c:v>
                </c:pt>
                <c:pt idx="746">
                  <c:v>342</c:v>
                </c:pt>
                <c:pt idx="747">
                  <c:v>338</c:v>
                </c:pt>
                <c:pt idx="748">
                  <c:v>332</c:v>
                </c:pt>
                <c:pt idx="749">
                  <c:v>339</c:v>
                </c:pt>
                <c:pt idx="750">
                  <c:v>347</c:v>
                </c:pt>
                <c:pt idx="751">
                  <c:v>347</c:v>
                </c:pt>
                <c:pt idx="752">
                  <c:v>340</c:v>
                </c:pt>
                <c:pt idx="753">
                  <c:v>343</c:v>
                </c:pt>
                <c:pt idx="754">
                  <c:v>344</c:v>
                </c:pt>
                <c:pt idx="755">
                  <c:v>326</c:v>
                </c:pt>
                <c:pt idx="756">
                  <c:v>319</c:v>
                </c:pt>
                <c:pt idx="757">
                  <c:v>332</c:v>
                </c:pt>
                <c:pt idx="758">
                  <c:v>367</c:v>
                </c:pt>
                <c:pt idx="759">
                  <c:v>456</c:v>
                </c:pt>
                <c:pt idx="760">
                  <c:v>560</c:v>
                </c:pt>
                <c:pt idx="761">
                  <c:v>662</c:v>
                </c:pt>
                <c:pt idx="762">
                  <c:v>754</c:v>
                </c:pt>
                <c:pt idx="763">
                  <c:v>850</c:v>
                </c:pt>
                <c:pt idx="764">
                  <c:v>920</c:v>
                </c:pt>
                <c:pt idx="765">
                  <c:v>977</c:v>
                </c:pt>
                <c:pt idx="766">
                  <c:v>1023</c:v>
                </c:pt>
                <c:pt idx="767">
                  <c:v>1062</c:v>
                </c:pt>
                <c:pt idx="768">
                  <c:v>1093</c:v>
                </c:pt>
                <c:pt idx="769">
                  <c:v>1118</c:v>
                </c:pt>
                <c:pt idx="770">
                  <c:v>1139</c:v>
                </c:pt>
                <c:pt idx="771">
                  <c:v>1153</c:v>
                </c:pt>
                <c:pt idx="772">
                  <c:v>1170</c:v>
                </c:pt>
                <c:pt idx="773">
                  <c:v>1185</c:v>
                </c:pt>
                <c:pt idx="774">
                  <c:v>1196</c:v>
                </c:pt>
                <c:pt idx="775">
                  <c:v>1209</c:v>
                </c:pt>
                <c:pt idx="776">
                  <c:v>1222</c:v>
                </c:pt>
                <c:pt idx="777">
                  <c:v>1232</c:v>
                </c:pt>
                <c:pt idx="778">
                  <c:v>1242</c:v>
                </c:pt>
                <c:pt idx="779">
                  <c:v>1249</c:v>
                </c:pt>
                <c:pt idx="780">
                  <c:v>1257</c:v>
                </c:pt>
                <c:pt idx="781">
                  <c:v>1265</c:v>
                </c:pt>
                <c:pt idx="782">
                  <c:v>1274</c:v>
                </c:pt>
                <c:pt idx="783">
                  <c:v>1279</c:v>
                </c:pt>
                <c:pt idx="784">
                  <c:v>1286</c:v>
                </c:pt>
                <c:pt idx="785">
                  <c:v>1292</c:v>
                </c:pt>
                <c:pt idx="786">
                  <c:v>1298</c:v>
                </c:pt>
                <c:pt idx="787">
                  <c:v>1304</c:v>
                </c:pt>
                <c:pt idx="788">
                  <c:v>1310</c:v>
                </c:pt>
                <c:pt idx="789">
                  <c:v>1316</c:v>
                </c:pt>
                <c:pt idx="790">
                  <c:v>1322</c:v>
                </c:pt>
                <c:pt idx="791">
                  <c:v>1328</c:v>
                </c:pt>
                <c:pt idx="792">
                  <c:v>1332</c:v>
                </c:pt>
                <c:pt idx="793">
                  <c:v>1336</c:v>
                </c:pt>
                <c:pt idx="794">
                  <c:v>1340</c:v>
                </c:pt>
                <c:pt idx="795">
                  <c:v>1345</c:v>
                </c:pt>
                <c:pt idx="796">
                  <c:v>1350</c:v>
                </c:pt>
                <c:pt idx="797">
                  <c:v>1355</c:v>
                </c:pt>
                <c:pt idx="798">
                  <c:v>1360</c:v>
                </c:pt>
                <c:pt idx="799">
                  <c:v>1364</c:v>
                </c:pt>
                <c:pt idx="800">
                  <c:v>1367</c:v>
                </c:pt>
                <c:pt idx="801">
                  <c:v>1372</c:v>
                </c:pt>
                <c:pt idx="802">
                  <c:v>1377</c:v>
                </c:pt>
                <c:pt idx="803">
                  <c:v>1380</c:v>
                </c:pt>
                <c:pt idx="804">
                  <c:v>1384</c:v>
                </c:pt>
                <c:pt idx="805">
                  <c:v>1387</c:v>
                </c:pt>
                <c:pt idx="806">
                  <c:v>1391</c:v>
                </c:pt>
                <c:pt idx="807">
                  <c:v>1393</c:v>
                </c:pt>
                <c:pt idx="808">
                  <c:v>1396</c:v>
                </c:pt>
                <c:pt idx="809">
                  <c:v>1400</c:v>
                </c:pt>
                <c:pt idx="810">
                  <c:v>1402</c:v>
                </c:pt>
                <c:pt idx="811">
                  <c:v>1405</c:v>
                </c:pt>
                <c:pt idx="812">
                  <c:v>1409</c:v>
                </c:pt>
                <c:pt idx="813">
                  <c:v>1412</c:v>
                </c:pt>
                <c:pt idx="814">
                  <c:v>1414</c:v>
                </c:pt>
                <c:pt idx="815">
                  <c:v>1417</c:v>
                </c:pt>
                <c:pt idx="816">
                  <c:v>1419</c:v>
                </c:pt>
                <c:pt idx="817">
                  <c:v>1422</c:v>
                </c:pt>
                <c:pt idx="818">
                  <c:v>1424</c:v>
                </c:pt>
                <c:pt idx="819">
                  <c:v>1428</c:v>
                </c:pt>
                <c:pt idx="820">
                  <c:v>1430</c:v>
                </c:pt>
                <c:pt idx="821">
                  <c:v>1433</c:v>
                </c:pt>
                <c:pt idx="822">
                  <c:v>1434</c:v>
                </c:pt>
                <c:pt idx="823">
                  <c:v>1436</c:v>
                </c:pt>
                <c:pt idx="824">
                  <c:v>1438</c:v>
                </c:pt>
                <c:pt idx="825">
                  <c:v>1440</c:v>
                </c:pt>
                <c:pt idx="826">
                  <c:v>1442</c:v>
                </c:pt>
                <c:pt idx="827">
                  <c:v>1443</c:v>
                </c:pt>
                <c:pt idx="828">
                  <c:v>1445</c:v>
                </c:pt>
                <c:pt idx="829">
                  <c:v>1446</c:v>
                </c:pt>
                <c:pt idx="830">
                  <c:v>1447</c:v>
                </c:pt>
                <c:pt idx="831">
                  <c:v>1449</c:v>
                </c:pt>
                <c:pt idx="832">
                  <c:v>1450</c:v>
                </c:pt>
                <c:pt idx="833">
                  <c:v>1452</c:v>
                </c:pt>
                <c:pt idx="834">
                  <c:v>1454</c:v>
                </c:pt>
                <c:pt idx="835">
                  <c:v>1456</c:v>
                </c:pt>
                <c:pt idx="836">
                  <c:v>1457</c:v>
                </c:pt>
                <c:pt idx="837">
                  <c:v>1459</c:v>
                </c:pt>
                <c:pt idx="838">
                  <c:v>1460</c:v>
                </c:pt>
                <c:pt idx="839">
                  <c:v>1461</c:v>
                </c:pt>
                <c:pt idx="840">
                  <c:v>1462</c:v>
                </c:pt>
                <c:pt idx="841">
                  <c:v>1463</c:v>
                </c:pt>
                <c:pt idx="842">
                  <c:v>1464</c:v>
                </c:pt>
                <c:pt idx="843">
                  <c:v>1465</c:v>
                </c:pt>
                <c:pt idx="844">
                  <c:v>1466</c:v>
                </c:pt>
                <c:pt idx="845">
                  <c:v>1467</c:v>
                </c:pt>
                <c:pt idx="846">
                  <c:v>1468</c:v>
                </c:pt>
                <c:pt idx="847">
                  <c:v>1468</c:v>
                </c:pt>
                <c:pt idx="848">
                  <c:v>1469</c:v>
                </c:pt>
                <c:pt idx="849">
                  <c:v>1471</c:v>
                </c:pt>
                <c:pt idx="850">
                  <c:v>1471</c:v>
                </c:pt>
                <c:pt idx="851">
                  <c:v>1471</c:v>
                </c:pt>
                <c:pt idx="852">
                  <c:v>1472</c:v>
                </c:pt>
                <c:pt idx="853">
                  <c:v>1472</c:v>
                </c:pt>
                <c:pt idx="854">
                  <c:v>1474</c:v>
                </c:pt>
                <c:pt idx="855">
                  <c:v>1474</c:v>
                </c:pt>
                <c:pt idx="856">
                  <c:v>1475</c:v>
                </c:pt>
                <c:pt idx="857">
                  <c:v>1475</c:v>
                </c:pt>
                <c:pt idx="858">
                  <c:v>1477</c:v>
                </c:pt>
                <c:pt idx="859">
                  <c:v>1477</c:v>
                </c:pt>
                <c:pt idx="860">
                  <c:v>1478</c:v>
                </c:pt>
                <c:pt idx="861">
                  <c:v>1478</c:v>
                </c:pt>
                <c:pt idx="862">
                  <c:v>1479</c:v>
                </c:pt>
                <c:pt idx="863">
                  <c:v>1480</c:v>
                </c:pt>
                <c:pt idx="864">
                  <c:v>1480</c:v>
                </c:pt>
                <c:pt idx="865">
                  <c:v>1481</c:v>
                </c:pt>
                <c:pt idx="866">
                  <c:v>1480</c:v>
                </c:pt>
                <c:pt idx="867">
                  <c:v>1480</c:v>
                </c:pt>
                <c:pt idx="868">
                  <c:v>1480</c:v>
                </c:pt>
                <c:pt idx="869">
                  <c:v>1481</c:v>
                </c:pt>
                <c:pt idx="870">
                  <c:v>1482</c:v>
                </c:pt>
                <c:pt idx="871">
                  <c:v>1483</c:v>
                </c:pt>
                <c:pt idx="872">
                  <c:v>1483</c:v>
                </c:pt>
                <c:pt idx="873">
                  <c:v>1483</c:v>
                </c:pt>
                <c:pt idx="874">
                  <c:v>1484</c:v>
                </c:pt>
                <c:pt idx="875">
                  <c:v>1484</c:v>
                </c:pt>
                <c:pt idx="876">
                  <c:v>1485</c:v>
                </c:pt>
                <c:pt idx="877">
                  <c:v>1485</c:v>
                </c:pt>
                <c:pt idx="878">
                  <c:v>1485</c:v>
                </c:pt>
                <c:pt idx="879">
                  <c:v>1485</c:v>
                </c:pt>
                <c:pt idx="880">
                  <c:v>1485</c:v>
                </c:pt>
                <c:pt idx="881">
                  <c:v>1485</c:v>
                </c:pt>
                <c:pt idx="882">
                  <c:v>1485</c:v>
                </c:pt>
                <c:pt idx="883">
                  <c:v>1485</c:v>
                </c:pt>
                <c:pt idx="884">
                  <c:v>1485</c:v>
                </c:pt>
                <c:pt idx="885">
                  <c:v>1485</c:v>
                </c:pt>
                <c:pt idx="886">
                  <c:v>1486</c:v>
                </c:pt>
                <c:pt idx="887">
                  <c:v>1485</c:v>
                </c:pt>
                <c:pt idx="888">
                  <c:v>1486</c:v>
                </c:pt>
                <c:pt idx="889">
                  <c:v>1487</c:v>
                </c:pt>
                <c:pt idx="890">
                  <c:v>1488</c:v>
                </c:pt>
                <c:pt idx="891">
                  <c:v>1488</c:v>
                </c:pt>
                <c:pt idx="892">
                  <c:v>1488</c:v>
                </c:pt>
                <c:pt idx="893">
                  <c:v>1488</c:v>
                </c:pt>
                <c:pt idx="894">
                  <c:v>1488</c:v>
                </c:pt>
                <c:pt idx="895">
                  <c:v>1488</c:v>
                </c:pt>
                <c:pt idx="896">
                  <c:v>1488</c:v>
                </c:pt>
                <c:pt idx="897">
                  <c:v>1488</c:v>
                </c:pt>
                <c:pt idx="898">
                  <c:v>1488</c:v>
                </c:pt>
                <c:pt idx="899">
                  <c:v>1487</c:v>
                </c:pt>
                <c:pt idx="900">
                  <c:v>1487</c:v>
                </c:pt>
                <c:pt idx="901">
                  <c:v>1487</c:v>
                </c:pt>
                <c:pt idx="902">
                  <c:v>1488</c:v>
                </c:pt>
                <c:pt idx="903">
                  <c:v>1488</c:v>
                </c:pt>
                <c:pt idx="904">
                  <c:v>1488</c:v>
                </c:pt>
                <c:pt idx="905">
                  <c:v>1487</c:v>
                </c:pt>
                <c:pt idx="906">
                  <c:v>1487</c:v>
                </c:pt>
                <c:pt idx="907">
                  <c:v>1487</c:v>
                </c:pt>
                <c:pt idx="908">
                  <c:v>1488</c:v>
                </c:pt>
                <c:pt idx="909">
                  <c:v>1488</c:v>
                </c:pt>
                <c:pt idx="910">
                  <c:v>1488</c:v>
                </c:pt>
                <c:pt idx="911">
                  <c:v>1489</c:v>
                </c:pt>
                <c:pt idx="912">
                  <c:v>1489</c:v>
                </c:pt>
                <c:pt idx="913">
                  <c:v>1489</c:v>
                </c:pt>
                <c:pt idx="914">
                  <c:v>1489</c:v>
                </c:pt>
                <c:pt idx="915">
                  <c:v>1489</c:v>
                </c:pt>
                <c:pt idx="916">
                  <c:v>1489</c:v>
                </c:pt>
                <c:pt idx="917">
                  <c:v>1489</c:v>
                </c:pt>
                <c:pt idx="918">
                  <c:v>1489</c:v>
                </c:pt>
                <c:pt idx="919">
                  <c:v>1489</c:v>
                </c:pt>
                <c:pt idx="920">
                  <c:v>1489</c:v>
                </c:pt>
                <c:pt idx="921">
                  <c:v>1489</c:v>
                </c:pt>
                <c:pt idx="922">
                  <c:v>1489</c:v>
                </c:pt>
                <c:pt idx="923">
                  <c:v>1489</c:v>
                </c:pt>
                <c:pt idx="924">
                  <c:v>1488</c:v>
                </c:pt>
                <c:pt idx="925">
                  <c:v>1488</c:v>
                </c:pt>
                <c:pt idx="926">
                  <c:v>1487</c:v>
                </c:pt>
                <c:pt idx="927">
                  <c:v>1488</c:v>
                </c:pt>
                <c:pt idx="928">
                  <c:v>1488</c:v>
                </c:pt>
                <c:pt idx="929">
                  <c:v>1488</c:v>
                </c:pt>
                <c:pt idx="930">
                  <c:v>1488</c:v>
                </c:pt>
                <c:pt idx="931">
                  <c:v>1488</c:v>
                </c:pt>
                <c:pt idx="932">
                  <c:v>1488</c:v>
                </c:pt>
                <c:pt idx="933">
                  <c:v>1488</c:v>
                </c:pt>
                <c:pt idx="934">
                  <c:v>1488</c:v>
                </c:pt>
                <c:pt idx="935">
                  <c:v>1488</c:v>
                </c:pt>
                <c:pt idx="936">
                  <c:v>1488</c:v>
                </c:pt>
                <c:pt idx="937">
                  <c:v>1488</c:v>
                </c:pt>
                <c:pt idx="938">
                  <c:v>1488</c:v>
                </c:pt>
                <c:pt idx="939">
                  <c:v>1489</c:v>
                </c:pt>
                <c:pt idx="940">
                  <c:v>1488</c:v>
                </c:pt>
                <c:pt idx="941">
                  <c:v>1488</c:v>
                </c:pt>
                <c:pt idx="942">
                  <c:v>1487</c:v>
                </c:pt>
                <c:pt idx="943">
                  <c:v>1486</c:v>
                </c:pt>
                <c:pt idx="944">
                  <c:v>1486</c:v>
                </c:pt>
                <c:pt idx="945">
                  <c:v>7</c:v>
                </c:pt>
                <c:pt idx="946">
                  <c:v>1486</c:v>
                </c:pt>
                <c:pt idx="947">
                  <c:v>1486</c:v>
                </c:pt>
                <c:pt idx="948">
                  <c:v>1486</c:v>
                </c:pt>
                <c:pt idx="949">
                  <c:v>1486</c:v>
                </c:pt>
                <c:pt idx="950">
                  <c:v>1486</c:v>
                </c:pt>
                <c:pt idx="951">
                  <c:v>1486</c:v>
                </c:pt>
                <c:pt idx="952">
                  <c:v>1486</c:v>
                </c:pt>
                <c:pt idx="953">
                  <c:v>1486</c:v>
                </c:pt>
                <c:pt idx="954">
                  <c:v>1485</c:v>
                </c:pt>
                <c:pt idx="955">
                  <c:v>1484</c:v>
                </c:pt>
                <c:pt idx="956">
                  <c:v>1484</c:v>
                </c:pt>
                <c:pt idx="957">
                  <c:v>1484</c:v>
                </c:pt>
                <c:pt idx="958">
                  <c:v>1484</c:v>
                </c:pt>
                <c:pt idx="959">
                  <c:v>1484</c:v>
                </c:pt>
                <c:pt idx="960">
                  <c:v>1484</c:v>
                </c:pt>
                <c:pt idx="961">
                  <c:v>1483</c:v>
                </c:pt>
                <c:pt idx="962">
                  <c:v>1483</c:v>
                </c:pt>
                <c:pt idx="963">
                  <c:v>1483</c:v>
                </c:pt>
                <c:pt idx="964">
                  <c:v>1483</c:v>
                </c:pt>
                <c:pt idx="965">
                  <c:v>1483</c:v>
                </c:pt>
                <c:pt idx="966">
                  <c:v>1483</c:v>
                </c:pt>
                <c:pt idx="967">
                  <c:v>1483</c:v>
                </c:pt>
                <c:pt idx="968">
                  <c:v>1482</c:v>
                </c:pt>
                <c:pt idx="969">
                  <c:v>1482</c:v>
                </c:pt>
                <c:pt idx="970">
                  <c:v>1481</c:v>
                </c:pt>
                <c:pt idx="971">
                  <c:v>1481</c:v>
                </c:pt>
                <c:pt idx="972">
                  <c:v>1481</c:v>
                </c:pt>
                <c:pt idx="973">
                  <c:v>1481</c:v>
                </c:pt>
                <c:pt idx="974">
                  <c:v>1481</c:v>
                </c:pt>
                <c:pt idx="975">
                  <c:v>1481</c:v>
                </c:pt>
                <c:pt idx="976">
                  <c:v>1481</c:v>
                </c:pt>
                <c:pt idx="977">
                  <c:v>1481</c:v>
                </c:pt>
                <c:pt idx="978">
                  <c:v>1487</c:v>
                </c:pt>
                <c:pt idx="979">
                  <c:v>1481</c:v>
                </c:pt>
                <c:pt idx="980">
                  <c:v>1481</c:v>
                </c:pt>
                <c:pt idx="981">
                  <c:v>1481</c:v>
                </c:pt>
                <c:pt idx="982">
                  <c:v>1481</c:v>
                </c:pt>
                <c:pt idx="983">
                  <c:v>1480</c:v>
                </c:pt>
                <c:pt idx="984">
                  <c:v>1479</c:v>
                </c:pt>
                <c:pt idx="985">
                  <c:v>1479</c:v>
                </c:pt>
                <c:pt idx="986">
                  <c:v>1480</c:v>
                </c:pt>
                <c:pt idx="987">
                  <c:v>1479</c:v>
                </c:pt>
                <c:pt idx="988">
                  <c:v>1480</c:v>
                </c:pt>
                <c:pt idx="989">
                  <c:v>1479</c:v>
                </c:pt>
                <c:pt idx="990">
                  <c:v>1479</c:v>
                </c:pt>
                <c:pt idx="991">
                  <c:v>1476</c:v>
                </c:pt>
                <c:pt idx="992">
                  <c:v>1456</c:v>
                </c:pt>
                <c:pt idx="993">
                  <c:v>1402</c:v>
                </c:pt>
                <c:pt idx="994">
                  <c:v>1316</c:v>
                </c:pt>
                <c:pt idx="995">
                  <c:v>1212</c:v>
                </c:pt>
                <c:pt idx="996">
                  <c:v>1067</c:v>
                </c:pt>
                <c:pt idx="997">
                  <c:v>930</c:v>
                </c:pt>
                <c:pt idx="998">
                  <c:v>824</c:v>
                </c:pt>
                <c:pt idx="999">
                  <c:v>751</c:v>
                </c:pt>
                <c:pt idx="1000">
                  <c:v>685</c:v>
                </c:pt>
                <c:pt idx="1001">
                  <c:v>645</c:v>
                </c:pt>
                <c:pt idx="1002">
                  <c:v>618</c:v>
                </c:pt>
                <c:pt idx="1003">
                  <c:v>588</c:v>
                </c:pt>
                <c:pt idx="1004">
                  <c:v>569</c:v>
                </c:pt>
                <c:pt idx="1005">
                  <c:v>557</c:v>
                </c:pt>
                <c:pt idx="1006">
                  <c:v>542</c:v>
                </c:pt>
                <c:pt idx="1007">
                  <c:v>520</c:v>
                </c:pt>
                <c:pt idx="1008">
                  <c:v>513</c:v>
                </c:pt>
                <c:pt idx="1009">
                  <c:v>501</c:v>
                </c:pt>
                <c:pt idx="1010">
                  <c:v>474</c:v>
                </c:pt>
                <c:pt idx="1011">
                  <c:v>466</c:v>
                </c:pt>
                <c:pt idx="1012">
                  <c:v>473</c:v>
                </c:pt>
                <c:pt idx="1013">
                  <c:v>461</c:v>
                </c:pt>
                <c:pt idx="1014">
                  <c:v>454</c:v>
                </c:pt>
                <c:pt idx="1015">
                  <c:v>442</c:v>
                </c:pt>
                <c:pt idx="1016">
                  <c:v>434</c:v>
                </c:pt>
                <c:pt idx="1017">
                  <c:v>417</c:v>
                </c:pt>
                <c:pt idx="1018">
                  <c:v>410</c:v>
                </c:pt>
                <c:pt idx="1019">
                  <c:v>399</c:v>
                </c:pt>
                <c:pt idx="1020">
                  <c:v>392</c:v>
                </c:pt>
                <c:pt idx="1021">
                  <c:v>395</c:v>
                </c:pt>
                <c:pt idx="1022">
                  <c:v>400</c:v>
                </c:pt>
                <c:pt idx="1023">
                  <c:v>379</c:v>
                </c:pt>
                <c:pt idx="1024">
                  <c:v>369</c:v>
                </c:pt>
                <c:pt idx="1025">
                  <c:v>368</c:v>
                </c:pt>
                <c:pt idx="1026">
                  <c:v>376</c:v>
                </c:pt>
                <c:pt idx="1027">
                  <c:v>371</c:v>
                </c:pt>
                <c:pt idx="1028">
                  <c:v>366</c:v>
                </c:pt>
                <c:pt idx="1029">
                  <c:v>372</c:v>
                </c:pt>
                <c:pt idx="1030">
                  <c:v>372</c:v>
                </c:pt>
                <c:pt idx="1031">
                  <c:v>362</c:v>
                </c:pt>
                <c:pt idx="1032">
                  <c:v>365</c:v>
                </c:pt>
                <c:pt idx="1033">
                  <c:v>354</c:v>
                </c:pt>
                <c:pt idx="1034">
                  <c:v>351</c:v>
                </c:pt>
                <c:pt idx="1035">
                  <c:v>350</c:v>
                </c:pt>
                <c:pt idx="1036">
                  <c:v>333</c:v>
                </c:pt>
                <c:pt idx="1037">
                  <c:v>313</c:v>
                </c:pt>
                <c:pt idx="1038">
                  <c:v>317</c:v>
                </c:pt>
                <c:pt idx="1039">
                  <c:v>320</c:v>
                </c:pt>
                <c:pt idx="1040">
                  <c:v>310</c:v>
                </c:pt>
                <c:pt idx="1041">
                  <c:v>324</c:v>
                </c:pt>
                <c:pt idx="1042">
                  <c:v>326</c:v>
                </c:pt>
                <c:pt idx="1043">
                  <c:v>316</c:v>
                </c:pt>
                <c:pt idx="1044">
                  <c:v>312</c:v>
                </c:pt>
                <c:pt idx="1045">
                  <c:v>309</c:v>
                </c:pt>
                <c:pt idx="1046">
                  <c:v>305</c:v>
                </c:pt>
                <c:pt idx="1047">
                  <c:v>306</c:v>
                </c:pt>
                <c:pt idx="1048">
                  <c:v>300</c:v>
                </c:pt>
                <c:pt idx="1049">
                  <c:v>290</c:v>
                </c:pt>
                <c:pt idx="1050">
                  <c:v>286</c:v>
                </c:pt>
                <c:pt idx="1051">
                  <c:v>290</c:v>
                </c:pt>
                <c:pt idx="1052">
                  <c:v>283</c:v>
                </c:pt>
                <c:pt idx="1053">
                  <c:v>293</c:v>
                </c:pt>
                <c:pt idx="1054">
                  <c:v>302</c:v>
                </c:pt>
                <c:pt idx="1055">
                  <c:v>300</c:v>
                </c:pt>
                <c:pt idx="1056">
                  <c:v>297</c:v>
                </c:pt>
                <c:pt idx="1057">
                  <c:v>298</c:v>
                </c:pt>
                <c:pt idx="1058">
                  <c:v>293</c:v>
                </c:pt>
                <c:pt idx="1059">
                  <c:v>287</c:v>
                </c:pt>
                <c:pt idx="1060">
                  <c:v>290</c:v>
                </c:pt>
                <c:pt idx="1061">
                  <c:v>294</c:v>
                </c:pt>
                <c:pt idx="1062">
                  <c:v>289</c:v>
                </c:pt>
                <c:pt idx="1063">
                  <c:v>288</c:v>
                </c:pt>
                <c:pt idx="1064">
                  <c:v>282</c:v>
                </c:pt>
                <c:pt idx="1065">
                  <c:v>275</c:v>
                </c:pt>
                <c:pt idx="1066">
                  <c:v>266</c:v>
                </c:pt>
                <c:pt idx="1067">
                  <c:v>268</c:v>
                </c:pt>
                <c:pt idx="1068">
                  <c:v>275</c:v>
                </c:pt>
                <c:pt idx="1069">
                  <c:v>272</c:v>
                </c:pt>
                <c:pt idx="1070">
                  <c:v>271</c:v>
                </c:pt>
                <c:pt idx="1071">
                  <c:v>259</c:v>
                </c:pt>
                <c:pt idx="1072">
                  <c:v>259</c:v>
                </c:pt>
                <c:pt idx="1073">
                  <c:v>261</c:v>
                </c:pt>
                <c:pt idx="1074">
                  <c:v>268</c:v>
                </c:pt>
                <c:pt idx="1075">
                  <c:v>276</c:v>
                </c:pt>
                <c:pt idx="1076">
                  <c:v>279</c:v>
                </c:pt>
                <c:pt idx="1077">
                  <c:v>280</c:v>
                </c:pt>
                <c:pt idx="1078">
                  <c:v>274</c:v>
                </c:pt>
                <c:pt idx="1079">
                  <c:v>261</c:v>
                </c:pt>
                <c:pt idx="1080">
                  <c:v>255</c:v>
                </c:pt>
                <c:pt idx="1081">
                  <c:v>254</c:v>
                </c:pt>
                <c:pt idx="1082">
                  <c:v>249</c:v>
                </c:pt>
                <c:pt idx="1083">
                  <c:v>247</c:v>
                </c:pt>
                <c:pt idx="1084">
                  <c:v>241</c:v>
                </c:pt>
                <c:pt idx="1085">
                  <c:v>248</c:v>
                </c:pt>
                <c:pt idx="1086">
                  <c:v>253</c:v>
                </c:pt>
                <c:pt idx="1087">
                  <c:v>250</c:v>
                </c:pt>
                <c:pt idx="1088">
                  <c:v>248</c:v>
                </c:pt>
                <c:pt idx="1089">
                  <c:v>242</c:v>
                </c:pt>
                <c:pt idx="1090">
                  <c:v>238</c:v>
                </c:pt>
                <c:pt idx="1091">
                  <c:v>236</c:v>
                </c:pt>
                <c:pt idx="1092">
                  <c:v>239</c:v>
                </c:pt>
                <c:pt idx="1093">
                  <c:v>236</c:v>
                </c:pt>
                <c:pt idx="1094">
                  <c:v>5</c:v>
                </c:pt>
                <c:pt idx="1095">
                  <c:v>240</c:v>
                </c:pt>
                <c:pt idx="1096">
                  <c:v>233</c:v>
                </c:pt>
                <c:pt idx="1097">
                  <c:v>225</c:v>
                </c:pt>
                <c:pt idx="1098">
                  <c:v>224</c:v>
                </c:pt>
                <c:pt idx="1099">
                  <c:v>227</c:v>
                </c:pt>
                <c:pt idx="1100">
                  <c:v>225</c:v>
                </c:pt>
                <c:pt idx="1101">
                  <c:v>227</c:v>
                </c:pt>
                <c:pt idx="1102">
                  <c:v>237</c:v>
                </c:pt>
                <c:pt idx="1103">
                  <c:v>234</c:v>
                </c:pt>
                <c:pt idx="1104">
                  <c:v>233</c:v>
                </c:pt>
                <c:pt idx="1105">
                  <c:v>232</c:v>
                </c:pt>
                <c:pt idx="1106">
                  <c:v>239</c:v>
                </c:pt>
                <c:pt idx="1107">
                  <c:v>232</c:v>
                </c:pt>
                <c:pt idx="1108">
                  <c:v>226</c:v>
                </c:pt>
                <c:pt idx="1109">
                  <c:v>221</c:v>
                </c:pt>
                <c:pt idx="1110">
                  <c:v>227</c:v>
                </c:pt>
                <c:pt idx="1111">
                  <c:v>225</c:v>
                </c:pt>
                <c:pt idx="1112">
                  <c:v>228</c:v>
                </c:pt>
                <c:pt idx="1113">
                  <c:v>230</c:v>
                </c:pt>
                <c:pt idx="1114">
                  <c:v>228</c:v>
                </c:pt>
                <c:pt idx="1115">
                  <c:v>224</c:v>
                </c:pt>
                <c:pt idx="1116">
                  <c:v>224</c:v>
                </c:pt>
                <c:pt idx="1117">
                  <c:v>224</c:v>
                </c:pt>
                <c:pt idx="1118">
                  <c:v>223</c:v>
                </c:pt>
                <c:pt idx="1119">
                  <c:v>222</c:v>
                </c:pt>
                <c:pt idx="1120">
                  <c:v>220</c:v>
                </c:pt>
                <c:pt idx="1121">
                  <c:v>221</c:v>
                </c:pt>
                <c:pt idx="1122">
                  <c:v>224</c:v>
                </c:pt>
                <c:pt idx="1123">
                  <c:v>219</c:v>
                </c:pt>
                <c:pt idx="1124">
                  <c:v>217</c:v>
                </c:pt>
                <c:pt idx="1125">
                  <c:v>218</c:v>
                </c:pt>
                <c:pt idx="1126">
                  <c:v>215</c:v>
                </c:pt>
                <c:pt idx="1127">
                  <c:v>218</c:v>
                </c:pt>
                <c:pt idx="1128">
                  <c:v>227</c:v>
                </c:pt>
                <c:pt idx="1129">
                  <c:v>223</c:v>
                </c:pt>
                <c:pt idx="1130">
                  <c:v>214</c:v>
                </c:pt>
                <c:pt idx="1131">
                  <c:v>211</c:v>
                </c:pt>
                <c:pt idx="1132">
                  <c:v>216</c:v>
                </c:pt>
                <c:pt idx="1133">
                  <c:v>220</c:v>
                </c:pt>
                <c:pt idx="1134">
                  <c:v>223</c:v>
                </c:pt>
                <c:pt idx="1135">
                  <c:v>217</c:v>
                </c:pt>
                <c:pt idx="1136">
                  <c:v>217</c:v>
                </c:pt>
                <c:pt idx="1137">
                  <c:v>216</c:v>
                </c:pt>
                <c:pt idx="1138">
                  <c:v>213</c:v>
                </c:pt>
                <c:pt idx="1139">
                  <c:v>217</c:v>
                </c:pt>
                <c:pt idx="1140">
                  <c:v>211</c:v>
                </c:pt>
                <c:pt idx="1141">
                  <c:v>209</c:v>
                </c:pt>
                <c:pt idx="1142">
                  <c:v>209</c:v>
                </c:pt>
                <c:pt idx="1143">
                  <c:v>208</c:v>
                </c:pt>
                <c:pt idx="1144">
                  <c:v>199</c:v>
                </c:pt>
                <c:pt idx="1145">
                  <c:v>201</c:v>
                </c:pt>
                <c:pt idx="1146">
                  <c:v>202</c:v>
                </c:pt>
                <c:pt idx="1147">
                  <c:v>203</c:v>
                </c:pt>
                <c:pt idx="1148">
                  <c:v>198</c:v>
                </c:pt>
                <c:pt idx="1149">
                  <c:v>203</c:v>
                </c:pt>
                <c:pt idx="1150">
                  <c:v>204</c:v>
                </c:pt>
                <c:pt idx="1151">
                  <c:v>198</c:v>
                </c:pt>
                <c:pt idx="1152">
                  <c:v>193</c:v>
                </c:pt>
                <c:pt idx="1153">
                  <c:v>197</c:v>
                </c:pt>
                <c:pt idx="1154">
                  <c:v>197</c:v>
                </c:pt>
                <c:pt idx="1155">
                  <c:v>196</c:v>
                </c:pt>
                <c:pt idx="1156">
                  <c:v>201</c:v>
                </c:pt>
                <c:pt idx="1157">
                  <c:v>203</c:v>
                </c:pt>
                <c:pt idx="1158">
                  <c:v>204</c:v>
                </c:pt>
                <c:pt idx="1159">
                  <c:v>201</c:v>
                </c:pt>
                <c:pt idx="1160">
                  <c:v>217</c:v>
                </c:pt>
                <c:pt idx="1161">
                  <c:v>220</c:v>
                </c:pt>
                <c:pt idx="1162">
                  <c:v>224</c:v>
                </c:pt>
                <c:pt idx="1163">
                  <c:v>218</c:v>
                </c:pt>
                <c:pt idx="1164">
                  <c:v>213</c:v>
                </c:pt>
                <c:pt idx="1165">
                  <c:v>204</c:v>
                </c:pt>
                <c:pt idx="1166">
                  <c:v>199</c:v>
                </c:pt>
                <c:pt idx="1167">
                  <c:v>201</c:v>
                </c:pt>
                <c:pt idx="1168">
                  <c:v>202</c:v>
                </c:pt>
                <c:pt idx="1169">
                  <c:v>204</c:v>
                </c:pt>
                <c:pt idx="1170">
                  <c:v>209</c:v>
                </c:pt>
                <c:pt idx="1171">
                  <c:v>211</c:v>
                </c:pt>
                <c:pt idx="1172">
                  <c:v>199</c:v>
                </c:pt>
                <c:pt idx="1173">
                  <c:v>196</c:v>
                </c:pt>
                <c:pt idx="1174">
                  <c:v>202</c:v>
                </c:pt>
                <c:pt idx="1175">
                  <c:v>197</c:v>
                </c:pt>
                <c:pt idx="1176">
                  <c:v>191</c:v>
                </c:pt>
                <c:pt idx="1177">
                  <c:v>193</c:v>
                </c:pt>
                <c:pt idx="1178">
                  <c:v>193</c:v>
                </c:pt>
                <c:pt idx="1179">
                  <c:v>193</c:v>
                </c:pt>
                <c:pt idx="1180">
                  <c:v>193</c:v>
                </c:pt>
                <c:pt idx="1181">
                  <c:v>198</c:v>
                </c:pt>
                <c:pt idx="1182">
                  <c:v>195</c:v>
                </c:pt>
                <c:pt idx="1183">
                  <c:v>195</c:v>
                </c:pt>
                <c:pt idx="1184">
                  <c:v>194</c:v>
                </c:pt>
                <c:pt idx="1185">
                  <c:v>195</c:v>
                </c:pt>
                <c:pt idx="1186">
                  <c:v>194</c:v>
                </c:pt>
                <c:pt idx="1187">
                  <c:v>195</c:v>
                </c:pt>
                <c:pt idx="1188">
                  <c:v>194</c:v>
                </c:pt>
                <c:pt idx="1189">
                  <c:v>187</c:v>
                </c:pt>
                <c:pt idx="1190">
                  <c:v>183</c:v>
                </c:pt>
                <c:pt idx="1191">
                  <c:v>179</c:v>
                </c:pt>
                <c:pt idx="1192">
                  <c:v>185</c:v>
                </c:pt>
                <c:pt idx="1193">
                  <c:v>197</c:v>
                </c:pt>
                <c:pt idx="1194">
                  <c:v>202</c:v>
                </c:pt>
                <c:pt idx="1195">
                  <c:v>203</c:v>
                </c:pt>
                <c:pt idx="1196">
                  <c:v>199</c:v>
                </c:pt>
                <c:pt idx="1197">
                  <c:v>200</c:v>
                </c:pt>
                <c:pt idx="1198">
                  <c:v>194</c:v>
                </c:pt>
                <c:pt idx="1199">
                  <c:v>193</c:v>
                </c:pt>
                <c:pt idx="1200">
                  <c:v>188</c:v>
                </c:pt>
                <c:pt idx="1201">
                  <c:v>183</c:v>
                </c:pt>
                <c:pt idx="1202">
                  <c:v>181</c:v>
                </c:pt>
                <c:pt idx="1203">
                  <c:v>184</c:v>
                </c:pt>
                <c:pt idx="1204">
                  <c:v>191</c:v>
                </c:pt>
                <c:pt idx="1205">
                  <c:v>185</c:v>
                </c:pt>
                <c:pt idx="1206">
                  <c:v>179</c:v>
                </c:pt>
                <c:pt idx="1207">
                  <c:v>179</c:v>
                </c:pt>
                <c:pt idx="1208">
                  <c:v>179</c:v>
                </c:pt>
                <c:pt idx="1209">
                  <c:v>180</c:v>
                </c:pt>
                <c:pt idx="1210">
                  <c:v>184</c:v>
                </c:pt>
                <c:pt idx="1211">
                  <c:v>188</c:v>
                </c:pt>
                <c:pt idx="1212">
                  <c:v>180</c:v>
                </c:pt>
                <c:pt idx="1213">
                  <c:v>178</c:v>
                </c:pt>
                <c:pt idx="1214">
                  <c:v>182</c:v>
                </c:pt>
                <c:pt idx="1215">
                  <c:v>179</c:v>
                </c:pt>
                <c:pt idx="1216">
                  <c:v>176</c:v>
                </c:pt>
                <c:pt idx="1217">
                  <c:v>182</c:v>
                </c:pt>
                <c:pt idx="1218">
                  <c:v>184</c:v>
                </c:pt>
                <c:pt idx="1219">
                  <c:v>184</c:v>
                </c:pt>
                <c:pt idx="1220">
                  <c:v>186</c:v>
                </c:pt>
                <c:pt idx="1221">
                  <c:v>184</c:v>
                </c:pt>
                <c:pt idx="1222">
                  <c:v>183</c:v>
                </c:pt>
                <c:pt idx="1223">
                  <c:v>188</c:v>
                </c:pt>
                <c:pt idx="1224">
                  <c:v>188</c:v>
                </c:pt>
                <c:pt idx="1225">
                  <c:v>183</c:v>
                </c:pt>
                <c:pt idx="1226">
                  <c:v>186</c:v>
                </c:pt>
                <c:pt idx="1227">
                  <c:v>189</c:v>
                </c:pt>
                <c:pt idx="1228">
                  <c:v>186</c:v>
                </c:pt>
                <c:pt idx="1229">
                  <c:v>190</c:v>
                </c:pt>
                <c:pt idx="1230">
                  <c:v>189</c:v>
                </c:pt>
                <c:pt idx="1231">
                  <c:v>183</c:v>
                </c:pt>
                <c:pt idx="1232">
                  <c:v>182</c:v>
                </c:pt>
                <c:pt idx="1233">
                  <c:v>183</c:v>
                </c:pt>
                <c:pt idx="1234">
                  <c:v>175</c:v>
                </c:pt>
                <c:pt idx="1235">
                  <c:v>169</c:v>
                </c:pt>
                <c:pt idx="1236">
                  <c:v>174</c:v>
                </c:pt>
                <c:pt idx="1237">
                  <c:v>4</c:v>
                </c:pt>
                <c:pt idx="1238">
                  <c:v>175</c:v>
                </c:pt>
                <c:pt idx="1239">
                  <c:v>176</c:v>
                </c:pt>
                <c:pt idx="1240">
                  <c:v>176</c:v>
                </c:pt>
                <c:pt idx="1241">
                  <c:v>176</c:v>
                </c:pt>
                <c:pt idx="1242">
                  <c:v>178</c:v>
                </c:pt>
                <c:pt idx="1243">
                  <c:v>181</c:v>
                </c:pt>
                <c:pt idx="1244">
                  <c:v>183</c:v>
                </c:pt>
                <c:pt idx="1245">
                  <c:v>180</c:v>
                </c:pt>
                <c:pt idx="1246">
                  <c:v>178</c:v>
                </c:pt>
                <c:pt idx="1247">
                  <c:v>173</c:v>
                </c:pt>
                <c:pt idx="1248">
                  <c:v>170</c:v>
                </c:pt>
                <c:pt idx="1249">
                  <c:v>171</c:v>
                </c:pt>
                <c:pt idx="1250">
                  <c:v>173</c:v>
                </c:pt>
                <c:pt idx="1251">
                  <c:v>172</c:v>
                </c:pt>
                <c:pt idx="1252">
                  <c:v>177</c:v>
                </c:pt>
                <c:pt idx="1253">
                  <c:v>172</c:v>
                </c:pt>
                <c:pt idx="1254">
                  <c:v>168</c:v>
                </c:pt>
                <c:pt idx="1255">
                  <c:v>170</c:v>
                </c:pt>
                <c:pt idx="1256">
                  <c:v>172</c:v>
                </c:pt>
                <c:pt idx="1257">
                  <c:v>169</c:v>
                </c:pt>
                <c:pt idx="1258">
                  <c:v>167</c:v>
                </c:pt>
                <c:pt idx="1259">
                  <c:v>169</c:v>
                </c:pt>
                <c:pt idx="1260">
                  <c:v>167</c:v>
                </c:pt>
                <c:pt idx="1261">
                  <c:v>171</c:v>
                </c:pt>
                <c:pt idx="1262">
                  <c:v>171</c:v>
                </c:pt>
                <c:pt idx="1263">
                  <c:v>170</c:v>
                </c:pt>
                <c:pt idx="1264">
                  <c:v>164</c:v>
                </c:pt>
                <c:pt idx="1265">
                  <c:v>172</c:v>
                </c:pt>
                <c:pt idx="1266">
                  <c:v>175</c:v>
                </c:pt>
                <c:pt idx="1267">
                  <c:v>173</c:v>
                </c:pt>
                <c:pt idx="1268">
                  <c:v>170</c:v>
                </c:pt>
                <c:pt idx="1269">
                  <c:v>166</c:v>
                </c:pt>
                <c:pt idx="1270">
                  <c:v>165</c:v>
                </c:pt>
                <c:pt idx="1271">
                  <c:v>166</c:v>
                </c:pt>
                <c:pt idx="1272">
                  <c:v>166</c:v>
                </c:pt>
                <c:pt idx="1273">
                  <c:v>163</c:v>
                </c:pt>
                <c:pt idx="1274">
                  <c:v>170</c:v>
                </c:pt>
                <c:pt idx="1275">
                  <c:v>172</c:v>
                </c:pt>
                <c:pt idx="1276">
                  <c:v>172</c:v>
                </c:pt>
                <c:pt idx="1277">
                  <c:v>170</c:v>
                </c:pt>
                <c:pt idx="1278">
                  <c:v>171</c:v>
                </c:pt>
                <c:pt idx="1279">
                  <c:v>169</c:v>
                </c:pt>
                <c:pt idx="1280">
                  <c:v>175</c:v>
                </c:pt>
                <c:pt idx="1281">
                  <c:v>172</c:v>
                </c:pt>
                <c:pt idx="1282">
                  <c:v>164</c:v>
                </c:pt>
                <c:pt idx="1283">
                  <c:v>159</c:v>
                </c:pt>
                <c:pt idx="1284">
                  <c:v>159</c:v>
                </c:pt>
                <c:pt idx="1285">
                  <c:v>164</c:v>
                </c:pt>
                <c:pt idx="1286">
                  <c:v>162</c:v>
                </c:pt>
                <c:pt idx="1287">
                  <c:v>165</c:v>
                </c:pt>
                <c:pt idx="1288">
                  <c:v>169</c:v>
                </c:pt>
                <c:pt idx="1289">
                  <c:v>164</c:v>
                </c:pt>
                <c:pt idx="1290">
                  <c:v>163</c:v>
                </c:pt>
                <c:pt idx="1291">
                  <c:v>167</c:v>
                </c:pt>
                <c:pt idx="1292">
                  <c:v>167</c:v>
                </c:pt>
                <c:pt idx="1293">
                  <c:v>165</c:v>
                </c:pt>
                <c:pt idx="1294">
                  <c:v>161</c:v>
                </c:pt>
                <c:pt idx="1295">
                  <c:v>160</c:v>
                </c:pt>
                <c:pt idx="1296">
                  <c:v>163</c:v>
                </c:pt>
                <c:pt idx="1297">
                  <c:v>163</c:v>
                </c:pt>
                <c:pt idx="1298">
                  <c:v>163</c:v>
                </c:pt>
                <c:pt idx="1299">
                  <c:v>167</c:v>
                </c:pt>
                <c:pt idx="1300">
                  <c:v>163</c:v>
                </c:pt>
                <c:pt idx="1301">
                  <c:v>159</c:v>
                </c:pt>
                <c:pt idx="1302">
                  <c:v>163</c:v>
                </c:pt>
                <c:pt idx="1303">
                  <c:v>165</c:v>
                </c:pt>
                <c:pt idx="1304">
                  <c:v>164</c:v>
                </c:pt>
                <c:pt idx="1305">
                  <c:v>160</c:v>
                </c:pt>
                <c:pt idx="1306">
                  <c:v>159</c:v>
                </c:pt>
                <c:pt idx="1307">
                  <c:v>156</c:v>
                </c:pt>
                <c:pt idx="1308">
                  <c:v>160</c:v>
                </c:pt>
                <c:pt idx="1309">
                  <c:v>162</c:v>
                </c:pt>
                <c:pt idx="1310">
                  <c:v>158</c:v>
                </c:pt>
                <c:pt idx="1311">
                  <c:v>158</c:v>
                </c:pt>
                <c:pt idx="1312">
                  <c:v>157</c:v>
                </c:pt>
                <c:pt idx="1313">
                  <c:v>155</c:v>
                </c:pt>
                <c:pt idx="1314">
                  <c:v>158</c:v>
                </c:pt>
                <c:pt idx="1315">
                  <c:v>156</c:v>
                </c:pt>
                <c:pt idx="1316">
                  <c:v>155</c:v>
                </c:pt>
                <c:pt idx="1317">
                  <c:v>154</c:v>
                </c:pt>
                <c:pt idx="1318">
                  <c:v>155</c:v>
                </c:pt>
                <c:pt idx="1319">
                  <c:v>154</c:v>
                </c:pt>
                <c:pt idx="1320">
                  <c:v>152</c:v>
                </c:pt>
                <c:pt idx="1321">
                  <c:v>152</c:v>
                </c:pt>
                <c:pt idx="1322">
                  <c:v>156</c:v>
                </c:pt>
                <c:pt idx="1323">
                  <c:v>156</c:v>
                </c:pt>
                <c:pt idx="1324">
                  <c:v>157</c:v>
                </c:pt>
                <c:pt idx="1325">
                  <c:v>158</c:v>
                </c:pt>
                <c:pt idx="1326">
                  <c:v>159</c:v>
                </c:pt>
                <c:pt idx="1327">
                  <c:v>161</c:v>
                </c:pt>
                <c:pt idx="1328">
                  <c:v>165</c:v>
                </c:pt>
                <c:pt idx="1329">
                  <c:v>163</c:v>
                </c:pt>
                <c:pt idx="1330">
                  <c:v>156</c:v>
                </c:pt>
                <c:pt idx="1331">
                  <c:v>148</c:v>
                </c:pt>
                <c:pt idx="1332">
                  <c:v>144</c:v>
                </c:pt>
                <c:pt idx="1333">
                  <c:v>150</c:v>
                </c:pt>
                <c:pt idx="1334">
                  <c:v>157</c:v>
                </c:pt>
                <c:pt idx="1335">
                  <c:v>154</c:v>
                </c:pt>
                <c:pt idx="1336">
                  <c:v>158</c:v>
                </c:pt>
                <c:pt idx="1337">
                  <c:v>155</c:v>
                </c:pt>
                <c:pt idx="1338">
                  <c:v>154</c:v>
                </c:pt>
                <c:pt idx="1339">
                  <c:v>153</c:v>
                </c:pt>
                <c:pt idx="1340">
                  <c:v>153</c:v>
                </c:pt>
                <c:pt idx="1341">
                  <c:v>153</c:v>
                </c:pt>
                <c:pt idx="1342">
                  <c:v>170</c:v>
                </c:pt>
                <c:pt idx="1343">
                  <c:v>236</c:v>
                </c:pt>
                <c:pt idx="1344">
                  <c:v>304</c:v>
                </c:pt>
                <c:pt idx="1345">
                  <c:v>402</c:v>
                </c:pt>
                <c:pt idx="1346">
                  <c:v>499</c:v>
                </c:pt>
                <c:pt idx="1347">
                  <c:v>574</c:v>
                </c:pt>
                <c:pt idx="1348">
                  <c:v>636</c:v>
                </c:pt>
                <c:pt idx="1349">
                  <c:v>689</c:v>
                </c:pt>
                <c:pt idx="1350">
                  <c:v>733</c:v>
                </c:pt>
                <c:pt idx="1351">
                  <c:v>770</c:v>
                </c:pt>
                <c:pt idx="1352">
                  <c:v>800</c:v>
                </c:pt>
                <c:pt idx="1353">
                  <c:v>825</c:v>
                </c:pt>
                <c:pt idx="1354">
                  <c:v>852</c:v>
                </c:pt>
                <c:pt idx="1355">
                  <c:v>876</c:v>
                </c:pt>
                <c:pt idx="1356">
                  <c:v>896</c:v>
                </c:pt>
                <c:pt idx="1357">
                  <c:v>916</c:v>
                </c:pt>
                <c:pt idx="1358">
                  <c:v>931</c:v>
                </c:pt>
                <c:pt idx="1359">
                  <c:v>944</c:v>
                </c:pt>
                <c:pt idx="1360">
                  <c:v>954</c:v>
                </c:pt>
                <c:pt idx="1361">
                  <c:v>963</c:v>
                </c:pt>
                <c:pt idx="1362">
                  <c:v>976</c:v>
                </c:pt>
                <c:pt idx="1363">
                  <c:v>992</c:v>
                </c:pt>
                <c:pt idx="1364">
                  <c:v>1005</c:v>
                </c:pt>
                <c:pt idx="1365">
                  <c:v>1014</c:v>
                </c:pt>
                <c:pt idx="1366">
                  <c:v>1024</c:v>
                </c:pt>
                <c:pt idx="1367">
                  <c:v>1034</c:v>
                </c:pt>
                <c:pt idx="1368">
                  <c:v>1046</c:v>
                </c:pt>
                <c:pt idx="1369">
                  <c:v>1056</c:v>
                </c:pt>
                <c:pt idx="1370">
                  <c:v>1065</c:v>
                </c:pt>
                <c:pt idx="1371">
                  <c:v>1071</c:v>
                </c:pt>
                <c:pt idx="1372">
                  <c:v>1079</c:v>
                </c:pt>
                <c:pt idx="1373">
                  <c:v>1088</c:v>
                </c:pt>
                <c:pt idx="1374">
                  <c:v>1099</c:v>
                </c:pt>
                <c:pt idx="1375">
                  <c:v>1105</c:v>
                </c:pt>
                <c:pt idx="1376">
                  <c:v>1114</c:v>
                </c:pt>
                <c:pt idx="1377">
                  <c:v>1128</c:v>
                </c:pt>
                <c:pt idx="1378">
                  <c:v>1140</c:v>
                </c:pt>
                <c:pt idx="1379">
                  <c:v>1147</c:v>
                </c:pt>
                <c:pt idx="1380">
                  <c:v>1153</c:v>
                </c:pt>
                <c:pt idx="1381">
                  <c:v>1158</c:v>
                </c:pt>
                <c:pt idx="1382">
                  <c:v>1164</c:v>
                </c:pt>
                <c:pt idx="1383">
                  <c:v>1171</c:v>
                </c:pt>
                <c:pt idx="1384">
                  <c:v>1179</c:v>
                </c:pt>
                <c:pt idx="1385">
                  <c:v>1186</c:v>
                </c:pt>
                <c:pt idx="1386">
                  <c:v>1195</c:v>
                </c:pt>
                <c:pt idx="1387">
                  <c:v>1205</c:v>
                </c:pt>
                <c:pt idx="1388">
                  <c:v>1211</c:v>
                </c:pt>
                <c:pt idx="1389">
                  <c:v>1214</c:v>
                </c:pt>
                <c:pt idx="1390">
                  <c:v>1218</c:v>
                </c:pt>
                <c:pt idx="1391">
                  <c:v>1226</c:v>
                </c:pt>
                <c:pt idx="1392">
                  <c:v>1233</c:v>
                </c:pt>
                <c:pt idx="1393">
                  <c:v>1239</c:v>
                </c:pt>
                <c:pt idx="1394">
                  <c:v>1243</c:v>
                </c:pt>
                <c:pt idx="1395">
                  <c:v>1249</c:v>
                </c:pt>
                <c:pt idx="1396">
                  <c:v>1253</c:v>
                </c:pt>
                <c:pt idx="1397">
                  <c:v>1257</c:v>
                </c:pt>
                <c:pt idx="1398">
                  <c:v>1261</c:v>
                </c:pt>
                <c:pt idx="1399">
                  <c:v>1266</c:v>
                </c:pt>
                <c:pt idx="1400">
                  <c:v>1272</c:v>
                </c:pt>
                <c:pt idx="1401">
                  <c:v>1277</c:v>
                </c:pt>
                <c:pt idx="1402">
                  <c:v>1281</c:v>
                </c:pt>
                <c:pt idx="1403">
                  <c:v>1284</c:v>
                </c:pt>
                <c:pt idx="1404">
                  <c:v>1288</c:v>
                </c:pt>
                <c:pt idx="1405">
                  <c:v>1294</c:v>
                </c:pt>
                <c:pt idx="1406">
                  <c:v>1298</c:v>
                </c:pt>
                <c:pt idx="1407">
                  <c:v>1303</c:v>
                </c:pt>
                <c:pt idx="1408">
                  <c:v>1306</c:v>
                </c:pt>
                <c:pt idx="1409">
                  <c:v>1310</c:v>
                </c:pt>
                <c:pt idx="1410">
                  <c:v>1314</c:v>
                </c:pt>
                <c:pt idx="1411">
                  <c:v>1318</c:v>
                </c:pt>
                <c:pt idx="1412">
                  <c:v>1322</c:v>
                </c:pt>
                <c:pt idx="1413">
                  <c:v>1324</c:v>
                </c:pt>
                <c:pt idx="1414">
                  <c:v>1327</c:v>
                </c:pt>
                <c:pt idx="1415">
                  <c:v>1331</c:v>
                </c:pt>
                <c:pt idx="1416">
                  <c:v>1333</c:v>
                </c:pt>
                <c:pt idx="1417">
                  <c:v>1335</c:v>
                </c:pt>
                <c:pt idx="1418">
                  <c:v>1338</c:v>
                </c:pt>
                <c:pt idx="1419">
                  <c:v>1342</c:v>
                </c:pt>
                <c:pt idx="1420">
                  <c:v>1346</c:v>
                </c:pt>
                <c:pt idx="1421">
                  <c:v>1349</c:v>
                </c:pt>
                <c:pt idx="1422">
                  <c:v>1352</c:v>
                </c:pt>
                <c:pt idx="1423">
                  <c:v>1356</c:v>
                </c:pt>
                <c:pt idx="1424">
                  <c:v>1358</c:v>
                </c:pt>
                <c:pt idx="1425">
                  <c:v>1360</c:v>
                </c:pt>
                <c:pt idx="1426">
                  <c:v>1362</c:v>
                </c:pt>
                <c:pt idx="1427">
                  <c:v>1364</c:v>
                </c:pt>
                <c:pt idx="1428">
                  <c:v>1367</c:v>
                </c:pt>
                <c:pt idx="1429">
                  <c:v>1369</c:v>
                </c:pt>
                <c:pt idx="1430">
                  <c:v>1369</c:v>
                </c:pt>
                <c:pt idx="1431">
                  <c:v>1371</c:v>
                </c:pt>
                <c:pt idx="1432">
                  <c:v>1375</c:v>
                </c:pt>
                <c:pt idx="1433">
                  <c:v>1377</c:v>
                </c:pt>
                <c:pt idx="1434">
                  <c:v>1380</c:v>
                </c:pt>
                <c:pt idx="1435">
                  <c:v>1382</c:v>
                </c:pt>
                <c:pt idx="1436">
                  <c:v>1384</c:v>
                </c:pt>
                <c:pt idx="1437">
                  <c:v>1386</c:v>
                </c:pt>
                <c:pt idx="1438">
                  <c:v>1388</c:v>
                </c:pt>
                <c:pt idx="1439">
                  <c:v>1389</c:v>
                </c:pt>
                <c:pt idx="1440">
                  <c:v>1391</c:v>
                </c:pt>
                <c:pt idx="1441">
                  <c:v>1392</c:v>
                </c:pt>
                <c:pt idx="1442">
                  <c:v>1393</c:v>
                </c:pt>
                <c:pt idx="1443">
                  <c:v>1395</c:v>
                </c:pt>
                <c:pt idx="1444">
                  <c:v>1397</c:v>
                </c:pt>
                <c:pt idx="1445">
                  <c:v>1400</c:v>
                </c:pt>
                <c:pt idx="1446">
                  <c:v>1402</c:v>
                </c:pt>
                <c:pt idx="1447">
                  <c:v>1403</c:v>
                </c:pt>
                <c:pt idx="1448">
                  <c:v>1405</c:v>
                </c:pt>
                <c:pt idx="1449">
                  <c:v>1406</c:v>
                </c:pt>
                <c:pt idx="1450">
                  <c:v>1407</c:v>
                </c:pt>
                <c:pt idx="1451">
                  <c:v>1409</c:v>
                </c:pt>
                <c:pt idx="1452">
                  <c:v>1410</c:v>
                </c:pt>
                <c:pt idx="1453">
                  <c:v>1411</c:v>
                </c:pt>
                <c:pt idx="1454">
                  <c:v>1413</c:v>
                </c:pt>
                <c:pt idx="1455">
                  <c:v>1414</c:v>
                </c:pt>
                <c:pt idx="1456">
                  <c:v>1415</c:v>
                </c:pt>
                <c:pt idx="1457">
                  <c:v>1416</c:v>
                </c:pt>
                <c:pt idx="1458">
                  <c:v>1418</c:v>
                </c:pt>
                <c:pt idx="1459">
                  <c:v>1419</c:v>
                </c:pt>
                <c:pt idx="1460">
                  <c:v>1420</c:v>
                </c:pt>
                <c:pt idx="1461">
                  <c:v>1421</c:v>
                </c:pt>
                <c:pt idx="1462">
                  <c:v>1423</c:v>
                </c:pt>
                <c:pt idx="1463">
                  <c:v>1424</c:v>
                </c:pt>
                <c:pt idx="1464">
                  <c:v>1425</c:v>
                </c:pt>
                <c:pt idx="1465">
                  <c:v>1425</c:v>
                </c:pt>
                <c:pt idx="1466">
                  <c:v>1426</c:v>
                </c:pt>
                <c:pt idx="1467">
                  <c:v>1427</c:v>
                </c:pt>
                <c:pt idx="1468">
                  <c:v>1428</c:v>
                </c:pt>
                <c:pt idx="1469">
                  <c:v>1429</c:v>
                </c:pt>
                <c:pt idx="1470">
                  <c:v>1431</c:v>
                </c:pt>
                <c:pt idx="1471">
                  <c:v>1431</c:v>
                </c:pt>
                <c:pt idx="1472">
                  <c:v>1431</c:v>
                </c:pt>
                <c:pt idx="1473">
                  <c:v>1432</c:v>
                </c:pt>
                <c:pt idx="1474">
                  <c:v>1434</c:v>
                </c:pt>
                <c:pt idx="1475">
                  <c:v>1435</c:v>
                </c:pt>
                <c:pt idx="1476">
                  <c:v>1435</c:v>
                </c:pt>
                <c:pt idx="1477">
                  <c:v>1436</c:v>
                </c:pt>
                <c:pt idx="1478">
                  <c:v>1436</c:v>
                </c:pt>
                <c:pt idx="1479">
                  <c:v>1437</c:v>
                </c:pt>
                <c:pt idx="1480">
                  <c:v>1438</c:v>
                </c:pt>
                <c:pt idx="1481">
                  <c:v>1438</c:v>
                </c:pt>
                <c:pt idx="1482">
                  <c:v>1438</c:v>
                </c:pt>
                <c:pt idx="1483">
                  <c:v>1439</c:v>
                </c:pt>
                <c:pt idx="1484">
                  <c:v>1439</c:v>
                </c:pt>
                <c:pt idx="1485">
                  <c:v>1440</c:v>
                </c:pt>
                <c:pt idx="1486">
                  <c:v>1441</c:v>
                </c:pt>
                <c:pt idx="1487">
                  <c:v>1442</c:v>
                </c:pt>
                <c:pt idx="1488">
                  <c:v>1442</c:v>
                </c:pt>
                <c:pt idx="1489">
                  <c:v>1444</c:v>
                </c:pt>
                <c:pt idx="1490">
                  <c:v>1444</c:v>
                </c:pt>
                <c:pt idx="1491">
                  <c:v>1445</c:v>
                </c:pt>
                <c:pt idx="1492">
                  <c:v>1446</c:v>
                </c:pt>
                <c:pt idx="1493">
                  <c:v>1447</c:v>
                </c:pt>
                <c:pt idx="1494">
                  <c:v>1446</c:v>
                </c:pt>
                <c:pt idx="1495">
                  <c:v>1447</c:v>
                </c:pt>
                <c:pt idx="1496">
                  <c:v>1447</c:v>
                </c:pt>
                <c:pt idx="1497">
                  <c:v>1447</c:v>
                </c:pt>
                <c:pt idx="1498">
                  <c:v>1447</c:v>
                </c:pt>
                <c:pt idx="1499">
                  <c:v>1447</c:v>
                </c:pt>
                <c:pt idx="1500">
                  <c:v>1447</c:v>
                </c:pt>
                <c:pt idx="1501">
                  <c:v>1448</c:v>
                </c:pt>
                <c:pt idx="1502">
                  <c:v>1449</c:v>
                </c:pt>
                <c:pt idx="1503">
                  <c:v>1449</c:v>
                </c:pt>
                <c:pt idx="1504">
                  <c:v>1450</c:v>
                </c:pt>
                <c:pt idx="1505">
                  <c:v>1450</c:v>
                </c:pt>
                <c:pt idx="1506">
                  <c:v>1450</c:v>
                </c:pt>
                <c:pt idx="1507">
                  <c:v>1451</c:v>
                </c:pt>
                <c:pt idx="1508">
                  <c:v>1451</c:v>
                </c:pt>
                <c:pt idx="1509">
                  <c:v>1451</c:v>
                </c:pt>
                <c:pt idx="1510">
                  <c:v>1451</c:v>
                </c:pt>
                <c:pt idx="1511">
                  <c:v>1452</c:v>
                </c:pt>
                <c:pt idx="1512">
                  <c:v>1451</c:v>
                </c:pt>
                <c:pt idx="1513">
                  <c:v>1452</c:v>
                </c:pt>
                <c:pt idx="1514">
                  <c:v>1454</c:v>
                </c:pt>
                <c:pt idx="1515">
                  <c:v>1454</c:v>
                </c:pt>
                <c:pt idx="1516">
                  <c:v>1454</c:v>
                </c:pt>
                <c:pt idx="1517">
                  <c:v>1453</c:v>
                </c:pt>
                <c:pt idx="1518">
                  <c:v>1453</c:v>
                </c:pt>
                <c:pt idx="1519">
                  <c:v>1454</c:v>
                </c:pt>
                <c:pt idx="1520">
                  <c:v>1454</c:v>
                </c:pt>
                <c:pt idx="1521">
                  <c:v>1454</c:v>
                </c:pt>
                <c:pt idx="1522">
                  <c:v>1455</c:v>
                </c:pt>
                <c:pt idx="1523">
                  <c:v>1455</c:v>
                </c:pt>
                <c:pt idx="1524">
                  <c:v>1456</c:v>
                </c:pt>
                <c:pt idx="1525">
                  <c:v>1456</c:v>
                </c:pt>
                <c:pt idx="1526">
                  <c:v>1455</c:v>
                </c:pt>
                <c:pt idx="1527">
                  <c:v>1456</c:v>
                </c:pt>
                <c:pt idx="1528">
                  <c:v>1456</c:v>
                </c:pt>
                <c:pt idx="1529">
                  <c:v>1457</c:v>
                </c:pt>
                <c:pt idx="1530">
                  <c:v>1457</c:v>
                </c:pt>
                <c:pt idx="1531">
                  <c:v>1457</c:v>
                </c:pt>
                <c:pt idx="1532">
                  <c:v>1456</c:v>
                </c:pt>
                <c:pt idx="1533">
                  <c:v>1456</c:v>
                </c:pt>
                <c:pt idx="1534">
                  <c:v>1456</c:v>
                </c:pt>
                <c:pt idx="1535">
                  <c:v>1456</c:v>
                </c:pt>
                <c:pt idx="1536">
                  <c:v>1456</c:v>
                </c:pt>
                <c:pt idx="1537">
                  <c:v>1456</c:v>
                </c:pt>
                <c:pt idx="1538">
                  <c:v>1456</c:v>
                </c:pt>
                <c:pt idx="1539">
                  <c:v>1456</c:v>
                </c:pt>
                <c:pt idx="1540">
                  <c:v>1456</c:v>
                </c:pt>
                <c:pt idx="1541">
                  <c:v>1457</c:v>
                </c:pt>
                <c:pt idx="1542">
                  <c:v>1457</c:v>
                </c:pt>
                <c:pt idx="1543">
                  <c:v>1457</c:v>
                </c:pt>
                <c:pt idx="1544">
                  <c:v>1457</c:v>
                </c:pt>
                <c:pt idx="1545">
                  <c:v>1457</c:v>
                </c:pt>
                <c:pt idx="1546">
                  <c:v>1457</c:v>
                </c:pt>
                <c:pt idx="1547">
                  <c:v>1457</c:v>
                </c:pt>
                <c:pt idx="1548">
                  <c:v>1458</c:v>
                </c:pt>
                <c:pt idx="1549">
                  <c:v>1458</c:v>
                </c:pt>
                <c:pt idx="1550">
                  <c:v>1458</c:v>
                </c:pt>
                <c:pt idx="1551">
                  <c:v>1457</c:v>
                </c:pt>
                <c:pt idx="1552">
                  <c:v>1458</c:v>
                </c:pt>
                <c:pt idx="1553">
                  <c:v>1458</c:v>
                </c:pt>
                <c:pt idx="1554">
                  <c:v>1458</c:v>
                </c:pt>
                <c:pt idx="1555">
                  <c:v>1458</c:v>
                </c:pt>
                <c:pt idx="1556">
                  <c:v>1458</c:v>
                </c:pt>
                <c:pt idx="1557">
                  <c:v>1458</c:v>
                </c:pt>
                <c:pt idx="1558">
                  <c:v>1458</c:v>
                </c:pt>
                <c:pt idx="1559">
                  <c:v>1457</c:v>
                </c:pt>
                <c:pt idx="1560">
                  <c:v>1457</c:v>
                </c:pt>
                <c:pt idx="1561">
                  <c:v>1457</c:v>
                </c:pt>
                <c:pt idx="1562">
                  <c:v>1457</c:v>
                </c:pt>
                <c:pt idx="1563">
                  <c:v>1457</c:v>
                </c:pt>
                <c:pt idx="1564">
                  <c:v>1458</c:v>
                </c:pt>
                <c:pt idx="1565">
                  <c:v>1457</c:v>
                </c:pt>
                <c:pt idx="1566">
                  <c:v>1458</c:v>
                </c:pt>
                <c:pt idx="1567">
                  <c:v>1457</c:v>
                </c:pt>
                <c:pt idx="1568">
                  <c:v>1458</c:v>
                </c:pt>
                <c:pt idx="1569">
                  <c:v>1457</c:v>
                </c:pt>
                <c:pt idx="1570">
                  <c:v>1458</c:v>
                </c:pt>
                <c:pt idx="1571">
                  <c:v>1458</c:v>
                </c:pt>
                <c:pt idx="1572">
                  <c:v>1458</c:v>
                </c:pt>
                <c:pt idx="1573">
                  <c:v>1458</c:v>
                </c:pt>
                <c:pt idx="1574">
                  <c:v>1458</c:v>
                </c:pt>
                <c:pt idx="1575">
                  <c:v>1443</c:v>
                </c:pt>
                <c:pt idx="1576">
                  <c:v>1397</c:v>
                </c:pt>
                <c:pt idx="1577">
                  <c:v>1311</c:v>
                </c:pt>
                <c:pt idx="1578">
                  <c:v>1195</c:v>
                </c:pt>
                <c:pt idx="1579">
                  <c:v>1053</c:v>
                </c:pt>
                <c:pt idx="1580">
                  <c:v>894</c:v>
                </c:pt>
                <c:pt idx="1581">
                  <c:v>739</c:v>
                </c:pt>
                <c:pt idx="1582">
                  <c:v>633</c:v>
                </c:pt>
                <c:pt idx="1583">
                  <c:v>561</c:v>
                </c:pt>
                <c:pt idx="1584">
                  <c:v>519</c:v>
                </c:pt>
                <c:pt idx="1585">
                  <c:v>501</c:v>
                </c:pt>
                <c:pt idx="1586">
                  <c:v>478</c:v>
                </c:pt>
                <c:pt idx="1587">
                  <c:v>453</c:v>
                </c:pt>
                <c:pt idx="1588">
                  <c:v>443</c:v>
                </c:pt>
                <c:pt idx="1589">
                  <c:v>422</c:v>
                </c:pt>
                <c:pt idx="1590">
                  <c:v>405</c:v>
                </c:pt>
                <c:pt idx="1591">
                  <c:v>394</c:v>
                </c:pt>
                <c:pt idx="1592">
                  <c:v>385</c:v>
                </c:pt>
                <c:pt idx="1593">
                  <c:v>364</c:v>
                </c:pt>
                <c:pt idx="1594">
                  <c:v>368</c:v>
                </c:pt>
                <c:pt idx="1595">
                  <c:v>359</c:v>
                </c:pt>
                <c:pt idx="1596">
                  <c:v>349</c:v>
                </c:pt>
                <c:pt idx="1597">
                  <c:v>331</c:v>
                </c:pt>
                <c:pt idx="1598">
                  <c:v>312</c:v>
                </c:pt>
                <c:pt idx="1599">
                  <c:v>296</c:v>
                </c:pt>
                <c:pt idx="1600">
                  <c:v>294</c:v>
                </c:pt>
                <c:pt idx="1601">
                  <c:v>291</c:v>
                </c:pt>
                <c:pt idx="1602">
                  <c:v>286</c:v>
                </c:pt>
                <c:pt idx="1603">
                  <c:v>284</c:v>
                </c:pt>
                <c:pt idx="1604">
                  <c:v>278</c:v>
                </c:pt>
                <c:pt idx="1605">
                  <c:v>268</c:v>
                </c:pt>
                <c:pt idx="1606">
                  <c:v>262</c:v>
                </c:pt>
                <c:pt idx="1607">
                  <c:v>258</c:v>
                </c:pt>
                <c:pt idx="1608">
                  <c:v>264</c:v>
                </c:pt>
                <c:pt idx="1609">
                  <c:v>260</c:v>
                </c:pt>
                <c:pt idx="1610">
                  <c:v>258</c:v>
                </c:pt>
                <c:pt idx="1611">
                  <c:v>247</c:v>
                </c:pt>
                <c:pt idx="1612">
                  <c:v>240</c:v>
                </c:pt>
                <c:pt idx="1613">
                  <c:v>232</c:v>
                </c:pt>
                <c:pt idx="1614">
                  <c:v>231</c:v>
                </c:pt>
                <c:pt idx="1615">
                  <c:v>227</c:v>
                </c:pt>
                <c:pt idx="1616">
                  <c:v>222</c:v>
                </c:pt>
                <c:pt idx="1617">
                  <c:v>221</c:v>
                </c:pt>
                <c:pt idx="1618">
                  <c:v>225</c:v>
                </c:pt>
                <c:pt idx="1619">
                  <c:v>224</c:v>
                </c:pt>
                <c:pt idx="1620">
                  <c:v>223</c:v>
                </c:pt>
                <c:pt idx="1621">
                  <c:v>212</c:v>
                </c:pt>
                <c:pt idx="1622">
                  <c:v>212</c:v>
                </c:pt>
                <c:pt idx="1623">
                  <c:v>210</c:v>
                </c:pt>
                <c:pt idx="1624">
                  <c:v>212</c:v>
                </c:pt>
                <c:pt idx="1625">
                  <c:v>210</c:v>
                </c:pt>
                <c:pt idx="1626">
                  <c:v>207</c:v>
                </c:pt>
                <c:pt idx="1627">
                  <c:v>198</c:v>
                </c:pt>
                <c:pt idx="1628">
                  <c:v>194</c:v>
                </c:pt>
                <c:pt idx="1629">
                  <c:v>195</c:v>
                </c:pt>
                <c:pt idx="1630">
                  <c:v>200</c:v>
                </c:pt>
                <c:pt idx="1631">
                  <c:v>199</c:v>
                </c:pt>
                <c:pt idx="1632">
                  <c:v>190</c:v>
                </c:pt>
                <c:pt idx="1633">
                  <c:v>190</c:v>
                </c:pt>
                <c:pt idx="1634">
                  <c:v>184</c:v>
                </c:pt>
                <c:pt idx="1635">
                  <c:v>180</c:v>
                </c:pt>
                <c:pt idx="1636">
                  <c:v>182</c:v>
                </c:pt>
                <c:pt idx="1637">
                  <c:v>183</c:v>
                </c:pt>
                <c:pt idx="1638">
                  <c:v>188</c:v>
                </c:pt>
                <c:pt idx="1639">
                  <c:v>185</c:v>
                </c:pt>
                <c:pt idx="1640">
                  <c:v>178</c:v>
                </c:pt>
                <c:pt idx="1641">
                  <c:v>181</c:v>
                </c:pt>
                <c:pt idx="1642">
                  <c:v>185</c:v>
                </c:pt>
                <c:pt idx="1643">
                  <c:v>177</c:v>
                </c:pt>
                <c:pt idx="1644">
                  <c:v>172</c:v>
                </c:pt>
                <c:pt idx="1645">
                  <c:v>171</c:v>
                </c:pt>
                <c:pt idx="1646">
                  <c:v>168</c:v>
                </c:pt>
                <c:pt idx="1647">
                  <c:v>167</c:v>
                </c:pt>
                <c:pt idx="1648">
                  <c:v>158</c:v>
                </c:pt>
                <c:pt idx="1649">
                  <c:v>150</c:v>
                </c:pt>
                <c:pt idx="1650">
                  <c:v>148</c:v>
                </c:pt>
                <c:pt idx="1651">
                  <c:v>157</c:v>
                </c:pt>
                <c:pt idx="1652">
                  <c:v>157</c:v>
                </c:pt>
                <c:pt idx="1653">
                  <c:v>158</c:v>
                </c:pt>
                <c:pt idx="1654">
                  <c:v>160</c:v>
                </c:pt>
                <c:pt idx="1655">
                  <c:v>155</c:v>
                </c:pt>
                <c:pt idx="1656">
                  <c:v>162</c:v>
                </c:pt>
                <c:pt idx="1657">
                  <c:v>159</c:v>
                </c:pt>
                <c:pt idx="1658">
                  <c:v>154</c:v>
                </c:pt>
                <c:pt idx="1659">
                  <c:v>152</c:v>
                </c:pt>
                <c:pt idx="1660">
                  <c:v>151</c:v>
                </c:pt>
                <c:pt idx="1661">
                  <c:v>149</c:v>
                </c:pt>
                <c:pt idx="1662">
                  <c:v>146</c:v>
                </c:pt>
                <c:pt idx="1663">
                  <c:v>147</c:v>
                </c:pt>
                <c:pt idx="1664">
                  <c:v>145</c:v>
                </c:pt>
                <c:pt idx="1665">
                  <c:v>145</c:v>
                </c:pt>
                <c:pt idx="1666">
                  <c:v>144</c:v>
                </c:pt>
                <c:pt idx="1667">
                  <c:v>140</c:v>
                </c:pt>
                <c:pt idx="1668">
                  <c:v>141</c:v>
                </c:pt>
                <c:pt idx="1669">
                  <c:v>143</c:v>
                </c:pt>
                <c:pt idx="1670">
                  <c:v>140</c:v>
                </c:pt>
                <c:pt idx="1671">
                  <c:v>137</c:v>
                </c:pt>
                <c:pt idx="1672">
                  <c:v>135</c:v>
                </c:pt>
                <c:pt idx="1673">
                  <c:v>134</c:v>
                </c:pt>
                <c:pt idx="1674">
                  <c:v>133</c:v>
                </c:pt>
                <c:pt idx="1675">
                  <c:v>135</c:v>
                </c:pt>
                <c:pt idx="1676">
                  <c:v>132</c:v>
                </c:pt>
                <c:pt idx="1677">
                  <c:v>131</c:v>
                </c:pt>
                <c:pt idx="1678">
                  <c:v>130</c:v>
                </c:pt>
                <c:pt idx="1679">
                  <c:v>132</c:v>
                </c:pt>
                <c:pt idx="1680">
                  <c:v>131</c:v>
                </c:pt>
                <c:pt idx="1681">
                  <c:v>134</c:v>
                </c:pt>
                <c:pt idx="1682">
                  <c:v>132</c:v>
                </c:pt>
                <c:pt idx="1683">
                  <c:v>127</c:v>
                </c:pt>
                <c:pt idx="1684">
                  <c:v>125</c:v>
                </c:pt>
                <c:pt idx="1685">
                  <c:v>125</c:v>
                </c:pt>
                <c:pt idx="1686">
                  <c:v>128</c:v>
                </c:pt>
                <c:pt idx="1687">
                  <c:v>128</c:v>
                </c:pt>
                <c:pt idx="1688">
                  <c:v>4</c:v>
                </c:pt>
                <c:pt idx="1689">
                  <c:v>126</c:v>
                </c:pt>
                <c:pt idx="1690">
                  <c:v>124</c:v>
                </c:pt>
                <c:pt idx="1691">
                  <c:v>125</c:v>
                </c:pt>
                <c:pt idx="1692">
                  <c:v>127</c:v>
                </c:pt>
                <c:pt idx="1693">
                  <c:v>130</c:v>
                </c:pt>
                <c:pt idx="1694">
                  <c:v>127</c:v>
                </c:pt>
                <c:pt idx="1695">
                  <c:v>128</c:v>
                </c:pt>
                <c:pt idx="1696">
                  <c:v>125</c:v>
                </c:pt>
                <c:pt idx="1697">
                  <c:v>122</c:v>
                </c:pt>
                <c:pt idx="1698">
                  <c:v>127</c:v>
                </c:pt>
                <c:pt idx="1699">
                  <c:v>127</c:v>
                </c:pt>
                <c:pt idx="1700">
                  <c:v>125</c:v>
                </c:pt>
                <c:pt idx="1701">
                  <c:v>126</c:v>
                </c:pt>
                <c:pt idx="1702">
                  <c:v>123</c:v>
                </c:pt>
                <c:pt idx="1703">
                  <c:v>123</c:v>
                </c:pt>
                <c:pt idx="1704">
                  <c:v>122</c:v>
                </c:pt>
                <c:pt idx="1705">
                  <c:v>121</c:v>
                </c:pt>
                <c:pt idx="1706">
                  <c:v>120</c:v>
                </c:pt>
                <c:pt idx="1707">
                  <c:v>119</c:v>
                </c:pt>
                <c:pt idx="1708">
                  <c:v>118</c:v>
                </c:pt>
                <c:pt idx="1709">
                  <c:v>119</c:v>
                </c:pt>
                <c:pt idx="1710">
                  <c:v>117</c:v>
                </c:pt>
                <c:pt idx="1711">
                  <c:v>114</c:v>
                </c:pt>
                <c:pt idx="1712">
                  <c:v>118</c:v>
                </c:pt>
                <c:pt idx="1713">
                  <c:v>118</c:v>
                </c:pt>
                <c:pt idx="1714">
                  <c:v>114</c:v>
                </c:pt>
                <c:pt idx="1715">
                  <c:v>110</c:v>
                </c:pt>
                <c:pt idx="1716">
                  <c:v>108</c:v>
                </c:pt>
                <c:pt idx="1717">
                  <c:v>111</c:v>
                </c:pt>
                <c:pt idx="1718">
                  <c:v>117</c:v>
                </c:pt>
                <c:pt idx="1719">
                  <c:v>117</c:v>
                </c:pt>
                <c:pt idx="1720">
                  <c:v>115</c:v>
                </c:pt>
                <c:pt idx="1721">
                  <c:v>116</c:v>
                </c:pt>
                <c:pt idx="1722">
                  <c:v>116</c:v>
                </c:pt>
                <c:pt idx="1723">
                  <c:v>117</c:v>
                </c:pt>
                <c:pt idx="1724">
                  <c:v>112</c:v>
                </c:pt>
                <c:pt idx="1725">
                  <c:v>109</c:v>
                </c:pt>
                <c:pt idx="1726">
                  <c:v>114</c:v>
                </c:pt>
                <c:pt idx="1727">
                  <c:v>112</c:v>
                </c:pt>
                <c:pt idx="1728">
                  <c:v>107</c:v>
                </c:pt>
                <c:pt idx="1729">
                  <c:v>103</c:v>
                </c:pt>
                <c:pt idx="1730">
                  <c:v>106</c:v>
                </c:pt>
                <c:pt idx="1731">
                  <c:v>108</c:v>
                </c:pt>
                <c:pt idx="1732">
                  <c:v>109</c:v>
                </c:pt>
                <c:pt idx="1733">
                  <c:v>107</c:v>
                </c:pt>
                <c:pt idx="1734">
                  <c:v>107</c:v>
                </c:pt>
                <c:pt idx="1735">
                  <c:v>110</c:v>
                </c:pt>
                <c:pt idx="1736">
                  <c:v>109</c:v>
                </c:pt>
                <c:pt idx="1737">
                  <c:v>108</c:v>
                </c:pt>
                <c:pt idx="1738">
                  <c:v>109</c:v>
                </c:pt>
                <c:pt idx="1739">
                  <c:v>112</c:v>
                </c:pt>
                <c:pt idx="1740">
                  <c:v>115</c:v>
                </c:pt>
                <c:pt idx="1741">
                  <c:v>114</c:v>
                </c:pt>
                <c:pt idx="1742">
                  <c:v>113</c:v>
                </c:pt>
                <c:pt idx="1743">
                  <c:v>110</c:v>
                </c:pt>
                <c:pt idx="1744">
                  <c:v>113</c:v>
                </c:pt>
                <c:pt idx="1745">
                  <c:v>114</c:v>
                </c:pt>
                <c:pt idx="1746">
                  <c:v>113</c:v>
                </c:pt>
                <c:pt idx="1747">
                  <c:v>115</c:v>
                </c:pt>
                <c:pt idx="1748">
                  <c:v>111</c:v>
                </c:pt>
                <c:pt idx="1749">
                  <c:v>114</c:v>
                </c:pt>
                <c:pt idx="1750">
                  <c:v>113</c:v>
                </c:pt>
                <c:pt idx="1751">
                  <c:v>111</c:v>
                </c:pt>
                <c:pt idx="1752">
                  <c:v>112</c:v>
                </c:pt>
                <c:pt idx="1753">
                  <c:v>116</c:v>
                </c:pt>
                <c:pt idx="1754">
                  <c:v>117</c:v>
                </c:pt>
                <c:pt idx="1755">
                  <c:v>115</c:v>
                </c:pt>
                <c:pt idx="1756">
                  <c:v>119</c:v>
                </c:pt>
                <c:pt idx="1757">
                  <c:v>124</c:v>
                </c:pt>
                <c:pt idx="1758">
                  <c:v>123</c:v>
                </c:pt>
                <c:pt idx="1759">
                  <c:v>115</c:v>
                </c:pt>
                <c:pt idx="1760">
                  <c:v>118</c:v>
                </c:pt>
                <c:pt idx="1761">
                  <c:v>125</c:v>
                </c:pt>
                <c:pt idx="1762">
                  <c:v>120</c:v>
                </c:pt>
                <c:pt idx="1763">
                  <c:v>110</c:v>
                </c:pt>
                <c:pt idx="1764">
                  <c:v>113</c:v>
                </c:pt>
                <c:pt idx="1765">
                  <c:v>121</c:v>
                </c:pt>
                <c:pt idx="1766">
                  <c:v>119</c:v>
                </c:pt>
                <c:pt idx="1767">
                  <c:v>109</c:v>
                </c:pt>
                <c:pt idx="1768">
                  <c:v>109</c:v>
                </c:pt>
                <c:pt idx="1769">
                  <c:v>119</c:v>
                </c:pt>
                <c:pt idx="1770">
                  <c:v>120</c:v>
                </c:pt>
                <c:pt idx="1771">
                  <c:v>113</c:v>
                </c:pt>
                <c:pt idx="1772">
                  <c:v>111</c:v>
                </c:pt>
                <c:pt idx="1773">
                  <c:v>108</c:v>
                </c:pt>
                <c:pt idx="1774">
                  <c:v>109</c:v>
                </c:pt>
                <c:pt idx="1775">
                  <c:v>114</c:v>
                </c:pt>
                <c:pt idx="1776">
                  <c:v>116</c:v>
                </c:pt>
                <c:pt idx="1777">
                  <c:v>120</c:v>
                </c:pt>
                <c:pt idx="1778">
                  <c:v>115</c:v>
                </c:pt>
                <c:pt idx="1779">
                  <c:v>111</c:v>
                </c:pt>
                <c:pt idx="1780">
                  <c:v>110</c:v>
                </c:pt>
                <c:pt idx="1781">
                  <c:v>115</c:v>
                </c:pt>
                <c:pt idx="1782">
                  <c:v>120</c:v>
                </c:pt>
                <c:pt idx="1783">
                  <c:v>118</c:v>
                </c:pt>
                <c:pt idx="1784">
                  <c:v>116</c:v>
                </c:pt>
                <c:pt idx="1785">
                  <c:v>115</c:v>
                </c:pt>
                <c:pt idx="1786">
                  <c:v>116</c:v>
                </c:pt>
                <c:pt idx="1787">
                  <c:v>117</c:v>
                </c:pt>
                <c:pt idx="1788">
                  <c:v>113</c:v>
                </c:pt>
                <c:pt idx="1789">
                  <c:v>118</c:v>
                </c:pt>
                <c:pt idx="1790">
                  <c:v>125</c:v>
                </c:pt>
                <c:pt idx="1791">
                  <c:v>118</c:v>
                </c:pt>
                <c:pt idx="1792">
                  <c:v>111</c:v>
                </c:pt>
                <c:pt idx="1793">
                  <c:v>112</c:v>
                </c:pt>
                <c:pt idx="1794">
                  <c:v>110</c:v>
                </c:pt>
                <c:pt idx="1795">
                  <c:v>106</c:v>
                </c:pt>
                <c:pt idx="1796">
                  <c:v>108</c:v>
                </c:pt>
                <c:pt idx="1797">
                  <c:v>113</c:v>
                </c:pt>
                <c:pt idx="1798">
                  <c:v>116</c:v>
                </c:pt>
                <c:pt idx="1799">
                  <c:v>112</c:v>
                </c:pt>
                <c:pt idx="1800">
                  <c:v>109</c:v>
                </c:pt>
                <c:pt idx="1801">
                  <c:v>108</c:v>
                </c:pt>
                <c:pt idx="1802">
                  <c:v>112</c:v>
                </c:pt>
                <c:pt idx="1803">
                  <c:v>113</c:v>
                </c:pt>
                <c:pt idx="1804">
                  <c:v>108</c:v>
                </c:pt>
                <c:pt idx="1805">
                  <c:v>107</c:v>
                </c:pt>
                <c:pt idx="1806">
                  <c:v>115</c:v>
                </c:pt>
                <c:pt idx="1807">
                  <c:v>112</c:v>
                </c:pt>
                <c:pt idx="1808">
                  <c:v>107</c:v>
                </c:pt>
                <c:pt idx="1809">
                  <c:v>113</c:v>
                </c:pt>
                <c:pt idx="1810">
                  <c:v>115</c:v>
                </c:pt>
                <c:pt idx="1811">
                  <c:v>115</c:v>
                </c:pt>
                <c:pt idx="1812">
                  <c:v>113</c:v>
                </c:pt>
                <c:pt idx="1813">
                  <c:v>115</c:v>
                </c:pt>
                <c:pt idx="1814">
                  <c:v>113</c:v>
                </c:pt>
                <c:pt idx="1815">
                  <c:v>109</c:v>
                </c:pt>
                <c:pt idx="1816">
                  <c:v>109</c:v>
                </c:pt>
                <c:pt idx="1817">
                  <c:v>111</c:v>
                </c:pt>
                <c:pt idx="1818">
                  <c:v>114</c:v>
                </c:pt>
                <c:pt idx="1819">
                  <c:v>111</c:v>
                </c:pt>
                <c:pt idx="1820">
                  <c:v>107</c:v>
                </c:pt>
                <c:pt idx="1821">
                  <c:v>113</c:v>
                </c:pt>
                <c:pt idx="1822">
                  <c:v>115</c:v>
                </c:pt>
                <c:pt idx="1823">
                  <c:v>113</c:v>
                </c:pt>
                <c:pt idx="1824">
                  <c:v>114</c:v>
                </c:pt>
                <c:pt idx="1825">
                  <c:v>110</c:v>
                </c:pt>
                <c:pt idx="1826">
                  <c:v>105</c:v>
                </c:pt>
                <c:pt idx="1827">
                  <c:v>107</c:v>
                </c:pt>
                <c:pt idx="1828">
                  <c:v>103</c:v>
                </c:pt>
                <c:pt idx="1829">
                  <c:v>104</c:v>
                </c:pt>
                <c:pt idx="1830">
                  <c:v>107</c:v>
                </c:pt>
                <c:pt idx="1831">
                  <c:v>111</c:v>
                </c:pt>
                <c:pt idx="1832">
                  <c:v>109</c:v>
                </c:pt>
                <c:pt idx="1833">
                  <c:v>106</c:v>
                </c:pt>
                <c:pt idx="1834">
                  <c:v>101</c:v>
                </c:pt>
                <c:pt idx="1835">
                  <c:v>105</c:v>
                </c:pt>
                <c:pt idx="1836">
                  <c:v>112</c:v>
                </c:pt>
                <c:pt idx="1837">
                  <c:v>107</c:v>
                </c:pt>
                <c:pt idx="1838">
                  <c:v>107</c:v>
                </c:pt>
                <c:pt idx="1839">
                  <c:v>108</c:v>
                </c:pt>
                <c:pt idx="1840">
                  <c:v>108</c:v>
                </c:pt>
                <c:pt idx="1841">
                  <c:v>106</c:v>
                </c:pt>
                <c:pt idx="1842">
                  <c:v>107</c:v>
                </c:pt>
                <c:pt idx="1843">
                  <c:v>111</c:v>
                </c:pt>
                <c:pt idx="1844">
                  <c:v>109</c:v>
                </c:pt>
                <c:pt idx="1845">
                  <c:v>103</c:v>
                </c:pt>
                <c:pt idx="1846">
                  <c:v>103</c:v>
                </c:pt>
                <c:pt idx="1847">
                  <c:v>101</c:v>
                </c:pt>
                <c:pt idx="1848">
                  <c:v>99</c:v>
                </c:pt>
                <c:pt idx="1849">
                  <c:v>100</c:v>
                </c:pt>
                <c:pt idx="1850">
                  <c:v>100</c:v>
                </c:pt>
                <c:pt idx="1851">
                  <c:v>98</c:v>
                </c:pt>
                <c:pt idx="1852">
                  <c:v>97</c:v>
                </c:pt>
                <c:pt idx="1853">
                  <c:v>98</c:v>
                </c:pt>
                <c:pt idx="1854">
                  <c:v>97</c:v>
                </c:pt>
                <c:pt idx="1855">
                  <c:v>97</c:v>
                </c:pt>
                <c:pt idx="1856">
                  <c:v>98</c:v>
                </c:pt>
                <c:pt idx="1857">
                  <c:v>99</c:v>
                </c:pt>
                <c:pt idx="1858">
                  <c:v>99</c:v>
                </c:pt>
                <c:pt idx="1859">
                  <c:v>97</c:v>
                </c:pt>
                <c:pt idx="1860">
                  <c:v>96</c:v>
                </c:pt>
                <c:pt idx="1861">
                  <c:v>97</c:v>
                </c:pt>
                <c:pt idx="1862">
                  <c:v>98</c:v>
                </c:pt>
                <c:pt idx="1863">
                  <c:v>99</c:v>
                </c:pt>
                <c:pt idx="1864">
                  <c:v>95</c:v>
                </c:pt>
                <c:pt idx="1865">
                  <c:v>91</c:v>
                </c:pt>
                <c:pt idx="1866">
                  <c:v>95</c:v>
                </c:pt>
                <c:pt idx="1867">
                  <c:v>95</c:v>
                </c:pt>
                <c:pt idx="1868">
                  <c:v>98</c:v>
                </c:pt>
                <c:pt idx="1869">
                  <c:v>97</c:v>
                </c:pt>
                <c:pt idx="1870">
                  <c:v>96</c:v>
                </c:pt>
                <c:pt idx="1871">
                  <c:v>98</c:v>
                </c:pt>
                <c:pt idx="1872">
                  <c:v>100</c:v>
                </c:pt>
                <c:pt idx="1873">
                  <c:v>99</c:v>
                </c:pt>
                <c:pt idx="1874">
                  <c:v>101</c:v>
                </c:pt>
                <c:pt idx="1875">
                  <c:v>99</c:v>
                </c:pt>
                <c:pt idx="1876">
                  <c:v>98</c:v>
                </c:pt>
                <c:pt idx="1877">
                  <c:v>95</c:v>
                </c:pt>
                <c:pt idx="1878">
                  <c:v>92</c:v>
                </c:pt>
                <c:pt idx="1879">
                  <c:v>93</c:v>
                </c:pt>
                <c:pt idx="1880">
                  <c:v>100</c:v>
                </c:pt>
                <c:pt idx="1881">
                  <c:v>101</c:v>
                </c:pt>
                <c:pt idx="1882">
                  <c:v>94</c:v>
                </c:pt>
                <c:pt idx="1883">
                  <c:v>90</c:v>
                </c:pt>
                <c:pt idx="1884">
                  <c:v>89</c:v>
                </c:pt>
                <c:pt idx="1885">
                  <c:v>91</c:v>
                </c:pt>
                <c:pt idx="1886">
                  <c:v>91</c:v>
                </c:pt>
                <c:pt idx="1887">
                  <c:v>93</c:v>
                </c:pt>
                <c:pt idx="1888">
                  <c:v>95</c:v>
                </c:pt>
                <c:pt idx="1889">
                  <c:v>95</c:v>
                </c:pt>
                <c:pt idx="1890">
                  <c:v>95</c:v>
                </c:pt>
                <c:pt idx="1891">
                  <c:v>96</c:v>
                </c:pt>
                <c:pt idx="1892">
                  <c:v>96</c:v>
                </c:pt>
                <c:pt idx="1893">
                  <c:v>97</c:v>
                </c:pt>
                <c:pt idx="1894">
                  <c:v>98</c:v>
                </c:pt>
                <c:pt idx="1895">
                  <c:v>98</c:v>
                </c:pt>
                <c:pt idx="1896">
                  <c:v>98</c:v>
                </c:pt>
                <c:pt idx="1897">
                  <c:v>98</c:v>
                </c:pt>
                <c:pt idx="1898">
                  <c:v>95</c:v>
                </c:pt>
                <c:pt idx="1899">
                  <c:v>100</c:v>
                </c:pt>
                <c:pt idx="1900">
                  <c:v>101</c:v>
                </c:pt>
                <c:pt idx="1901">
                  <c:v>96</c:v>
                </c:pt>
                <c:pt idx="1902">
                  <c:v>92</c:v>
                </c:pt>
                <c:pt idx="1903">
                  <c:v>89</c:v>
                </c:pt>
                <c:pt idx="1904">
                  <c:v>90</c:v>
                </c:pt>
                <c:pt idx="1905">
                  <c:v>90</c:v>
                </c:pt>
                <c:pt idx="1906">
                  <c:v>91</c:v>
                </c:pt>
                <c:pt idx="1907">
                  <c:v>91</c:v>
                </c:pt>
                <c:pt idx="1908">
                  <c:v>92</c:v>
                </c:pt>
                <c:pt idx="1909">
                  <c:v>95</c:v>
                </c:pt>
                <c:pt idx="1910">
                  <c:v>97</c:v>
                </c:pt>
                <c:pt idx="1911">
                  <c:v>95</c:v>
                </c:pt>
                <c:pt idx="1912">
                  <c:v>94</c:v>
                </c:pt>
                <c:pt idx="1913">
                  <c:v>96</c:v>
                </c:pt>
                <c:pt idx="1914">
                  <c:v>95</c:v>
                </c:pt>
                <c:pt idx="1915">
                  <c:v>90</c:v>
                </c:pt>
                <c:pt idx="1916">
                  <c:v>89</c:v>
                </c:pt>
                <c:pt idx="1917">
                  <c:v>92</c:v>
                </c:pt>
                <c:pt idx="1918">
                  <c:v>97</c:v>
                </c:pt>
                <c:pt idx="1919">
                  <c:v>99</c:v>
                </c:pt>
                <c:pt idx="1920">
                  <c:v>94</c:v>
                </c:pt>
                <c:pt idx="1921">
                  <c:v>91</c:v>
                </c:pt>
                <c:pt idx="1922">
                  <c:v>89</c:v>
                </c:pt>
                <c:pt idx="1923">
                  <c:v>93</c:v>
                </c:pt>
                <c:pt idx="1924">
                  <c:v>95</c:v>
                </c:pt>
                <c:pt idx="1925">
                  <c:v>94</c:v>
                </c:pt>
                <c:pt idx="1926">
                  <c:v>94</c:v>
                </c:pt>
                <c:pt idx="1927">
                  <c:v>116</c:v>
                </c:pt>
                <c:pt idx="1928">
                  <c:v>170</c:v>
                </c:pt>
                <c:pt idx="1929">
                  <c:v>237</c:v>
                </c:pt>
                <c:pt idx="1930">
                  <c:v>313</c:v>
                </c:pt>
                <c:pt idx="1931">
                  <c:v>375</c:v>
                </c:pt>
                <c:pt idx="1932">
                  <c:v>439</c:v>
                </c:pt>
                <c:pt idx="1933">
                  <c:v>496</c:v>
                </c:pt>
                <c:pt idx="1934">
                  <c:v>544</c:v>
                </c:pt>
                <c:pt idx="1935">
                  <c:v>584</c:v>
                </c:pt>
                <c:pt idx="1936">
                  <c:v>623</c:v>
                </c:pt>
                <c:pt idx="1937">
                  <c:v>652</c:v>
                </c:pt>
                <c:pt idx="1938">
                  <c:v>678</c:v>
                </c:pt>
                <c:pt idx="1939">
                  <c:v>702</c:v>
                </c:pt>
                <c:pt idx="1940">
                  <c:v>723</c:v>
                </c:pt>
                <c:pt idx="1941">
                  <c:v>742</c:v>
                </c:pt>
                <c:pt idx="1942">
                  <c:v>756</c:v>
                </c:pt>
                <c:pt idx="1943">
                  <c:v>770</c:v>
                </c:pt>
                <c:pt idx="1944">
                  <c:v>788</c:v>
                </c:pt>
                <c:pt idx="1945">
                  <c:v>807</c:v>
                </c:pt>
                <c:pt idx="1946">
                  <c:v>825</c:v>
                </c:pt>
                <c:pt idx="1947">
                  <c:v>835</c:v>
                </c:pt>
                <c:pt idx="1948">
                  <c:v>846</c:v>
                </c:pt>
                <c:pt idx="1949">
                  <c:v>860</c:v>
                </c:pt>
                <c:pt idx="1950">
                  <c:v>875</c:v>
                </c:pt>
                <c:pt idx="1951">
                  <c:v>886</c:v>
                </c:pt>
                <c:pt idx="1952">
                  <c:v>899</c:v>
                </c:pt>
                <c:pt idx="1953">
                  <c:v>911</c:v>
                </c:pt>
                <c:pt idx="1954">
                  <c:v>917</c:v>
                </c:pt>
                <c:pt idx="1955">
                  <c:v>927</c:v>
                </c:pt>
                <c:pt idx="1956">
                  <c:v>937</c:v>
                </c:pt>
                <c:pt idx="1957">
                  <c:v>948</c:v>
                </c:pt>
                <c:pt idx="1958">
                  <c:v>957</c:v>
                </c:pt>
                <c:pt idx="1959">
                  <c:v>969</c:v>
                </c:pt>
                <c:pt idx="1960">
                  <c:v>975</c:v>
                </c:pt>
                <c:pt idx="1961">
                  <c:v>981</c:v>
                </c:pt>
                <c:pt idx="1962">
                  <c:v>992</c:v>
                </c:pt>
                <c:pt idx="1963">
                  <c:v>1004</c:v>
                </c:pt>
                <c:pt idx="1964">
                  <c:v>1016</c:v>
                </c:pt>
                <c:pt idx="1965">
                  <c:v>1028</c:v>
                </c:pt>
                <c:pt idx="1966">
                  <c:v>1036</c:v>
                </c:pt>
                <c:pt idx="1967">
                  <c:v>1043</c:v>
                </c:pt>
                <c:pt idx="1968">
                  <c:v>1052</c:v>
                </c:pt>
                <c:pt idx="1969">
                  <c:v>1061</c:v>
                </c:pt>
                <c:pt idx="1970">
                  <c:v>1069</c:v>
                </c:pt>
                <c:pt idx="1971">
                  <c:v>1079</c:v>
                </c:pt>
                <c:pt idx="1972">
                  <c:v>1089</c:v>
                </c:pt>
                <c:pt idx="1973">
                  <c:v>1097</c:v>
                </c:pt>
                <c:pt idx="1974">
                  <c:v>1103</c:v>
                </c:pt>
                <c:pt idx="1975">
                  <c:v>1110</c:v>
                </c:pt>
                <c:pt idx="1976">
                  <c:v>1117</c:v>
                </c:pt>
                <c:pt idx="1977">
                  <c:v>1124</c:v>
                </c:pt>
                <c:pt idx="1978">
                  <c:v>1127</c:v>
                </c:pt>
                <c:pt idx="1979">
                  <c:v>1129</c:v>
                </c:pt>
                <c:pt idx="1980">
                  <c:v>1135</c:v>
                </c:pt>
                <c:pt idx="1981">
                  <c:v>1144</c:v>
                </c:pt>
                <c:pt idx="1982">
                  <c:v>1151</c:v>
                </c:pt>
                <c:pt idx="1983">
                  <c:v>1157</c:v>
                </c:pt>
                <c:pt idx="1984">
                  <c:v>1162</c:v>
                </c:pt>
                <c:pt idx="1985">
                  <c:v>1167</c:v>
                </c:pt>
                <c:pt idx="1986">
                  <c:v>1173</c:v>
                </c:pt>
                <c:pt idx="1987">
                  <c:v>1181</c:v>
                </c:pt>
                <c:pt idx="1988">
                  <c:v>1186</c:v>
                </c:pt>
                <c:pt idx="1989">
                  <c:v>1192</c:v>
                </c:pt>
                <c:pt idx="1990">
                  <c:v>1200</c:v>
                </c:pt>
                <c:pt idx="1991">
                  <c:v>1206</c:v>
                </c:pt>
                <c:pt idx="1992">
                  <c:v>1210</c:v>
                </c:pt>
                <c:pt idx="1993">
                  <c:v>1216</c:v>
                </c:pt>
                <c:pt idx="1994">
                  <c:v>1221</c:v>
                </c:pt>
                <c:pt idx="1995">
                  <c:v>1226</c:v>
                </c:pt>
                <c:pt idx="1996">
                  <c:v>1231</c:v>
                </c:pt>
                <c:pt idx="1997">
                  <c:v>1233</c:v>
                </c:pt>
                <c:pt idx="1998">
                  <c:v>1237</c:v>
                </c:pt>
                <c:pt idx="1999">
                  <c:v>1243</c:v>
                </c:pt>
                <c:pt idx="2000">
                  <c:v>1249</c:v>
                </c:pt>
                <c:pt idx="2001">
                  <c:v>1253</c:v>
                </c:pt>
                <c:pt idx="2002">
                  <c:v>1256</c:v>
                </c:pt>
                <c:pt idx="2003">
                  <c:v>1259</c:v>
                </c:pt>
                <c:pt idx="2004">
                  <c:v>1263</c:v>
                </c:pt>
                <c:pt idx="2005">
                  <c:v>1268</c:v>
                </c:pt>
                <c:pt idx="2006">
                  <c:v>1273</c:v>
                </c:pt>
                <c:pt idx="2007">
                  <c:v>1278</c:v>
                </c:pt>
                <c:pt idx="2008">
                  <c:v>1280</c:v>
                </c:pt>
                <c:pt idx="2009">
                  <c:v>1283</c:v>
                </c:pt>
                <c:pt idx="2010">
                  <c:v>1287</c:v>
                </c:pt>
                <c:pt idx="2011">
                  <c:v>1290</c:v>
                </c:pt>
                <c:pt idx="2012">
                  <c:v>1294</c:v>
                </c:pt>
                <c:pt idx="2013">
                  <c:v>1298</c:v>
                </c:pt>
                <c:pt idx="2014">
                  <c:v>1120</c:v>
                </c:pt>
                <c:pt idx="2015">
                  <c:v>1305</c:v>
                </c:pt>
                <c:pt idx="2016">
                  <c:v>1308</c:v>
                </c:pt>
                <c:pt idx="2017">
                  <c:v>1311</c:v>
                </c:pt>
                <c:pt idx="2018">
                  <c:v>1315</c:v>
                </c:pt>
                <c:pt idx="2019">
                  <c:v>1317</c:v>
                </c:pt>
                <c:pt idx="2020">
                  <c:v>1319</c:v>
                </c:pt>
                <c:pt idx="2021">
                  <c:v>1322</c:v>
                </c:pt>
                <c:pt idx="2022">
                  <c:v>1325</c:v>
                </c:pt>
                <c:pt idx="2023">
                  <c:v>1327</c:v>
                </c:pt>
                <c:pt idx="2024">
                  <c:v>1328</c:v>
                </c:pt>
                <c:pt idx="2025">
                  <c:v>1329</c:v>
                </c:pt>
                <c:pt idx="2026">
                  <c:v>1332</c:v>
                </c:pt>
                <c:pt idx="2027">
                  <c:v>1334</c:v>
                </c:pt>
                <c:pt idx="2028">
                  <c:v>1337</c:v>
                </c:pt>
                <c:pt idx="2029">
                  <c:v>1340</c:v>
                </c:pt>
                <c:pt idx="2030">
                  <c:v>1342</c:v>
                </c:pt>
                <c:pt idx="2031">
                  <c:v>1344</c:v>
                </c:pt>
                <c:pt idx="2032">
                  <c:v>1346</c:v>
                </c:pt>
                <c:pt idx="2033">
                  <c:v>1350</c:v>
                </c:pt>
                <c:pt idx="2034">
                  <c:v>1353</c:v>
                </c:pt>
                <c:pt idx="2035">
                  <c:v>1356</c:v>
                </c:pt>
                <c:pt idx="2036">
                  <c:v>1357</c:v>
                </c:pt>
                <c:pt idx="2037">
                  <c:v>1360</c:v>
                </c:pt>
                <c:pt idx="2038">
                  <c:v>1361</c:v>
                </c:pt>
                <c:pt idx="2039">
                  <c:v>1364</c:v>
                </c:pt>
                <c:pt idx="2040">
                  <c:v>1365</c:v>
                </c:pt>
                <c:pt idx="2041">
                  <c:v>1366</c:v>
                </c:pt>
                <c:pt idx="2042">
                  <c:v>1368</c:v>
                </c:pt>
                <c:pt idx="2043">
                  <c:v>1369</c:v>
                </c:pt>
                <c:pt idx="2044">
                  <c:v>7</c:v>
                </c:pt>
                <c:pt idx="2045">
                  <c:v>1373</c:v>
                </c:pt>
                <c:pt idx="2046">
                  <c:v>1375</c:v>
                </c:pt>
                <c:pt idx="2047">
                  <c:v>1376</c:v>
                </c:pt>
                <c:pt idx="2048">
                  <c:v>1377</c:v>
                </c:pt>
                <c:pt idx="2049">
                  <c:v>1379</c:v>
                </c:pt>
                <c:pt idx="2050">
                  <c:v>1380</c:v>
                </c:pt>
                <c:pt idx="2051">
                  <c:v>1382</c:v>
                </c:pt>
                <c:pt idx="2052">
                  <c:v>1384</c:v>
                </c:pt>
                <c:pt idx="2053">
                  <c:v>1385</c:v>
                </c:pt>
                <c:pt idx="2054">
                  <c:v>1387</c:v>
                </c:pt>
                <c:pt idx="2055">
                  <c:v>1388</c:v>
                </c:pt>
                <c:pt idx="2056">
                  <c:v>1390</c:v>
                </c:pt>
                <c:pt idx="2057">
                  <c:v>1391</c:v>
                </c:pt>
                <c:pt idx="2058">
                  <c:v>1393</c:v>
                </c:pt>
                <c:pt idx="2059">
                  <c:v>1395</c:v>
                </c:pt>
                <c:pt idx="2060">
                  <c:v>1396</c:v>
                </c:pt>
                <c:pt idx="2061">
                  <c:v>1397</c:v>
                </c:pt>
                <c:pt idx="2062">
                  <c:v>1398</c:v>
                </c:pt>
                <c:pt idx="2063">
                  <c:v>1399</c:v>
                </c:pt>
                <c:pt idx="2064">
                  <c:v>1399</c:v>
                </c:pt>
                <c:pt idx="2065">
                  <c:v>1401</c:v>
                </c:pt>
                <c:pt idx="2066">
                  <c:v>1402</c:v>
                </c:pt>
                <c:pt idx="2067">
                  <c:v>1404</c:v>
                </c:pt>
                <c:pt idx="2068">
                  <c:v>1405</c:v>
                </c:pt>
                <c:pt idx="2069">
                  <c:v>1406</c:v>
                </c:pt>
                <c:pt idx="2070">
                  <c:v>1407</c:v>
                </c:pt>
                <c:pt idx="2071">
                  <c:v>1408</c:v>
                </c:pt>
                <c:pt idx="2072">
                  <c:v>1409</c:v>
                </c:pt>
                <c:pt idx="2073">
                  <c:v>1410</c:v>
                </c:pt>
                <c:pt idx="2074">
                  <c:v>1411</c:v>
                </c:pt>
                <c:pt idx="2075">
                  <c:v>1411</c:v>
                </c:pt>
                <c:pt idx="2076">
                  <c:v>1412</c:v>
                </c:pt>
                <c:pt idx="2077">
                  <c:v>1412</c:v>
                </c:pt>
                <c:pt idx="2078">
                  <c:v>1413</c:v>
                </c:pt>
                <c:pt idx="2079">
                  <c:v>1414</c:v>
                </c:pt>
                <c:pt idx="2080">
                  <c:v>1416</c:v>
                </c:pt>
                <c:pt idx="2081">
                  <c:v>1417</c:v>
                </c:pt>
                <c:pt idx="2082">
                  <c:v>1419</c:v>
                </c:pt>
                <c:pt idx="2083">
                  <c:v>1419</c:v>
                </c:pt>
                <c:pt idx="2084">
                  <c:v>1420</c:v>
                </c:pt>
                <c:pt idx="2085">
                  <c:v>1421</c:v>
                </c:pt>
                <c:pt idx="2086">
                  <c:v>1421</c:v>
                </c:pt>
                <c:pt idx="2087">
                  <c:v>1421</c:v>
                </c:pt>
                <c:pt idx="2088">
                  <c:v>1422</c:v>
                </c:pt>
                <c:pt idx="2089">
                  <c:v>1423</c:v>
                </c:pt>
                <c:pt idx="2090">
                  <c:v>1424</c:v>
                </c:pt>
                <c:pt idx="2091">
                  <c:v>1425</c:v>
                </c:pt>
                <c:pt idx="2092">
                  <c:v>1425</c:v>
                </c:pt>
                <c:pt idx="2093">
                  <c:v>1425</c:v>
                </c:pt>
                <c:pt idx="2094">
                  <c:v>1426</c:v>
                </c:pt>
                <c:pt idx="2095">
                  <c:v>1426</c:v>
                </c:pt>
                <c:pt idx="2096">
                  <c:v>1427</c:v>
                </c:pt>
                <c:pt idx="2097">
                  <c:v>1427</c:v>
                </c:pt>
                <c:pt idx="2098">
                  <c:v>1428</c:v>
                </c:pt>
                <c:pt idx="2099">
                  <c:v>1428</c:v>
                </c:pt>
                <c:pt idx="2100">
                  <c:v>1428</c:v>
                </c:pt>
                <c:pt idx="2101">
                  <c:v>1429</c:v>
                </c:pt>
                <c:pt idx="2102">
                  <c:v>1429</c:v>
                </c:pt>
                <c:pt idx="2103">
                  <c:v>1430</c:v>
                </c:pt>
                <c:pt idx="2104">
                  <c:v>1431</c:v>
                </c:pt>
                <c:pt idx="2105">
                  <c:v>1431</c:v>
                </c:pt>
                <c:pt idx="2106">
                  <c:v>1432</c:v>
                </c:pt>
                <c:pt idx="2107">
                  <c:v>1433</c:v>
                </c:pt>
                <c:pt idx="2108">
                  <c:v>1434</c:v>
                </c:pt>
                <c:pt idx="2109">
                  <c:v>1434</c:v>
                </c:pt>
                <c:pt idx="2110">
                  <c:v>1435</c:v>
                </c:pt>
                <c:pt idx="2111">
                  <c:v>1435</c:v>
                </c:pt>
                <c:pt idx="2112">
                  <c:v>1435</c:v>
                </c:pt>
                <c:pt idx="2113">
                  <c:v>1435</c:v>
                </c:pt>
                <c:pt idx="2114">
                  <c:v>1435</c:v>
                </c:pt>
                <c:pt idx="2115">
                  <c:v>1436</c:v>
                </c:pt>
                <c:pt idx="2116">
                  <c:v>1436</c:v>
                </c:pt>
                <c:pt idx="2117">
                  <c:v>1436</c:v>
                </c:pt>
                <c:pt idx="2118">
                  <c:v>1437</c:v>
                </c:pt>
                <c:pt idx="2119">
                  <c:v>1437</c:v>
                </c:pt>
                <c:pt idx="2120">
                  <c:v>1437</c:v>
                </c:pt>
                <c:pt idx="2121">
                  <c:v>1438</c:v>
                </c:pt>
                <c:pt idx="2122">
                  <c:v>1438</c:v>
                </c:pt>
                <c:pt idx="2123">
                  <c:v>1438</c:v>
                </c:pt>
                <c:pt idx="2124">
                  <c:v>1438</c:v>
                </c:pt>
                <c:pt idx="2125">
                  <c:v>1438</c:v>
                </c:pt>
                <c:pt idx="2126">
                  <c:v>1438</c:v>
                </c:pt>
                <c:pt idx="2127">
                  <c:v>1438</c:v>
                </c:pt>
                <c:pt idx="2128">
                  <c:v>1438</c:v>
                </c:pt>
                <c:pt idx="2129">
                  <c:v>1439</c:v>
                </c:pt>
                <c:pt idx="2130">
                  <c:v>1439</c:v>
                </c:pt>
                <c:pt idx="2131">
                  <c:v>1440</c:v>
                </c:pt>
                <c:pt idx="2132">
                  <c:v>1440</c:v>
                </c:pt>
                <c:pt idx="2133">
                  <c:v>1441</c:v>
                </c:pt>
                <c:pt idx="2134">
                  <c:v>1441</c:v>
                </c:pt>
                <c:pt idx="2135">
                  <c:v>1442</c:v>
                </c:pt>
                <c:pt idx="2136">
                  <c:v>1442</c:v>
                </c:pt>
                <c:pt idx="2137">
                  <c:v>1441</c:v>
                </c:pt>
                <c:pt idx="2138">
                  <c:v>1442</c:v>
                </c:pt>
                <c:pt idx="2139">
                  <c:v>1442</c:v>
                </c:pt>
                <c:pt idx="2140">
                  <c:v>1442</c:v>
                </c:pt>
                <c:pt idx="2141">
                  <c:v>1441</c:v>
                </c:pt>
                <c:pt idx="2142">
                  <c:v>1442</c:v>
                </c:pt>
                <c:pt idx="2143">
                  <c:v>1443</c:v>
                </c:pt>
                <c:pt idx="2144">
                  <c:v>1443</c:v>
                </c:pt>
                <c:pt idx="2145">
                  <c:v>1443</c:v>
                </c:pt>
                <c:pt idx="2146">
                  <c:v>1444</c:v>
                </c:pt>
                <c:pt idx="2147">
                  <c:v>1443</c:v>
                </c:pt>
                <c:pt idx="2148">
                  <c:v>1444</c:v>
                </c:pt>
                <c:pt idx="2149">
                  <c:v>1444</c:v>
                </c:pt>
                <c:pt idx="2150">
                  <c:v>1444</c:v>
                </c:pt>
                <c:pt idx="2151">
                  <c:v>1444</c:v>
                </c:pt>
                <c:pt idx="2152">
                  <c:v>1445</c:v>
                </c:pt>
                <c:pt idx="2153">
                  <c:v>1444</c:v>
                </c:pt>
                <c:pt idx="2154">
                  <c:v>1444</c:v>
                </c:pt>
                <c:pt idx="2155">
                  <c:v>1444</c:v>
                </c:pt>
                <c:pt idx="2156">
                  <c:v>1444</c:v>
                </c:pt>
                <c:pt idx="2157">
                  <c:v>1444</c:v>
                </c:pt>
                <c:pt idx="2158">
                  <c:v>1445</c:v>
                </c:pt>
                <c:pt idx="2159">
                  <c:v>1445</c:v>
                </c:pt>
                <c:pt idx="2160">
                  <c:v>1446</c:v>
                </c:pt>
                <c:pt idx="2161">
                  <c:v>1445</c:v>
                </c:pt>
                <c:pt idx="2162">
                  <c:v>1446</c:v>
                </c:pt>
                <c:pt idx="2163">
                  <c:v>1446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EE-4CDF-A535-6FD3A12C3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732944"/>
        <c:axId val="620733264"/>
      </c:scatterChart>
      <c:valAx>
        <c:axId val="62073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733264"/>
        <c:crosses val="autoZero"/>
        <c:crossBetween val="midCat"/>
      </c:valAx>
      <c:valAx>
        <c:axId val="62073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732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'S12-18-06-08-run1'!$I$1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'S12-18-06-08-run1'!$H$2:$H$2351</c:f>
              <c:numCache>
                <c:formatCode>General</c:formatCode>
                <c:ptCount val="23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</c:numCache>
            </c:numRef>
          </c:xVal>
          <c:yVal>
            <c:numRef>
              <c:f>'S12-18-06-08-run1'!$I$2:$I$2351</c:f>
              <c:numCache>
                <c:formatCode>General</c:formatCode>
                <c:ptCount val="2350"/>
                <c:pt idx="0">
                  <c:v>2047</c:v>
                </c:pt>
                <c:pt idx="1">
                  <c:v>2047</c:v>
                </c:pt>
                <c:pt idx="2">
                  <c:v>2047</c:v>
                </c:pt>
                <c:pt idx="3">
                  <c:v>2047</c:v>
                </c:pt>
                <c:pt idx="4">
                  <c:v>2047</c:v>
                </c:pt>
                <c:pt idx="5">
                  <c:v>2047</c:v>
                </c:pt>
                <c:pt idx="6">
                  <c:v>2047</c:v>
                </c:pt>
                <c:pt idx="7">
                  <c:v>2047</c:v>
                </c:pt>
                <c:pt idx="8">
                  <c:v>2047</c:v>
                </c:pt>
                <c:pt idx="9">
                  <c:v>2047</c:v>
                </c:pt>
                <c:pt idx="10">
                  <c:v>2047</c:v>
                </c:pt>
                <c:pt idx="11">
                  <c:v>2047</c:v>
                </c:pt>
                <c:pt idx="12">
                  <c:v>2047</c:v>
                </c:pt>
                <c:pt idx="13">
                  <c:v>2047</c:v>
                </c:pt>
                <c:pt idx="14">
                  <c:v>2047</c:v>
                </c:pt>
                <c:pt idx="15">
                  <c:v>2047</c:v>
                </c:pt>
                <c:pt idx="16">
                  <c:v>2047</c:v>
                </c:pt>
                <c:pt idx="17">
                  <c:v>2047</c:v>
                </c:pt>
                <c:pt idx="18">
                  <c:v>2034</c:v>
                </c:pt>
                <c:pt idx="19">
                  <c:v>2015</c:v>
                </c:pt>
                <c:pt idx="20">
                  <c:v>1996</c:v>
                </c:pt>
                <c:pt idx="21">
                  <c:v>1979</c:v>
                </c:pt>
                <c:pt idx="22">
                  <c:v>1963</c:v>
                </c:pt>
                <c:pt idx="23">
                  <c:v>1949</c:v>
                </c:pt>
                <c:pt idx="24">
                  <c:v>1935</c:v>
                </c:pt>
                <c:pt idx="25">
                  <c:v>1922</c:v>
                </c:pt>
                <c:pt idx="26">
                  <c:v>1909</c:v>
                </c:pt>
                <c:pt idx="27">
                  <c:v>1898</c:v>
                </c:pt>
                <c:pt idx="28">
                  <c:v>1888</c:v>
                </c:pt>
                <c:pt idx="29">
                  <c:v>1877</c:v>
                </c:pt>
                <c:pt idx="30">
                  <c:v>1868</c:v>
                </c:pt>
                <c:pt idx="31">
                  <c:v>1859</c:v>
                </c:pt>
                <c:pt idx="32">
                  <c:v>1851</c:v>
                </c:pt>
                <c:pt idx="33">
                  <c:v>1843</c:v>
                </c:pt>
                <c:pt idx="34">
                  <c:v>1835</c:v>
                </c:pt>
                <c:pt idx="35">
                  <c:v>1828</c:v>
                </c:pt>
                <c:pt idx="36">
                  <c:v>1822</c:v>
                </c:pt>
                <c:pt idx="37">
                  <c:v>1815</c:v>
                </c:pt>
                <c:pt idx="38">
                  <c:v>1809</c:v>
                </c:pt>
                <c:pt idx="39">
                  <c:v>1804</c:v>
                </c:pt>
                <c:pt idx="40">
                  <c:v>1798</c:v>
                </c:pt>
                <c:pt idx="41">
                  <c:v>5</c:v>
                </c:pt>
                <c:pt idx="42">
                  <c:v>1787</c:v>
                </c:pt>
                <c:pt idx="43">
                  <c:v>1783</c:v>
                </c:pt>
                <c:pt idx="44">
                  <c:v>1779</c:v>
                </c:pt>
                <c:pt idx="45">
                  <c:v>1774</c:v>
                </c:pt>
                <c:pt idx="46">
                  <c:v>1770</c:v>
                </c:pt>
                <c:pt idx="47">
                  <c:v>1766</c:v>
                </c:pt>
                <c:pt idx="48">
                  <c:v>1761</c:v>
                </c:pt>
                <c:pt idx="49">
                  <c:v>1758</c:v>
                </c:pt>
                <c:pt idx="50">
                  <c:v>1754</c:v>
                </c:pt>
                <c:pt idx="51">
                  <c:v>1750</c:v>
                </c:pt>
                <c:pt idx="52">
                  <c:v>1747</c:v>
                </c:pt>
                <c:pt idx="53">
                  <c:v>1746</c:v>
                </c:pt>
                <c:pt idx="54">
                  <c:v>1744</c:v>
                </c:pt>
                <c:pt idx="55">
                  <c:v>1743</c:v>
                </c:pt>
                <c:pt idx="56">
                  <c:v>1741</c:v>
                </c:pt>
                <c:pt idx="57">
                  <c:v>1738</c:v>
                </c:pt>
                <c:pt idx="58">
                  <c:v>1735</c:v>
                </c:pt>
                <c:pt idx="59">
                  <c:v>1731</c:v>
                </c:pt>
                <c:pt idx="60">
                  <c:v>1728</c:v>
                </c:pt>
                <c:pt idx="61">
                  <c:v>1725</c:v>
                </c:pt>
                <c:pt idx="62">
                  <c:v>1722</c:v>
                </c:pt>
                <c:pt idx="63">
                  <c:v>1719</c:v>
                </c:pt>
                <c:pt idx="64">
                  <c:v>1717</c:v>
                </c:pt>
                <c:pt idx="65">
                  <c:v>1715</c:v>
                </c:pt>
                <c:pt idx="66">
                  <c:v>1713</c:v>
                </c:pt>
                <c:pt idx="67">
                  <c:v>1710</c:v>
                </c:pt>
                <c:pt idx="68">
                  <c:v>1708</c:v>
                </c:pt>
                <c:pt idx="69">
                  <c:v>1707</c:v>
                </c:pt>
                <c:pt idx="70">
                  <c:v>1706</c:v>
                </c:pt>
                <c:pt idx="71">
                  <c:v>1704</c:v>
                </c:pt>
                <c:pt idx="72">
                  <c:v>1702</c:v>
                </c:pt>
                <c:pt idx="73">
                  <c:v>1700</c:v>
                </c:pt>
                <c:pt idx="74">
                  <c:v>1698</c:v>
                </c:pt>
                <c:pt idx="75">
                  <c:v>1697</c:v>
                </c:pt>
                <c:pt idx="76">
                  <c:v>1695</c:v>
                </c:pt>
                <c:pt idx="77">
                  <c:v>1693</c:v>
                </c:pt>
                <c:pt idx="78">
                  <c:v>1691</c:v>
                </c:pt>
                <c:pt idx="79">
                  <c:v>1689</c:v>
                </c:pt>
                <c:pt idx="80">
                  <c:v>1688</c:v>
                </c:pt>
                <c:pt idx="81">
                  <c:v>1686</c:v>
                </c:pt>
                <c:pt idx="82">
                  <c:v>1684</c:v>
                </c:pt>
                <c:pt idx="83">
                  <c:v>1682</c:v>
                </c:pt>
                <c:pt idx="84">
                  <c:v>1680</c:v>
                </c:pt>
                <c:pt idx="85">
                  <c:v>1679</c:v>
                </c:pt>
                <c:pt idx="86">
                  <c:v>1677</c:v>
                </c:pt>
                <c:pt idx="87">
                  <c:v>1676</c:v>
                </c:pt>
                <c:pt idx="88">
                  <c:v>1674</c:v>
                </c:pt>
                <c:pt idx="89">
                  <c:v>1673</c:v>
                </c:pt>
                <c:pt idx="90">
                  <c:v>1672</c:v>
                </c:pt>
                <c:pt idx="91">
                  <c:v>1671</c:v>
                </c:pt>
                <c:pt idx="92">
                  <c:v>1670</c:v>
                </c:pt>
                <c:pt idx="93">
                  <c:v>1669</c:v>
                </c:pt>
                <c:pt idx="94">
                  <c:v>1668</c:v>
                </c:pt>
                <c:pt idx="95">
                  <c:v>1666</c:v>
                </c:pt>
                <c:pt idx="96">
                  <c:v>1665</c:v>
                </c:pt>
                <c:pt idx="97">
                  <c:v>1664</c:v>
                </c:pt>
                <c:pt idx="98">
                  <c:v>1663</c:v>
                </c:pt>
                <c:pt idx="99">
                  <c:v>1662</c:v>
                </c:pt>
                <c:pt idx="100">
                  <c:v>1661</c:v>
                </c:pt>
                <c:pt idx="101">
                  <c:v>1659</c:v>
                </c:pt>
                <c:pt idx="102">
                  <c:v>1657</c:v>
                </c:pt>
                <c:pt idx="103">
                  <c:v>1656</c:v>
                </c:pt>
                <c:pt idx="104">
                  <c:v>1656</c:v>
                </c:pt>
                <c:pt idx="105">
                  <c:v>1656</c:v>
                </c:pt>
                <c:pt idx="106">
                  <c:v>1655</c:v>
                </c:pt>
                <c:pt idx="107">
                  <c:v>1654</c:v>
                </c:pt>
                <c:pt idx="108">
                  <c:v>1653</c:v>
                </c:pt>
                <c:pt idx="109">
                  <c:v>1653</c:v>
                </c:pt>
                <c:pt idx="110">
                  <c:v>6</c:v>
                </c:pt>
                <c:pt idx="111">
                  <c:v>1652</c:v>
                </c:pt>
                <c:pt idx="112">
                  <c:v>1650</c:v>
                </c:pt>
                <c:pt idx="113">
                  <c:v>1650</c:v>
                </c:pt>
                <c:pt idx="114">
                  <c:v>1649</c:v>
                </c:pt>
                <c:pt idx="115">
                  <c:v>1649</c:v>
                </c:pt>
                <c:pt idx="116">
                  <c:v>1648</c:v>
                </c:pt>
                <c:pt idx="117">
                  <c:v>1648</c:v>
                </c:pt>
                <c:pt idx="118">
                  <c:v>1647</c:v>
                </c:pt>
                <c:pt idx="119">
                  <c:v>1646</c:v>
                </c:pt>
                <c:pt idx="120">
                  <c:v>1644</c:v>
                </c:pt>
                <c:pt idx="121">
                  <c:v>1643</c:v>
                </c:pt>
                <c:pt idx="122">
                  <c:v>1642</c:v>
                </c:pt>
                <c:pt idx="123">
                  <c:v>1641</c:v>
                </c:pt>
                <c:pt idx="124">
                  <c:v>1641</c:v>
                </c:pt>
                <c:pt idx="125">
                  <c:v>1641</c:v>
                </c:pt>
                <c:pt idx="126">
                  <c:v>1639</c:v>
                </c:pt>
                <c:pt idx="127">
                  <c:v>1639</c:v>
                </c:pt>
                <c:pt idx="128">
                  <c:v>1639</c:v>
                </c:pt>
                <c:pt idx="129">
                  <c:v>1638</c:v>
                </c:pt>
                <c:pt idx="130">
                  <c:v>1638</c:v>
                </c:pt>
                <c:pt idx="131">
                  <c:v>1637</c:v>
                </c:pt>
                <c:pt idx="132">
                  <c:v>1636</c:v>
                </c:pt>
                <c:pt idx="133">
                  <c:v>1635</c:v>
                </c:pt>
                <c:pt idx="134">
                  <c:v>1634</c:v>
                </c:pt>
                <c:pt idx="135">
                  <c:v>1633</c:v>
                </c:pt>
                <c:pt idx="136">
                  <c:v>1634</c:v>
                </c:pt>
                <c:pt idx="137">
                  <c:v>1634</c:v>
                </c:pt>
                <c:pt idx="138">
                  <c:v>1635</c:v>
                </c:pt>
                <c:pt idx="139">
                  <c:v>1634</c:v>
                </c:pt>
                <c:pt idx="140">
                  <c:v>1634</c:v>
                </c:pt>
                <c:pt idx="141">
                  <c:v>1633</c:v>
                </c:pt>
                <c:pt idx="142">
                  <c:v>1632</c:v>
                </c:pt>
                <c:pt idx="143">
                  <c:v>1630</c:v>
                </c:pt>
                <c:pt idx="144">
                  <c:v>1630</c:v>
                </c:pt>
                <c:pt idx="145">
                  <c:v>1629</c:v>
                </c:pt>
                <c:pt idx="146">
                  <c:v>1627</c:v>
                </c:pt>
                <c:pt idx="147">
                  <c:v>1626</c:v>
                </c:pt>
                <c:pt idx="148">
                  <c:v>1625</c:v>
                </c:pt>
                <c:pt idx="149">
                  <c:v>1626</c:v>
                </c:pt>
                <c:pt idx="150">
                  <c:v>1626</c:v>
                </c:pt>
                <c:pt idx="151">
                  <c:v>1626</c:v>
                </c:pt>
                <c:pt idx="152">
                  <c:v>1626</c:v>
                </c:pt>
                <c:pt idx="153">
                  <c:v>1627</c:v>
                </c:pt>
                <c:pt idx="154">
                  <c:v>1628</c:v>
                </c:pt>
                <c:pt idx="155">
                  <c:v>1628</c:v>
                </c:pt>
                <c:pt idx="156">
                  <c:v>1628</c:v>
                </c:pt>
                <c:pt idx="157">
                  <c:v>1628</c:v>
                </c:pt>
                <c:pt idx="158">
                  <c:v>1628</c:v>
                </c:pt>
                <c:pt idx="159">
                  <c:v>1627</c:v>
                </c:pt>
                <c:pt idx="160">
                  <c:v>1626</c:v>
                </c:pt>
                <c:pt idx="161">
                  <c:v>1627</c:v>
                </c:pt>
                <c:pt idx="162">
                  <c:v>1626</c:v>
                </c:pt>
                <c:pt idx="163">
                  <c:v>1625</c:v>
                </c:pt>
                <c:pt idx="164">
                  <c:v>1623</c:v>
                </c:pt>
                <c:pt idx="165">
                  <c:v>1623</c:v>
                </c:pt>
                <c:pt idx="166">
                  <c:v>1622</c:v>
                </c:pt>
                <c:pt idx="167">
                  <c:v>1622</c:v>
                </c:pt>
                <c:pt idx="168">
                  <c:v>1622</c:v>
                </c:pt>
                <c:pt idx="169">
                  <c:v>1621</c:v>
                </c:pt>
                <c:pt idx="170">
                  <c:v>1621</c:v>
                </c:pt>
                <c:pt idx="171">
                  <c:v>1621</c:v>
                </c:pt>
                <c:pt idx="172">
                  <c:v>1621</c:v>
                </c:pt>
                <c:pt idx="173">
                  <c:v>1620</c:v>
                </c:pt>
                <c:pt idx="174">
                  <c:v>1617</c:v>
                </c:pt>
                <c:pt idx="175">
                  <c:v>1616</c:v>
                </c:pt>
                <c:pt idx="176">
                  <c:v>1616</c:v>
                </c:pt>
                <c:pt idx="177">
                  <c:v>1615</c:v>
                </c:pt>
                <c:pt idx="178">
                  <c:v>1614</c:v>
                </c:pt>
                <c:pt idx="179">
                  <c:v>1614</c:v>
                </c:pt>
                <c:pt idx="180">
                  <c:v>1615</c:v>
                </c:pt>
                <c:pt idx="181">
                  <c:v>1615</c:v>
                </c:pt>
                <c:pt idx="182">
                  <c:v>1615</c:v>
                </c:pt>
                <c:pt idx="183">
                  <c:v>1616</c:v>
                </c:pt>
                <c:pt idx="184">
                  <c:v>1616</c:v>
                </c:pt>
                <c:pt idx="185">
                  <c:v>1617</c:v>
                </c:pt>
                <c:pt idx="186">
                  <c:v>1616</c:v>
                </c:pt>
                <c:pt idx="187">
                  <c:v>1616</c:v>
                </c:pt>
                <c:pt idx="188">
                  <c:v>1615</c:v>
                </c:pt>
                <c:pt idx="189">
                  <c:v>1615</c:v>
                </c:pt>
                <c:pt idx="190">
                  <c:v>1614</c:v>
                </c:pt>
                <c:pt idx="191">
                  <c:v>1614</c:v>
                </c:pt>
                <c:pt idx="192">
                  <c:v>1613</c:v>
                </c:pt>
                <c:pt idx="193">
                  <c:v>1613</c:v>
                </c:pt>
                <c:pt idx="194">
                  <c:v>1612</c:v>
                </c:pt>
                <c:pt idx="195">
                  <c:v>1612</c:v>
                </c:pt>
                <c:pt idx="196">
                  <c:v>1613</c:v>
                </c:pt>
                <c:pt idx="197">
                  <c:v>1613</c:v>
                </c:pt>
                <c:pt idx="198">
                  <c:v>1612</c:v>
                </c:pt>
                <c:pt idx="199">
                  <c:v>1611</c:v>
                </c:pt>
                <c:pt idx="200">
                  <c:v>1611</c:v>
                </c:pt>
                <c:pt idx="201">
                  <c:v>1611</c:v>
                </c:pt>
                <c:pt idx="202">
                  <c:v>1611</c:v>
                </c:pt>
                <c:pt idx="203">
                  <c:v>1611</c:v>
                </c:pt>
                <c:pt idx="204">
                  <c:v>1611</c:v>
                </c:pt>
                <c:pt idx="205">
                  <c:v>1611</c:v>
                </c:pt>
                <c:pt idx="206">
                  <c:v>1611</c:v>
                </c:pt>
                <c:pt idx="207">
                  <c:v>1611</c:v>
                </c:pt>
                <c:pt idx="208">
                  <c:v>1612</c:v>
                </c:pt>
                <c:pt idx="209">
                  <c:v>1611</c:v>
                </c:pt>
                <c:pt idx="210">
                  <c:v>1611</c:v>
                </c:pt>
                <c:pt idx="211">
                  <c:v>1611</c:v>
                </c:pt>
                <c:pt idx="212">
                  <c:v>1612</c:v>
                </c:pt>
                <c:pt idx="213">
                  <c:v>1611</c:v>
                </c:pt>
                <c:pt idx="214">
                  <c:v>1610</c:v>
                </c:pt>
                <c:pt idx="215">
                  <c:v>1610</c:v>
                </c:pt>
                <c:pt idx="216">
                  <c:v>1610</c:v>
                </c:pt>
                <c:pt idx="217">
                  <c:v>1608</c:v>
                </c:pt>
                <c:pt idx="218">
                  <c:v>1608</c:v>
                </c:pt>
                <c:pt idx="219">
                  <c:v>1608</c:v>
                </c:pt>
                <c:pt idx="220">
                  <c:v>1607</c:v>
                </c:pt>
                <c:pt idx="221">
                  <c:v>1607</c:v>
                </c:pt>
                <c:pt idx="222">
                  <c:v>1607</c:v>
                </c:pt>
                <c:pt idx="223">
                  <c:v>1607</c:v>
                </c:pt>
                <c:pt idx="224">
                  <c:v>1607</c:v>
                </c:pt>
                <c:pt idx="225">
                  <c:v>1607</c:v>
                </c:pt>
                <c:pt idx="226">
                  <c:v>1607</c:v>
                </c:pt>
                <c:pt idx="227">
                  <c:v>1607</c:v>
                </c:pt>
                <c:pt idx="228">
                  <c:v>1607</c:v>
                </c:pt>
                <c:pt idx="229">
                  <c:v>1606</c:v>
                </c:pt>
                <c:pt idx="230">
                  <c:v>1606</c:v>
                </c:pt>
                <c:pt idx="231">
                  <c:v>1606</c:v>
                </c:pt>
                <c:pt idx="232">
                  <c:v>1606</c:v>
                </c:pt>
                <c:pt idx="233">
                  <c:v>1605</c:v>
                </c:pt>
                <c:pt idx="234">
                  <c:v>1606</c:v>
                </c:pt>
                <c:pt idx="235">
                  <c:v>1606</c:v>
                </c:pt>
                <c:pt idx="236">
                  <c:v>1605</c:v>
                </c:pt>
                <c:pt idx="237">
                  <c:v>1606</c:v>
                </c:pt>
                <c:pt idx="238">
                  <c:v>1606</c:v>
                </c:pt>
                <c:pt idx="239">
                  <c:v>1606</c:v>
                </c:pt>
                <c:pt idx="240">
                  <c:v>1606</c:v>
                </c:pt>
                <c:pt idx="241">
                  <c:v>1607</c:v>
                </c:pt>
                <c:pt idx="242">
                  <c:v>1606</c:v>
                </c:pt>
                <c:pt idx="243">
                  <c:v>1606</c:v>
                </c:pt>
                <c:pt idx="244">
                  <c:v>1605</c:v>
                </c:pt>
                <c:pt idx="245">
                  <c:v>1605</c:v>
                </c:pt>
                <c:pt idx="246">
                  <c:v>1120</c:v>
                </c:pt>
                <c:pt idx="247">
                  <c:v>6</c:v>
                </c:pt>
                <c:pt idx="248">
                  <c:v>6</c:v>
                </c:pt>
                <c:pt idx="249">
                  <c:v>1606</c:v>
                </c:pt>
                <c:pt idx="250">
                  <c:v>1606</c:v>
                </c:pt>
                <c:pt idx="251">
                  <c:v>1605</c:v>
                </c:pt>
                <c:pt idx="252">
                  <c:v>1605</c:v>
                </c:pt>
                <c:pt idx="253">
                  <c:v>1604</c:v>
                </c:pt>
                <c:pt idx="254">
                  <c:v>1604</c:v>
                </c:pt>
                <c:pt idx="255">
                  <c:v>1604</c:v>
                </c:pt>
                <c:pt idx="256">
                  <c:v>1604</c:v>
                </c:pt>
                <c:pt idx="257">
                  <c:v>1603</c:v>
                </c:pt>
                <c:pt idx="258">
                  <c:v>1603</c:v>
                </c:pt>
                <c:pt idx="259">
                  <c:v>1602</c:v>
                </c:pt>
                <c:pt idx="260">
                  <c:v>1602</c:v>
                </c:pt>
                <c:pt idx="261">
                  <c:v>1603</c:v>
                </c:pt>
                <c:pt idx="262">
                  <c:v>1603</c:v>
                </c:pt>
                <c:pt idx="263">
                  <c:v>1603</c:v>
                </c:pt>
                <c:pt idx="264">
                  <c:v>1602</c:v>
                </c:pt>
                <c:pt idx="265">
                  <c:v>1601</c:v>
                </c:pt>
                <c:pt idx="266">
                  <c:v>1600</c:v>
                </c:pt>
                <c:pt idx="267">
                  <c:v>1600</c:v>
                </c:pt>
                <c:pt idx="268">
                  <c:v>1600</c:v>
                </c:pt>
                <c:pt idx="269">
                  <c:v>1599</c:v>
                </c:pt>
                <c:pt idx="270">
                  <c:v>1598</c:v>
                </c:pt>
                <c:pt idx="271">
                  <c:v>1598</c:v>
                </c:pt>
                <c:pt idx="272">
                  <c:v>1599</c:v>
                </c:pt>
                <c:pt idx="273">
                  <c:v>1600</c:v>
                </c:pt>
                <c:pt idx="274">
                  <c:v>1600</c:v>
                </c:pt>
                <c:pt idx="275">
                  <c:v>1602</c:v>
                </c:pt>
                <c:pt idx="276">
                  <c:v>1601</c:v>
                </c:pt>
                <c:pt idx="277">
                  <c:v>1601</c:v>
                </c:pt>
                <c:pt idx="278">
                  <c:v>1601</c:v>
                </c:pt>
                <c:pt idx="279">
                  <c:v>1601</c:v>
                </c:pt>
                <c:pt idx="280">
                  <c:v>1601</c:v>
                </c:pt>
                <c:pt idx="281">
                  <c:v>1602</c:v>
                </c:pt>
                <c:pt idx="282">
                  <c:v>1602</c:v>
                </c:pt>
                <c:pt idx="283">
                  <c:v>1600</c:v>
                </c:pt>
                <c:pt idx="284">
                  <c:v>1600</c:v>
                </c:pt>
                <c:pt idx="285">
                  <c:v>1599</c:v>
                </c:pt>
                <c:pt idx="286">
                  <c:v>1599</c:v>
                </c:pt>
                <c:pt idx="287">
                  <c:v>1600</c:v>
                </c:pt>
                <c:pt idx="288">
                  <c:v>1600</c:v>
                </c:pt>
                <c:pt idx="289">
                  <c:v>1600</c:v>
                </c:pt>
                <c:pt idx="290">
                  <c:v>1600</c:v>
                </c:pt>
                <c:pt idx="291">
                  <c:v>1600</c:v>
                </c:pt>
                <c:pt idx="292">
                  <c:v>1600</c:v>
                </c:pt>
                <c:pt idx="293">
                  <c:v>1599</c:v>
                </c:pt>
                <c:pt idx="294">
                  <c:v>1599</c:v>
                </c:pt>
                <c:pt idx="295">
                  <c:v>1598</c:v>
                </c:pt>
                <c:pt idx="296">
                  <c:v>1598</c:v>
                </c:pt>
                <c:pt idx="297">
                  <c:v>1599</c:v>
                </c:pt>
                <c:pt idx="298">
                  <c:v>1599</c:v>
                </c:pt>
                <c:pt idx="299">
                  <c:v>1598</c:v>
                </c:pt>
                <c:pt idx="300">
                  <c:v>1597</c:v>
                </c:pt>
                <c:pt idx="301">
                  <c:v>1597</c:v>
                </c:pt>
                <c:pt idx="302">
                  <c:v>1597</c:v>
                </c:pt>
                <c:pt idx="303">
                  <c:v>1597</c:v>
                </c:pt>
                <c:pt idx="304">
                  <c:v>1597</c:v>
                </c:pt>
                <c:pt idx="305">
                  <c:v>1597</c:v>
                </c:pt>
                <c:pt idx="306">
                  <c:v>1597</c:v>
                </c:pt>
                <c:pt idx="307">
                  <c:v>1597</c:v>
                </c:pt>
                <c:pt idx="308">
                  <c:v>1597</c:v>
                </c:pt>
                <c:pt idx="309">
                  <c:v>1598</c:v>
                </c:pt>
                <c:pt idx="310">
                  <c:v>1598</c:v>
                </c:pt>
                <c:pt idx="311">
                  <c:v>1598</c:v>
                </c:pt>
                <c:pt idx="312">
                  <c:v>1598</c:v>
                </c:pt>
                <c:pt idx="313">
                  <c:v>1597</c:v>
                </c:pt>
                <c:pt idx="314">
                  <c:v>1598</c:v>
                </c:pt>
                <c:pt idx="315">
                  <c:v>1599</c:v>
                </c:pt>
                <c:pt idx="316">
                  <c:v>1599</c:v>
                </c:pt>
                <c:pt idx="317">
                  <c:v>1599</c:v>
                </c:pt>
                <c:pt idx="318">
                  <c:v>1599</c:v>
                </c:pt>
                <c:pt idx="319">
                  <c:v>1599</c:v>
                </c:pt>
                <c:pt idx="320">
                  <c:v>1599</c:v>
                </c:pt>
                <c:pt idx="321">
                  <c:v>1599</c:v>
                </c:pt>
                <c:pt idx="322">
                  <c:v>1598</c:v>
                </c:pt>
                <c:pt idx="323">
                  <c:v>1598</c:v>
                </c:pt>
                <c:pt idx="324">
                  <c:v>1599</c:v>
                </c:pt>
                <c:pt idx="325">
                  <c:v>1598</c:v>
                </c:pt>
                <c:pt idx="326">
                  <c:v>1597</c:v>
                </c:pt>
                <c:pt idx="327">
                  <c:v>1597</c:v>
                </c:pt>
                <c:pt idx="328">
                  <c:v>1597</c:v>
                </c:pt>
                <c:pt idx="329">
                  <c:v>1597</c:v>
                </c:pt>
                <c:pt idx="330">
                  <c:v>1597</c:v>
                </c:pt>
                <c:pt idx="331">
                  <c:v>1597</c:v>
                </c:pt>
                <c:pt idx="332">
                  <c:v>1597</c:v>
                </c:pt>
                <c:pt idx="333">
                  <c:v>1598</c:v>
                </c:pt>
                <c:pt idx="334">
                  <c:v>1599</c:v>
                </c:pt>
                <c:pt idx="335">
                  <c:v>1599</c:v>
                </c:pt>
                <c:pt idx="336">
                  <c:v>1599</c:v>
                </c:pt>
                <c:pt idx="337">
                  <c:v>1599</c:v>
                </c:pt>
                <c:pt idx="338">
                  <c:v>1600</c:v>
                </c:pt>
                <c:pt idx="339">
                  <c:v>1600</c:v>
                </c:pt>
                <c:pt idx="340">
                  <c:v>1599</c:v>
                </c:pt>
                <c:pt idx="341">
                  <c:v>1598</c:v>
                </c:pt>
                <c:pt idx="342">
                  <c:v>1598</c:v>
                </c:pt>
                <c:pt idx="343">
                  <c:v>1598</c:v>
                </c:pt>
                <c:pt idx="344">
                  <c:v>1599</c:v>
                </c:pt>
                <c:pt idx="345">
                  <c:v>1599</c:v>
                </c:pt>
                <c:pt idx="346">
                  <c:v>1599</c:v>
                </c:pt>
                <c:pt idx="347">
                  <c:v>1598</c:v>
                </c:pt>
                <c:pt idx="348">
                  <c:v>1598</c:v>
                </c:pt>
                <c:pt idx="349">
                  <c:v>1597</c:v>
                </c:pt>
                <c:pt idx="350">
                  <c:v>1598</c:v>
                </c:pt>
                <c:pt idx="351">
                  <c:v>1598</c:v>
                </c:pt>
                <c:pt idx="352">
                  <c:v>1597</c:v>
                </c:pt>
                <c:pt idx="353">
                  <c:v>1598</c:v>
                </c:pt>
                <c:pt idx="354">
                  <c:v>1597</c:v>
                </c:pt>
                <c:pt idx="355">
                  <c:v>1596</c:v>
                </c:pt>
                <c:pt idx="356">
                  <c:v>1595</c:v>
                </c:pt>
                <c:pt idx="357">
                  <c:v>1595</c:v>
                </c:pt>
                <c:pt idx="358">
                  <c:v>1594</c:v>
                </c:pt>
                <c:pt idx="359">
                  <c:v>1594</c:v>
                </c:pt>
                <c:pt idx="360">
                  <c:v>1594</c:v>
                </c:pt>
                <c:pt idx="361">
                  <c:v>1594</c:v>
                </c:pt>
                <c:pt idx="362">
                  <c:v>1594</c:v>
                </c:pt>
                <c:pt idx="363">
                  <c:v>1595</c:v>
                </c:pt>
                <c:pt idx="364">
                  <c:v>1596</c:v>
                </c:pt>
                <c:pt idx="365">
                  <c:v>1596</c:v>
                </c:pt>
                <c:pt idx="366">
                  <c:v>1596</c:v>
                </c:pt>
                <c:pt idx="367">
                  <c:v>1597</c:v>
                </c:pt>
                <c:pt idx="368">
                  <c:v>1597</c:v>
                </c:pt>
                <c:pt idx="369">
                  <c:v>1595</c:v>
                </c:pt>
                <c:pt idx="370">
                  <c:v>1595</c:v>
                </c:pt>
                <c:pt idx="371">
                  <c:v>1595</c:v>
                </c:pt>
                <c:pt idx="372">
                  <c:v>1594</c:v>
                </c:pt>
                <c:pt idx="373">
                  <c:v>1596</c:v>
                </c:pt>
                <c:pt idx="374">
                  <c:v>1596</c:v>
                </c:pt>
                <c:pt idx="375">
                  <c:v>1596</c:v>
                </c:pt>
                <c:pt idx="376">
                  <c:v>1597</c:v>
                </c:pt>
                <c:pt idx="377">
                  <c:v>1597</c:v>
                </c:pt>
                <c:pt idx="378">
                  <c:v>1595</c:v>
                </c:pt>
                <c:pt idx="379">
                  <c:v>1596</c:v>
                </c:pt>
                <c:pt idx="380">
                  <c:v>1596</c:v>
                </c:pt>
                <c:pt idx="381">
                  <c:v>1596</c:v>
                </c:pt>
                <c:pt idx="382">
                  <c:v>1596</c:v>
                </c:pt>
                <c:pt idx="383">
                  <c:v>1596</c:v>
                </c:pt>
                <c:pt idx="384">
                  <c:v>1595</c:v>
                </c:pt>
                <c:pt idx="385">
                  <c:v>1594</c:v>
                </c:pt>
                <c:pt idx="386">
                  <c:v>1594</c:v>
                </c:pt>
                <c:pt idx="387">
                  <c:v>1593</c:v>
                </c:pt>
                <c:pt idx="388">
                  <c:v>1593</c:v>
                </c:pt>
                <c:pt idx="389">
                  <c:v>1591</c:v>
                </c:pt>
                <c:pt idx="390">
                  <c:v>1590</c:v>
                </c:pt>
                <c:pt idx="391">
                  <c:v>1589</c:v>
                </c:pt>
                <c:pt idx="392">
                  <c:v>1589</c:v>
                </c:pt>
                <c:pt idx="393">
                  <c:v>1588</c:v>
                </c:pt>
                <c:pt idx="394">
                  <c:v>1589</c:v>
                </c:pt>
                <c:pt idx="395">
                  <c:v>1590</c:v>
                </c:pt>
                <c:pt idx="396">
                  <c:v>1591</c:v>
                </c:pt>
                <c:pt idx="397">
                  <c:v>1593</c:v>
                </c:pt>
                <c:pt idx="398">
                  <c:v>1592</c:v>
                </c:pt>
                <c:pt idx="399">
                  <c:v>1593</c:v>
                </c:pt>
                <c:pt idx="400">
                  <c:v>1593</c:v>
                </c:pt>
                <c:pt idx="401">
                  <c:v>1595</c:v>
                </c:pt>
                <c:pt idx="402">
                  <c:v>1598</c:v>
                </c:pt>
                <c:pt idx="403">
                  <c:v>1602</c:v>
                </c:pt>
                <c:pt idx="404">
                  <c:v>1604</c:v>
                </c:pt>
                <c:pt idx="405">
                  <c:v>1606</c:v>
                </c:pt>
                <c:pt idx="406">
                  <c:v>1606</c:v>
                </c:pt>
                <c:pt idx="407">
                  <c:v>1604</c:v>
                </c:pt>
                <c:pt idx="408">
                  <c:v>1606</c:v>
                </c:pt>
                <c:pt idx="409">
                  <c:v>1605</c:v>
                </c:pt>
                <c:pt idx="410">
                  <c:v>1599</c:v>
                </c:pt>
                <c:pt idx="411">
                  <c:v>1593</c:v>
                </c:pt>
                <c:pt idx="412">
                  <c:v>1591</c:v>
                </c:pt>
                <c:pt idx="413">
                  <c:v>1594</c:v>
                </c:pt>
                <c:pt idx="414">
                  <c:v>1599</c:v>
                </c:pt>
                <c:pt idx="415">
                  <c:v>1604</c:v>
                </c:pt>
                <c:pt idx="416">
                  <c:v>1599</c:v>
                </c:pt>
                <c:pt idx="417">
                  <c:v>1593</c:v>
                </c:pt>
                <c:pt idx="418">
                  <c:v>1591</c:v>
                </c:pt>
                <c:pt idx="419">
                  <c:v>1592</c:v>
                </c:pt>
                <c:pt idx="420">
                  <c:v>1597</c:v>
                </c:pt>
                <c:pt idx="421">
                  <c:v>1603</c:v>
                </c:pt>
                <c:pt idx="422">
                  <c:v>1608</c:v>
                </c:pt>
                <c:pt idx="423">
                  <c:v>1612</c:v>
                </c:pt>
                <c:pt idx="424">
                  <c:v>1616</c:v>
                </c:pt>
                <c:pt idx="425">
                  <c:v>1619</c:v>
                </c:pt>
                <c:pt idx="426">
                  <c:v>1621</c:v>
                </c:pt>
                <c:pt idx="427">
                  <c:v>1624</c:v>
                </c:pt>
                <c:pt idx="428">
                  <c:v>1626</c:v>
                </c:pt>
                <c:pt idx="429">
                  <c:v>1628</c:v>
                </c:pt>
                <c:pt idx="430">
                  <c:v>1628</c:v>
                </c:pt>
                <c:pt idx="431">
                  <c:v>1627</c:v>
                </c:pt>
                <c:pt idx="432">
                  <c:v>1624</c:v>
                </c:pt>
                <c:pt idx="433">
                  <c:v>1614</c:v>
                </c:pt>
                <c:pt idx="434">
                  <c:v>1608</c:v>
                </c:pt>
                <c:pt idx="435">
                  <c:v>1609</c:v>
                </c:pt>
                <c:pt idx="436">
                  <c:v>1611</c:v>
                </c:pt>
                <c:pt idx="437">
                  <c:v>1610</c:v>
                </c:pt>
                <c:pt idx="438">
                  <c:v>1610</c:v>
                </c:pt>
                <c:pt idx="439">
                  <c:v>1613</c:v>
                </c:pt>
                <c:pt idx="440">
                  <c:v>1616</c:v>
                </c:pt>
                <c:pt idx="441">
                  <c:v>1619</c:v>
                </c:pt>
                <c:pt idx="442">
                  <c:v>1622</c:v>
                </c:pt>
                <c:pt idx="443">
                  <c:v>1626</c:v>
                </c:pt>
                <c:pt idx="444">
                  <c:v>1628</c:v>
                </c:pt>
                <c:pt idx="445">
                  <c:v>1630</c:v>
                </c:pt>
                <c:pt idx="446">
                  <c:v>1632</c:v>
                </c:pt>
                <c:pt idx="447">
                  <c:v>1634</c:v>
                </c:pt>
                <c:pt idx="448">
                  <c:v>1635</c:v>
                </c:pt>
                <c:pt idx="449">
                  <c:v>1637</c:v>
                </c:pt>
                <c:pt idx="450">
                  <c:v>1638</c:v>
                </c:pt>
                <c:pt idx="451">
                  <c:v>1639</c:v>
                </c:pt>
                <c:pt idx="452">
                  <c:v>1640</c:v>
                </c:pt>
                <c:pt idx="453">
                  <c:v>1641</c:v>
                </c:pt>
                <c:pt idx="454">
                  <c:v>1641</c:v>
                </c:pt>
                <c:pt idx="455">
                  <c:v>1642</c:v>
                </c:pt>
                <c:pt idx="456">
                  <c:v>1642</c:v>
                </c:pt>
                <c:pt idx="457">
                  <c:v>1643</c:v>
                </c:pt>
                <c:pt idx="458">
                  <c:v>1645</c:v>
                </c:pt>
                <c:pt idx="459">
                  <c:v>1642</c:v>
                </c:pt>
                <c:pt idx="460">
                  <c:v>1633</c:v>
                </c:pt>
                <c:pt idx="461">
                  <c:v>1628</c:v>
                </c:pt>
                <c:pt idx="462">
                  <c:v>4095</c:v>
                </c:pt>
                <c:pt idx="463">
                  <c:v>1623</c:v>
                </c:pt>
                <c:pt idx="464">
                  <c:v>1622</c:v>
                </c:pt>
                <c:pt idx="465">
                  <c:v>1621</c:v>
                </c:pt>
                <c:pt idx="466">
                  <c:v>1620</c:v>
                </c:pt>
                <c:pt idx="467">
                  <c:v>1619</c:v>
                </c:pt>
                <c:pt idx="468">
                  <c:v>1618</c:v>
                </c:pt>
                <c:pt idx="469">
                  <c:v>1617</c:v>
                </c:pt>
                <c:pt idx="470">
                  <c:v>1617</c:v>
                </c:pt>
                <c:pt idx="471">
                  <c:v>1616</c:v>
                </c:pt>
                <c:pt idx="472">
                  <c:v>1614</c:v>
                </c:pt>
                <c:pt idx="473">
                  <c:v>1613</c:v>
                </c:pt>
                <c:pt idx="474">
                  <c:v>1612</c:v>
                </c:pt>
                <c:pt idx="475">
                  <c:v>1610</c:v>
                </c:pt>
                <c:pt idx="476">
                  <c:v>1609</c:v>
                </c:pt>
                <c:pt idx="477">
                  <c:v>1608</c:v>
                </c:pt>
                <c:pt idx="478">
                  <c:v>1606</c:v>
                </c:pt>
                <c:pt idx="479">
                  <c:v>1604</c:v>
                </c:pt>
                <c:pt idx="480">
                  <c:v>1604</c:v>
                </c:pt>
                <c:pt idx="481">
                  <c:v>1603</c:v>
                </c:pt>
                <c:pt idx="482">
                  <c:v>1601</c:v>
                </c:pt>
                <c:pt idx="483">
                  <c:v>1599</c:v>
                </c:pt>
                <c:pt idx="484">
                  <c:v>1599</c:v>
                </c:pt>
                <c:pt idx="485">
                  <c:v>1598</c:v>
                </c:pt>
                <c:pt idx="486">
                  <c:v>1597</c:v>
                </c:pt>
                <c:pt idx="487">
                  <c:v>1596</c:v>
                </c:pt>
                <c:pt idx="488">
                  <c:v>1595</c:v>
                </c:pt>
                <c:pt idx="489">
                  <c:v>1595</c:v>
                </c:pt>
                <c:pt idx="490">
                  <c:v>4095</c:v>
                </c:pt>
                <c:pt idx="491">
                  <c:v>1595</c:v>
                </c:pt>
                <c:pt idx="492">
                  <c:v>1594</c:v>
                </c:pt>
                <c:pt idx="493">
                  <c:v>1593</c:v>
                </c:pt>
                <c:pt idx="494">
                  <c:v>1593</c:v>
                </c:pt>
                <c:pt idx="495">
                  <c:v>1592</c:v>
                </c:pt>
                <c:pt idx="496">
                  <c:v>1592</c:v>
                </c:pt>
                <c:pt idx="497">
                  <c:v>1591</c:v>
                </c:pt>
                <c:pt idx="498">
                  <c:v>1591</c:v>
                </c:pt>
                <c:pt idx="499">
                  <c:v>1589</c:v>
                </c:pt>
                <c:pt idx="500">
                  <c:v>1589</c:v>
                </c:pt>
                <c:pt idx="501">
                  <c:v>1588</c:v>
                </c:pt>
                <c:pt idx="502">
                  <c:v>1588</c:v>
                </c:pt>
                <c:pt idx="503">
                  <c:v>1588</c:v>
                </c:pt>
                <c:pt idx="504">
                  <c:v>1587</c:v>
                </c:pt>
                <c:pt idx="505">
                  <c:v>1587</c:v>
                </c:pt>
                <c:pt idx="506">
                  <c:v>1587</c:v>
                </c:pt>
                <c:pt idx="507">
                  <c:v>1586</c:v>
                </c:pt>
                <c:pt idx="508">
                  <c:v>1586</c:v>
                </c:pt>
                <c:pt idx="509">
                  <c:v>6</c:v>
                </c:pt>
                <c:pt idx="510">
                  <c:v>1586</c:v>
                </c:pt>
                <c:pt idx="511">
                  <c:v>1586</c:v>
                </c:pt>
                <c:pt idx="512">
                  <c:v>1585</c:v>
                </c:pt>
                <c:pt idx="513">
                  <c:v>1585</c:v>
                </c:pt>
                <c:pt idx="514">
                  <c:v>1585</c:v>
                </c:pt>
                <c:pt idx="515">
                  <c:v>1585</c:v>
                </c:pt>
                <c:pt idx="516">
                  <c:v>1585</c:v>
                </c:pt>
                <c:pt idx="517">
                  <c:v>1584</c:v>
                </c:pt>
                <c:pt idx="518">
                  <c:v>1586</c:v>
                </c:pt>
                <c:pt idx="519">
                  <c:v>1586</c:v>
                </c:pt>
                <c:pt idx="520">
                  <c:v>1586</c:v>
                </c:pt>
                <c:pt idx="521">
                  <c:v>1586</c:v>
                </c:pt>
                <c:pt idx="522">
                  <c:v>1586</c:v>
                </c:pt>
                <c:pt idx="523">
                  <c:v>1586</c:v>
                </c:pt>
                <c:pt idx="524">
                  <c:v>1586</c:v>
                </c:pt>
                <c:pt idx="525">
                  <c:v>1586</c:v>
                </c:pt>
                <c:pt idx="526">
                  <c:v>1586</c:v>
                </c:pt>
                <c:pt idx="527">
                  <c:v>1586</c:v>
                </c:pt>
                <c:pt idx="528">
                  <c:v>1586</c:v>
                </c:pt>
                <c:pt idx="529">
                  <c:v>1583</c:v>
                </c:pt>
                <c:pt idx="530">
                  <c:v>1579</c:v>
                </c:pt>
                <c:pt idx="531">
                  <c:v>1574</c:v>
                </c:pt>
                <c:pt idx="532">
                  <c:v>1567</c:v>
                </c:pt>
                <c:pt idx="533">
                  <c:v>1558</c:v>
                </c:pt>
                <c:pt idx="534">
                  <c:v>1549</c:v>
                </c:pt>
                <c:pt idx="535">
                  <c:v>1540</c:v>
                </c:pt>
                <c:pt idx="536">
                  <c:v>1534</c:v>
                </c:pt>
                <c:pt idx="537">
                  <c:v>1529</c:v>
                </c:pt>
                <c:pt idx="538">
                  <c:v>1526</c:v>
                </c:pt>
                <c:pt idx="539">
                  <c:v>1523</c:v>
                </c:pt>
                <c:pt idx="540">
                  <c:v>1520</c:v>
                </c:pt>
                <c:pt idx="541">
                  <c:v>1518</c:v>
                </c:pt>
                <c:pt idx="542">
                  <c:v>1517</c:v>
                </c:pt>
                <c:pt idx="543">
                  <c:v>1516</c:v>
                </c:pt>
                <c:pt idx="544">
                  <c:v>1515</c:v>
                </c:pt>
                <c:pt idx="545">
                  <c:v>1515</c:v>
                </c:pt>
                <c:pt idx="546">
                  <c:v>1514</c:v>
                </c:pt>
                <c:pt idx="547">
                  <c:v>1514</c:v>
                </c:pt>
                <c:pt idx="548">
                  <c:v>1514</c:v>
                </c:pt>
                <c:pt idx="549">
                  <c:v>1515</c:v>
                </c:pt>
                <c:pt idx="550">
                  <c:v>1514</c:v>
                </c:pt>
                <c:pt idx="551">
                  <c:v>1516</c:v>
                </c:pt>
                <c:pt idx="552">
                  <c:v>1516</c:v>
                </c:pt>
                <c:pt idx="553">
                  <c:v>1516</c:v>
                </c:pt>
                <c:pt idx="554">
                  <c:v>1517</c:v>
                </c:pt>
                <c:pt idx="555">
                  <c:v>1517</c:v>
                </c:pt>
                <c:pt idx="556">
                  <c:v>1517</c:v>
                </c:pt>
                <c:pt idx="557">
                  <c:v>1518</c:v>
                </c:pt>
                <c:pt idx="558">
                  <c:v>1518</c:v>
                </c:pt>
                <c:pt idx="559">
                  <c:v>1519</c:v>
                </c:pt>
                <c:pt idx="560">
                  <c:v>1520</c:v>
                </c:pt>
                <c:pt idx="561">
                  <c:v>1520</c:v>
                </c:pt>
                <c:pt idx="562">
                  <c:v>1520</c:v>
                </c:pt>
                <c:pt idx="563">
                  <c:v>1520</c:v>
                </c:pt>
                <c:pt idx="564">
                  <c:v>1520</c:v>
                </c:pt>
                <c:pt idx="565">
                  <c:v>1521</c:v>
                </c:pt>
                <c:pt idx="566">
                  <c:v>1523</c:v>
                </c:pt>
                <c:pt idx="567">
                  <c:v>1523</c:v>
                </c:pt>
                <c:pt idx="568">
                  <c:v>1524</c:v>
                </c:pt>
                <c:pt idx="569">
                  <c:v>1525</c:v>
                </c:pt>
                <c:pt idx="570">
                  <c:v>1525</c:v>
                </c:pt>
                <c:pt idx="571">
                  <c:v>1120</c:v>
                </c:pt>
                <c:pt idx="572">
                  <c:v>1527</c:v>
                </c:pt>
                <c:pt idx="573">
                  <c:v>1527</c:v>
                </c:pt>
                <c:pt idx="574">
                  <c:v>1528</c:v>
                </c:pt>
                <c:pt idx="575">
                  <c:v>1529</c:v>
                </c:pt>
                <c:pt idx="576">
                  <c:v>1529</c:v>
                </c:pt>
                <c:pt idx="577">
                  <c:v>1530</c:v>
                </c:pt>
                <c:pt idx="578">
                  <c:v>1530</c:v>
                </c:pt>
                <c:pt idx="579">
                  <c:v>1531</c:v>
                </c:pt>
                <c:pt idx="580">
                  <c:v>1532</c:v>
                </c:pt>
                <c:pt idx="581">
                  <c:v>1533</c:v>
                </c:pt>
                <c:pt idx="582">
                  <c:v>6</c:v>
                </c:pt>
                <c:pt idx="583">
                  <c:v>1534</c:v>
                </c:pt>
                <c:pt idx="584">
                  <c:v>1534</c:v>
                </c:pt>
                <c:pt idx="585">
                  <c:v>1534</c:v>
                </c:pt>
                <c:pt idx="586">
                  <c:v>1536</c:v>
                </c:pt>
                <c:pt idx="587">
                  <c:v>1537</c:v>
                </c:pt>
                <c:pt idx="588">
                  <c:v>1537</c:v>
                </c:pt>
                <c:pt idx="589">
                  <c:v>1538</c:v>
                </c:pt>
                <c:pt idx="590">
                  <c:v>1539</c:v>
                </c:pt>
                <c:pt idx="591">
                  <c:v>1539</c:v>
                </c:pt>
                <c:pt idx="592">
                  <c:v>1540</c:v>
                </c:pt>
                <c:pt idx="593">
                  <c:v>1540</c:v>
                </c:pt>
                <c:pt idx="594">
                  <c:v>1541</c:v>
                </c:pt>
                <c:pt idx="595">
                  <c:v>1542</c:v>
                </c:pt>
                <c:pt idx="596">
                  <c:v>1542</c:v>
                </c:pt>
                <c:pt idx="597">
                  <c:v>1542</c:v>
                </c:pt>
                <c:pt idx="598">
                  <c:v>1542</c:v>
                </c:pt>
                <c:pt idx="599">
                  <c:v>1541</c:v>
                </c:pt>
                <c:pt idx="600">
                  <c:v>1542</c:v>
                </c:pt>
                <c:pt idx="601">
                  <c:v>1543</c:v>
                </c:pt>
                <c:pt idx="602">
                  <c:v>1543</c:v>
                </c:pt>
                <c:pt idx="603">
                  <c:v>1544</c:v>
                </c:pt>
                <c:pt idx="604">
                  <c:v>1544</c:v>
                </c:pt>
                <c:pt idx="605">
                  <c:v>1545</c:v>
                </c:pt>
                <c:pt idx="606">
                  <c:v>1546</c:v>
                </c:pt>
                <c:pt idx="607">
                  <c:v>1546</c:v>
                </c:pt>
                <c:pt idx="608">
                  <c:v>1547</c:v>
                </c:pt>
                <c:pt idx="609">
                  <c:v>1547</c:v>
                </c:pt>
                <c:pt idx="610">
                  <c:v>1548</c:v>
                </c:pt>
                <c:pt idx="611">
                  <c:v>1549</c:v>
                </c:pt>
                <c:pt idx="612">
                  <c:v>1549</c:v>
                </c:pt>
                <c:pt idx="613">
                  <c:v>1550</c:v>
                </c:pt>
                <c:pt idx="614">
                  <c:v>1550</c:v>
                </c:pt>
                <c:pt idx="615">
                  <c:v>1550</c:v>
                </c:pt>
                <c:pt idx="616">
                  <c:v>1551</c:v>
                </c:pt>
                <c:pt idx="617">
                  <c:v>1552</c:v>
                </c:pt>
                <c:pt idx="618">
                  <c:v>1552</c:v>
                </c:pt>
                <c:pt idx="619">
                  <c:v>1553</c:v>
                </c:pt>
                <c:pt idx="620">
                  <c:v>1554</c:v>
                </c:pt>
                <c:pt idx="621">
                  <c:v>1554</c:v>
                </c:pt>
                <c:pt idx="622">
                  <c:v>1554</c:v>
                </c:pt>
                <c:pt idx="623">
                  <c:v>1555</c:v>
                </c:pt>
                <c:pt idx="624">
                  <c:v>1556</c:v>
                </c:pt>
                <c:pt idx="625">
                  <c:v>1557</c:v>
                </c:pt>
                <c:pt idx="626">
                  <c:v>1557</c:v>
                </c:pt>
                <c:pt idx="627">
                  <c:v>1557</c:v>
                </c:pt>
                <c:pt idx="628">
                  <c:v>1557</c:v>
                </c:pt>
                <c:pt idx="629">
                  <c:v>1557</c:v>
                </c:pt>
                <c:pt idx="630">
                  <c:v>1558</c:v>
                </c:pt>
                <c:pt idx="631">
                  <c:v>1559</c:v>
                </c:pt>
                <c:pt idx="632">
                  <c:v>1559</c:v>
                </c:pt>
                <c:pt idx="633">
                  <c:v>1561</c:v>
                </c:pt>
                <c:pt idx="634">
                  <c:v>1562</c:v>
                </c:pt>
                <c:pt idx="635">
                  <c:v>1561</c:v>
                </c:pt>
                <c:pt idx="636">
                  <c:v>1561</c:v>
                </c:pt>
                <c:pt idx="637">
                  <c:v>1562</c:v>
                </c:pt>
                <c:pt idx="638">
                  <c:v>1563</c:v>
                </c:pt>
                <c:pt idx="639">
                  <c:v>1563</c:v>
                </c:pt>
                <c:pt idx="640">
                  <c:v>1564</c:v>
                </c:pt>
                <c:pt idx="641">
                  <c:v>1565</c:v>
                </c:pt>
                <c:pt idx="642">
                  <c:v>1565</c:v>
                </c:pt>
                <c:pt idx="643">
                  <c:v>1565</c:v>
                </c:pt>
                <c:pt idx="644">
                  <c:v>1565</c:v>
                </c:pt>
                <c:pt idx="645">
                  <c:v>1566</c:v>
                </c:pt>
                <c:pt idx="646">
                  <c:v>1567</c:v>
                </c:pt>
                <c:pt idx="647">
                  <c:v>1569</c:v>
                </c:pt>
                <c:pt idx="648">
                  <c:v>1569</c:v>
                </c:pt>
                <c:pt idx="649">
                  <c:v>1570</c:v>
                </c:pt>
                <c:pt idx="650">
                  <c:v>1570</c:v>
                </c:pt>
                <c:pt idx="651">
                  <c:v>1571</c:v>
                </c:pt>
                <c:pt idx="652">
                  <c:v>1571</c:v>
                </c:pt>
                <c:pt idx="653">
                  <c:v>1572</c:v>
                </c:pt>
                <c:pt idx="654">
                  <c:v>1572</c:v>
                </c:pt>
                <c:pt idx="655">
                  <c:v>1572</c:v>
                </c:pt>
                <c:pt idx="656">
                  <c:v>1572</c:v>
                </c:pt>
                <c:pt idx="657">
                  <c:v>1573</c:v>
                </c:pt>
                <c:pt idx="658">
                  <c:v>1573</c:v>
                </c:pt>
                <c:pt idx="659">
                  <c:v>1574</c:v>
                </c:pt>
                <c:pt idx="660">
                  <c:v>1574</c:v>
                </c:pt>
                <c:pt idx="661">
                  <c:v>1574</c:v>
                </c:pt>
                <c:pt idx="662">
                  <c:v>1576</c:v>
                </c:pt>
                <c:pt idx="663">
                  <c:v>1577</c:v>
                </c:pt>
                <c:pt idx="664">
                  <c:v>1577</c:v>
                </c:pt>
                <c:pt idx="665">
                  <c:v>1577</c:v>
                </c:pt>
                <c:pt idx="666">
                  <c:v>1577</c:v>
                </c:pt>
                <c:pt idx="667">
                  <c:v>1578</c:v>
                </c:pt>
                <c:pt idx="668">
                  <c:v>1578</c:v>
                </c:pt>
                <c:pt idx="669">
                  <c:v>1579</c:v>
                </c:pt>
                <c:pt idx="670">
                  <c:v>1579</c:v>
                </c:pt>
                <c:pt idx="671">
                  <c:v>1580</c:v>
                </c:pt>
                <c:pt idx="672">
                  <c:v>1580</c:v>
                </c:pt>
                <c:pt idx="673">
                  <c:v>1581</c:v>
                </c:pt>
                <c:pt idx="674">
                  <c:v>1580</c:v>
                </c:pt>
                <c:pt idx="675">
                  <c:v>1580</c:v>
                </c:pt>
                <c:pt idx="676">
                  <c:v>1581</c:v>
                </c:pt>
                <c:pt idx="677">
                  <c:v>1581</c:v>
                </c:pt>
                <c:pt idx="678">
                  <c:v>1581</c:v>
                </c:pt>
                <c:pt idx="679">
                  <c:v>1582</c:v>
                </c:pt>
                <c:pt idx="680">
                  <c:v>1582</c:v>
                </c:pt>
                <c:pt idx="681">
                  <c:v>1582</c:v>
                </c:pt>
                <c:pt idx="682">
                  <c:v>1582</c:v>
                </c:pt>
                <c:pt idx="683">
                  <c:v>1583</c:v>
                </c:pt>
                <c:pt idx="684">
                  <c:v>1583</c:v>
                </c:pt>
                <c:pt idx="685">
                  <c:v>1583</c:v>
                </c:pt>
                <c:pt idx="686">
                  <c:v>1584</c:v>
                </c:pt>
                <c:pt idx="687">
                  <c:v>1584</c:v>
                </c:pt>
                <c:pt idx="688">
                  <c:v>1584</c:v>
                </c:pt>
                <c:pt idx="689">
                  <c:v>1585</c:v>
                </c:pt>
                <c:pt idx="690">
                  <c:v>1586</c:v>
                </c:pt>
                <c:pt idx="691">
                  <c:v>1586</c:v>
                </c:pt>
                <c:pt idx="692">
                  <c:v>1586</c:v>
                </c:pt>
                <c:pt idx="693">
                  <c:v>1587</c:v>
                </c:pt>
                <c:pt idx="694">
                  <c:v>1588</c:v>
                </c:pt>
                <c:pt idx="695">
                  <c:v>1588</c:v>
                </c:pt>
                <c:pt idx="696">
                  <c:v>1589</c:v>
                </c:pt>
                <c:pt idx="697">
                  <c:v>1589</c:v>
                </c:pt>
                <c:pt idx="698">
                  <c:v>1589</c:v>
                </c:pt>
                <c:pt idx="699">
                  <c:v>1589</c:v>
                </c:pt>
                <c:pt idx="700">
                  <c:v>1589</c:v>
                </c:pt>
                <c:pt idx="701">
                  <c:v>1589</c:v>
                </c:pt>
                <c:pt idx="702">
                  <c:v>1590</c:v>
                </c:pt>
                <c:pt idx="703">
                  <c:v>1590</c:v>
                </c:pt>
                <c:pt idx="704">
                  <c:v>1590</c:v>
                </c:pt>
                <c:pt idx="705">
                  <c:v>1591</c:v>
                </c:pt>
                <c:pt idx="706">
                  <c:v>1591</c:v>
                </c:pt>
                <c:pt idx="707">
                  <c:v>1591</c:v>
                </c:pt>
                <c:pt idx="708">
                  <c:v>1592</c:v>
                </c:pt>
                <c:pt idx="709">
                  <c:v>1592</c:v>
                </c:pt>
                <c:pt idx="710">
                  <c:v>1592</c:v>
                </c:pt>
                <c:pt idx="711">
                  <c:v>1593</c:v>
                </c:pt>
                <c:pt idx="712">
                  <c:v>1594</c:v>
                </c:pt>
                <c:pt idx="713">
                  <c:v>1593</c:v>
                </c:pt>
                <c:pt idx="714">
                  <c:v>1593</c:v>
                </c:pt>
                <c:pt idx="715">
                  <c:v>1593</c:v>
                </c:pt>
                <c:pt idx="716">
                  <c:v>1594</c:v>
                </c:pt>
                <c:pt idx="717">
                  <c:v>1594</c:v>
                </c:pt>
                <c:pt idx="718">
                  <c:v>1594</c:v>
                </c:pt>
                <c:pt idx="719">
                  <c:v>1595</c:v>
                </c:pt>
                <c:pt idx="720">
                  <c:v>1594</c:v>
                </c:pt>
                <c:pt idx="721">
                  <c:v>1595</c:v>
                </c:pt>
                <c:pt idx="722">
                  <c:v>1595</c:v>
                </c:pt>
                <c:pt idx="723">
                  <c:v>1595</c:v>
                </c:pt>
                <c:pt idx="724">
                  <c:v>1595</c:v>
                </c:pt>
                <c:pt idx="725">
                  <c:v>1595</c:v>
                </c:pt>
                <c:pt idx="726">
                  <c:v>1596</c:v>
                </c:pt>
                <c:pt idx="727">
                  <c:v>1597</c:v>
                </c:pt>
                <c:pt idx="728">
                  <c:v>1597</c:v>
                </c:pt>
                <c:pt idx="729">
                  <c:v>1597</c:v>
                </c:pt>
                <c:pt idx="730">
                  <c:v>1597</c:v>
                </c:pt>
                <c:pt idx="731">
                  <c:v>1597</c:v>
                </c:pt>
                <c:pt idx="732">
                  <c:v>1598</c:v>
                </c:pt>
                <c:pt idx="733">
                  <c:v>1598</c:v>
                </c:pt>
                <c:pt idx="734">
                  <c:v>1598</c:v>
                </c:pt>
                <c:pt idx="735">
                  <c:v>1598</c:v>
                </c:pt>
                <c:pt idx="736">
                  <c:v>1598</c:v>
                </c:pt>
                <c:pt idx="737">
                  <c:v>1598</c:v>
                </c:pt>
                <c:pt idx="738">
                  <c:v>1599</c:v>
                </c:pt>
                <c:pt idx="739">
                  <c:v>1599</c:v>
                </c:pt>
                <c:pt idx="740">
                  <c:v>1598</c:v>
                </c:pt>
                <c:pt idx="741">
                  <c:v>1598</c:v>
                </c:pt>
                <c:pt idx="742">
                  <c:v>1599</c:v>
                </c:pt>
                <c:pt idx="743">
                  <c:v>1599</c:v>
                </c:pt>
                <c:pt idx="744">
                  <c:v>1599</c:v>
                </c:pt>
                <c:pt idx="745">
                  <c:v>1599</c:v>
                </c:pt>
                <c:pt idx="746">
                  <c:v>1599</c:v>
                </c:pt>
                <c:pt idx="747">
                  <c:v>1599</c:v>
                </c:pt>
                <c:pt idx="748">
                  <c:v>1599</c:v>
                </c:pt>
                <c:pt idx="749">
                  <c:v>1600</c:v>
                </c:pt>
                <c:pt idx="750">
                  <c:v>1600</c:v>
                </c:pt>
                <c:pt idx="751">
                  <c:v>1601</c:v>
                </c:pt>
                <c:pt idx="752">
                  <c:v>1602</c:v>
                </c:pt>
                <c:pt idx="753">
                  <c:v>1602</c:v>
                </c:pt>
                <c:pt idx="754">
                  <c:v>7</c:v>
                </c:pt>
                <c:pt idx="755">
                  <c:v>1602</c:v>
                </c:pt>
                <c:pt idx="756">
                  <c:v>1602</c:v>
                </c:pt>
                <c:pt idx="757">
                  <c:v>1603</c:v>
                </c:pt>
                <c:pt idx="758">
                  <c:v>1602</c:v>
                </c:pt>
                <c:pt idx="759">
                  <c:v>1602</c:v>
                </c:pt>
                <c:pt idx="760">
                  <c:v>1602</c:v>
                </c:pt>
                <c:pt idx="761">
                  <c:v>1602</c:v>
                </c:pt>
                <c:pt idx="762">
                  <c:v>1602</c:v>
                </c:pt>
                <c:pt idx="763">
                  <c:v>1603</c:v>
                </c:pt>
                <c:pt idx="764">
                  <c:v>1604</c:v>
                </c:pt>
                <c:pt idx="765">
                  <c:v>1604</c:v>
                </c:pt>
                <c:pt idx="766">
                  <c:v>1603</c:v>
                </c:pt>
                <c:pt idx="767">
                  <c:v>1603</c:v>
                </c:pt>
                <c:pt idx="768">
                  <c:v>1604</c:v>
                </c:pt>
                <c:pt idx="769">
                  <c:v>1603</c:v>
                </c:pt>
                <c:pt idx="770">
                  <c:v>1604</c:v>
                </c:pt>
                <c:pt idx="771">
                  <c:v>1605</c:v>
                </c:pt>
                <c:pt idx="772">
                  <c:v>7</c:v>
                </c:pt>
                <c:pt idx="773">
                  <c:v>1605</c:v>
                </c:pt>
                <c:pt idx="774">
                  <c:v>1604</c:v>
                </c:pt>
                <c:pt idx="775">
                  <c:v>1604</c:v>
                </c:pt>
                <c:pt idx="776">
                  <c:v>1603</c:v>
                </c:pt>
                <c:pt idx="777">
                  <c:v>1603</c:v>
                </c:pt>
                <c:pt idx="778">
                  <c:v>1605</c:v>
                </c:pt>
                <c:pt idx="779">
                  <c:v>1605</c:v>
                </c:pt>
                <c:pt idx="780">
                  <c:v>1605</c:v>
                </c:pt>
                <c:pt idx="781">
                  <c:v>1603</c:v>
                </c:pt>
                <c:pt idx="782">
                  <c:v>1603</c:v>
                </c:pt>
                <c:pt idx="783">
                  <c:v>1604</c:v>
                </c:pt>
                <c:pt idx="784">
                  <c:v>1604</c:v>
                </c:pt>
                <c:pt idx="785">
                  <c:v>1604</c:v>
                </c:pt>
                <c:pt idx="786">
                  <c:v>1604</c:v>
                </c:pt>
                <c:pt idx="787">
                  <c:v>1605</c:v>
                </c:pt>
                <c:pt idx="788">
                  <c:v>1605</c:v>
                </c:pt>
                <c:pt idx="789">
                  <c:v>1605</c:v>
                </c:pt>
                <c:pt idx="790">
                  <c:v>1605</c:v>
                </c:pt>
                <c:pt idx="791">
                  <c:v>1605</c:v>
                </c:pt>
                <c:pt idx="792">
                  <c:v>1605</c:v>
                </c:pt>
                <c:pt idx="793">
                  <c:v>1604</c:v>
                </c:pt>
                <c:pt idx="794">
                  <c:v>1604</c:v>
                </c:pt>
                <c:pt idx="795">
                  <c:v>1603</c:v>
                </c:pt>
                <c:pt idx="796">
                  <c:v>1603</c:v>
                </c:pt>
                <c:pt idx="797">
                  <c:v>1604</c:v>
                </c:pt>
                <c:pt idx="798">
                  <c:v>1603</c:v>
                </c:pt>
                <c:pt idx="799">
                  <c:v>1603</c:v>
                </c:pt>
                <c:pt idx="800">
                  <c:v>1603</c:v>
                </c:pt>
                <c:pt idx="801">
                  <c:v>1603</c:v>
                </c:pt>
                <c:pt idx="802">
                  <c:v>1603</c:v>
                </c:pt>
                <c:pt idx="803">
                  <c:v>7</c:v>
                </c:pt>
                <c:pt idx="804">
                  <c:v>1603</c:v>
                </c:pt>
                <c:pt idx="805">
                  <c:v>1604</c:v>
                </c:pt>
                <c:pt idx="806">
                  <c:v>1605</c:v>
                </c:pt>
                <c:pt idx="807">
                  <c:v>1604</c:v>
                </c:pt>
                <c:pt idx="808">
                  <c:v>1605</c:v>
                </c:pt>
                <c:pt idx="809">
                  <c:v>1605</c:v>
                </c:pt>
                <c:pt idx="810">
                  <c:v>1605</c:v>
                </c:pt>
                <c:pt idx="811">
                  <c:v>1605</c:v>
                </c:pt>
                <c:pt idx="812">
                  <c:v>1605</c:v>
                </c:pt>
                <c:pt idx="813">
                  <c:v>1605</c:v>
                </c:pt>
                <c:pt idx="814">
                  <c:v>1604</c:v>
                </c:pt>
                <c:pt idx="815">
                  <c:v>1605</c:v>
                </c:pt>
                <c:pt idx="816">
                  <c:v>1605</c:v>
                </c:pt>
                <c:pt idx="817">
                  <c:v>1605</c:v>
                </c:pt>
                <c:pt idx="818">
                  <c:v>1605</c:v>
                </c:pt>
                <c:pt idx="819">
                  <c:v>1605</c:v>
                </c:pt>
                <c:pt idx="820">
                  <c:v>1605</c:v>
                </c:pt>
                <c:pt idx="821">
                  <c:v>1604</c:v>
                </c:pt>
                <c:pt idx="822">
                  <c:v>1605</c:v>
                </c:pt>
                <c:pt idx="823">
                  <c:v>1605</c:v>
                </c:pt>
                <c:pt idx="824">
                  <c:v>1605</c:v>
                </c:pt>
                <c:pt idx="825">
                  <c:v>1604</c:v>
                </c:pt>
                <c:pt idx="826">
                  <c:v>1604</c:v>
                </c:pt>
                <c:pt idx="827">
                  <c:v>1604</c:v>
                </c:pt>
                <c:pt idx="828">
                  <c:v>1605</c:v>
                </c:pt>
                <c:pt idx="829">
                  <c:v>1605</c:v>
                </c:pt>
                <c:pt idx="830">
                  <c:v>1605</c:v>
                </c:pt>
                <c:pt idx="831">
                  <c:v>1605</c:v>
                </c:pt>
                <c:pt idx="832">
                  <c:v>1605</c:v>
                </c:pt>
                <c:pt idx="833">
                  <c:v>1605</c:v>
                </c:pt>
                <c:pt idx="834">
                  <c:v>1605</c:v>
                </c:pt>
                <c:pt idx="835">
                  <c:v>1605</c:v>
                </c:pt>
                <c:pt idx="836">
                  <c:v>1606</c:v>
                </c:pt>
                <c:pt idx="837">
                  <c:v>1607</c:v>
                </c:pt>
                <c:pt idx="838">
                  <c:v>1607</c:v>
                </c:pt>
                <c:pt idx="839">
                  <c:v>1607</c:v>
                </c:pt>
                <c:pt idx="840">
                  <c:v>1606</c:v>
                </c:pt>
                <c:pt idx="841">
                  <c:v>1607</c:v>
                </c:pt>
                <c:pt idx="842">
                  <c:v>1607</c:v>
                </c:pt>
                <c:pt idx="843">
                  <c:v>1607</c:v>
                </c:pt>
                <c:pt idx="844">
                  <c:v>1607</c:v>
                </c:pt>
                <c:pt idx="845">
                  <c:v>1607</c:v>
                </c:pt>
                <c:pt idx="846">
                  <c:v>1607</c:v>
                </c:pt>
                <c:pt idx="847">
                  <c:v>1606</c:v>
                </c:pt>
                <c:pt idx="848">
                  <c:v>1606</c:v>
                </c:pt>
                <c:pt idx="849">
                  <c:v>1607</c:v>
                </c:pt>
                <c:pt idx="850">
                  <c:v>1607</c:v>
                </c:pt>
                <c:pt idx="851">
                  <c:v>1607</c:v>
                </c:pt>
                <c:pt idx="852">
                  <c:v>1607</c:v>
                </c:pt>
                <c:pt idx="853">
                  <c:v>1607</c:v>
                </c:pt>
                <c:pt idx="854">
                  <c:v>1606</c:v>
                </c:pt>
                <c:pt idx="855">
                  <c:v>1607</c:v>
                </c:pt>
                <c:pt idx="856">
                  <c:v>1607</c:v>
                </c:pt>
                <c:pt idx="857">
                  <c:v>1606</c:v>
                </c:pt>
                <c:pt idx="858">
                  <c:v>1607</c:v>
                </c:pt>
                <c:pt idx="859">
                  <c:v>1606</c:v>
                </c:pt>
                <c:pt idx="860">
                  <c:v>1606</c:v>
                </c:pt>
                <c:pt idx="861">
                  <c:v>1606</c:v>
                </c:pt>
                <c:pt idx="862">
                  <c:v>1605</c:v>
                </c:pt>
                <c:pt idx="863">
                  <c:v>1606</c:v>
                </c:pt>
                <c:pt idx="864">
                  <c:v>1606</c:v>
                </c:pt>
                <c:pt idx="865">
                  <c:v>1607</c:v>
                </c:pt>
                <c:pt idx="866">
                  <c:v>1607</c:v>
                </c:pt>
                <c:pt idx="867">
                  <c:v>1606</c:v>
                </c:pt>
                <c:pt idx="868">
                  <c:v>1606</c:v>
                </c:pt>
                <c:pt idx="869">
                  <c:v>1606</c:v>
                </c:pt>
                <c:pt idx="870">
                  <c:v>1606</c:v>
                </c:pt>
                <c:pt idx="871">
                  <c:v>1606</c:v>
                </c:pt>
                <c:pt idx="872">
                  <c:v>1605</c:v>
                </c:pt>
                <c:pt idx="873">
                  <c:v>1606</c:v>
                </c:pt>
                <c:pt idx="874">
                  <c:v>1605</c:v>
                </c:pt>
                <c:pt idx="875">
                  <c:v>1605</c:v>
                </c:pt>
                <c:pt idx="876">
                  <c:v>1605</c:v>
                </c:pt>
                <c:pt idx="877">
                  <c:v>1605</c:v>
                </c:pt>
                <c:pt idx="878">
                  <c:v>1605</c:v>
                </c:pt>
                <c:pt idx="879">
                  <c:v>1604</c:v>
                </c:pt>
                <c:pt idx="880">
                  <c:v>1605</c:v>
                </c:pt>
                <c:pt idx="881">
                  <c:v>1605</c:v>
                </c:pt>
                <c:pt idx="882">
                  <c:v>1609</c:v>
                </c:pt>
                <c:pt idx="883">
                  <c:v>1618</c:v>
                </c:pt>
                <c:pt idx="884">
                  <c:v>1627</c:v>
                </c:pt>
                <c:pt idx="885">
                  <c:v>1638</c:v>
                </c:pt>
                <c:pt idx="886">
                  <c:v>1648</c:v>
                </c:pt>
                <c:pt idx="887">
                  <c:v>1657</c:v>
                </c:pt>
                <c:pt idx="888">
                  <c:v>1665</c:v>
                </c:pt>
                <c:pt idx="889">
                  <c:v>1672</c:v>
                </c:pt>
                <c:pt idx="890">
                  <c:v>1679</c:v>
                </c:pt>
                <c:pt idx="891">
                  <c:v>1684</c:v>
                </c:pt>
                <c:pt idx="892">
                  <c:v>1689</c:v>
                </c:pt>
                <c:pt idx="893">
                  <c:v>1693</c:v>
                </c:pt>
                <c:pt idx="894">
                  <c:v>1696</c:v>
                </c:pt>
                <c:pt idx="895">
                  <c:v>1700</c:v>
                </c:pt>
                <c:pt idx="896">
                  <c:v>1703</c:v>
                </c:pt>
                <c:pt idx="897">
                  <c:v>1705</c:v>
                </c:pt>
                <c:pt idx="898">
                  <c:v>1706</c:v>
                </c:pt>
                <c:pt idx="899">
                  <c:v>1708</c:v>
                </c:pt>
                <c:pt idx="900">
                  <c:v>1709</c:v>
                </c:pt>
                <c:pt idx="901">
                  <c:v>1711</c:v>
                </c:pt>
                <c:pt idx="902">
                  <c:v>1711</c:v>
                </c:pt>
                <c:pt idx="903">
                  <c:v>1712</c:v>
                </c:pt>
                <c:pt idx="904">
                  <c:v>1713</c:v>
                </c:pt>
                <c:pt idx="905">
                  <c:v>1713</c:v>
                </c:pt>
                <c:pt idx="906">
                  <c:v>1714</c:v>
                </c:pt>
                <c:pt idx="907">
                  <c:v>1714</c:v>
                </c:pt>
                <c:pt idx="908">
                  <c:v>1714</c:v>
                </c:pt>
                <c:pt idx="909">
                  <c:v>1714</c:v>
                </c:pt>
                <c:pt idx="910">
                  <c:v>1714</c:v>
                </c:pt>
                <c:pt idx="911">
                  <c:v>1714</c:v>
                </c:pt>
                <c:pt idx="912">
                  <c:v>1714</c:v>
                </c:pt>
                <c:pt idx="913">
                  <c:v>1713</c:v>
                </c:pt>
                <c:pt idx="914">
                  <c:v>1713</c:v>
                </c:pt>
                <c:pt idx="915">
                  <c:v>1712</c:v>
                </c:pt>
                <c:pt idx="916">
                  <c:v>1712</c:v>
                </c:pt>
                <c:pt idx="917">
                  <c:v>1711</c:v>
                </c:pt>
                <c:pt idx="918">
                  <c:v>1710</c:v>
                </c:pt>
                <c:pt idx="919">
                  <c:v>1710</c:v>
                </c:pt>
                <c:pt idx="920">
                  <c:v>1709</c:v>
                </c:pt>
                <c:pt idx="921">
                  <c:v>1710</c:v>
                </c:pt>
                <c:pt idx="922">
                  <c:v>1709</c:v>
                </c:pt>
                <c:pt idx="923">
                  <c:v>1709</c:v>
                </c:pt>
                <c:pt idx="924">
                  <c:v>1708</c:v>
                </c:pt>
                <c:pt idx="925">
                  <c:v>1708</c:v>
                </c:pt>
                <c:pt idx="926">
                  <c:v>1707</c:v>
                </c:pt>
                <c:pt idx="927">
                  <c:v>1707</c:v>
                </c:pt>
                <c:pt idx="928">
                  <c:v>1706</c:v>
                </c:pt>
                <c:pt idx="929">
                  <c:v>1706</c:v>
                </c:pt>
                <c:pt idx="930">
                  <c:v>1706</c:v>
                </c:pt>
                <c:pt idx="931">
                  <c:v>1705</c:v>
                </c:pt>
                <c:pt idx="932">
                  <c:v>1705</c:v>
                </c:pt>
                <c:pt idx="933">
                  <c:v>1704</c:v>
                </c:pt>
                <c:pt idx="934">
                  <c:v>1704</c:v>
                </c:pt>
                <c:pt idx="935">
                  <c:v>1703</c:v>
                </c:pt>
                <c:pt idx="936">
                  <c:v>1703</c:v>
                </c:pt>
                <c:pt idx="937">
                  <c:v>1702</c:v>
                </c:pt>
                <c:pt idx="938">
                  <c:v>1702</c:v>
                </c:pt>
                <c:pt idx="939">
                  <c:v>1702</c:v>
                </c:pt>
                <c:pt idx="940">
                  <c:v>1701</c:v>
                </c:pt>
                <c:pt idx="941">
                  <c:v>1701</c:v>
                </c:pt>
                <c:pt idx="942">
                  <c:v>1700</c:v>
                </c:pt>
                <c:pt idx="943">
                  <c:v>1700</c:v>
                </c:pt>
                <c:pt idx="944">
                  <c:v>1699</c:v>
                </c:pt>
                <c:pt idx="945">
                  <c:v>1698</c:v>
                </c:pt>
                <c:pt idx="946">
                  <c:v>1698</c:v>
                </c:pt>
                <c:pt idx="947">
                  <c:v>1697</c:v>
                </c:pt>
                <c:pt idx="948">
                  <c:v>1697</c:v>
                </c:pt>
                <c:pt idx="949">
                  <c:v>1697</c:v>
                </c:pt>
                <c:pt idx="950">
                  <c:v>1696</c:v>
                </c:pt>
                <c:pt idx="951">
                  <c:v>1694</c:v>
                </c:pt>
                <c:pt idx="952">
                  <c:v>1695</c:v>
                </c:pt>
                <c:pt idx="953">
                  <c:v>1695</c:v>
                </c:pt>
                <c:pt idx="954">
                  <c:v>1694</c:v>
                </c:pt>
                <c:pt idx="955">
                  <c:v>1694</c:v>
                </c:pt>
                <c:pt idx="956">
                  <c:v>1693</c:v>
                </c:pt>
                <c:pt idx="957">
                  <c:v>1693</c:v>
                </c:pt>
                <c:pt idx="958">
                  <c:v>1691</c:v>
                </c:pt>
                <c:pt idx="959">
                  <c:v>1691</c:v>
                </c:pt>
                <c:pt idx="960">
                  <c:v>1691</c:v>
                </c:pt>
                <c:pt idx="961">
                  <c:v>1690</c:v>
                </c:pt>
                <c:pt idx="962">
                  <c:v>1690</c:v>
                </c:pt>
                <c:pt idx="963">
                  <c:v>1689</c:v>
                </c:pt>
                <c:pt idx="964">
                  <c:v>1689</c:v>
                </c:pt>
                <c:pt idx="965">
                  <c:v>1689</c:v>
                </c:pt>
                <c:pt idx="966">
                  <c:v>1688</c:v>
                </c:pt>
                <c:pt idx="967">
                  <c:v>1687</c:v>
                </c:pt>
                <c:pt idx="968">
                  <c:v>1686</c:v>
                </c:pt>
                <c:pt idx="969">
                  <c:v>1686</c:v>
                </c:pt>
                <c:pt idx="970">
                  <c:v>1685</c:v>
                </c:pt>
                <c:pt idx="971">
                  <c:v>1685</c:v>
                </c:pt>
                <c:pt idx="972">
                  <c:v>1685</c:v>
                </c:pt>
                <c:pt idx="973">
                  <c:v>1684</c:v>
                </c:pt>
                <c:pt idx="974">
                  <c:v>1684</c:v>
                </c:pt>
                <c:pt idx="975">
                  <c:v>1683</c:v>
                </c:pt>
                <c:pt idx="976">
                  <c:v>1683</c:v>
                </c:pt>
                <c:pt idx="977">
                  <c:v>1683</c:v>
                </c:pt>
                <c:pt idx="978">
                  <c:v>1682</c:v>
                </c:pt>
                <c:pt idx="979">
                  <c:v>1682</c:v>
                </c:pt>
                <c:pt idx="980">
                  <c:v>1682</c:v>
                </c:pt>
                <c:pt idx="981">
                  <c:v>1681</c:v>
                </c:pt>
                <c:pt idx="982">
                  <c:v>1681</c:v>
                </c:pt>
                <c:pt idx="983">
                  <c:v>1681</c:v>
                </c:pt>
                <c:pt idx="984">
                  <c:v>1680</c:v>
                </c:pt>
                <c:pt idx="985">
                  <c:v>1680</c:v>
                </c:pt>
                <c:pt idx="986">
                  <c:v>1680</c:v>
                </c:pt>
                <c:pt idx="987">
                  <c:v>1679</c:v>
                </c:pt>
                <c:pt idx="988">
                  <c:v>1677</c:v>
                </c:pt>
                <c:pt idx="989">
                  <c:v>1677</c:v>
                </c:pt>
                <c:pt idx="990">
                  <c:v>1677</c:v>
                </c:pt>
                <c:pt idx="991">
                  <c:v>1677</c:v>
                </c:pt>
                <c:pt idx="992">
                  <c:v>1676</c:v>
                </c:pt>
                <c:pt idx="993">
                  <c:v>1676</c:v>
                </c:pt>
                <c:pt idx="994">
                  <c:v>1676</c:v>
                </c:pt>
                <c:pt idx="995">
                  <c:v>1676</c:v>
                </c:pt>
                <c:pt idx="996">
                  <c:v>1675</c:v>
                </c:pt>
                <c:pt idx="997">
                  <c:v>1675</c:v>
                </c:pt>
                <c:pt idx="998">
                  <c:v>1674</c:v>
                </c:pt>
                <c:pt idx="999">
                  <c:v>1674</c:v>
                </c:pt>
                <c:pt idx="1000">
                  <c:v>1674</c:v>
                </c:pt>
                <c:pt idx="1001">
                  <c:v>1674</c:v>
                </c:pt>
                <c:pt idx="1002">
                  <c:v>1673</c:v>
                </c:pt>
                <c:pt idx="1003">
                  <c:v>1673</c:v>
                </c:pt>
                <c:pt idx="1004">
                  <c:v>1673</c:v>
                </c:pt>
                <c:pt idx="1005">
                  <c:v>1672</c:v>
                </c:pt>
                <c:pt idx="1006">
                  <c:v>1672</c:v>
                </c:pt>
                <c:pt idx="1007">
                  <c:v>1672</c:v>
                </c:pt>
                <c:pt idx="1008">
                  <c:v>1672</c:v>
                </c:pt>
                <c:pt idx="1009">
                  <c:v>1671</c:v>
                </c:pt>
                <c:pt idx="1010">
                  <c:v>1671</c:v>
                </c:pt>
                <c:pt idx="1011">
                  <c:v>1671</c:v>
                </c:pt>
                <c:pt idx="1012">
                  <c:v>1670</c:v>
                </c:pt>
                <c:pt idx="1013">
                  <c:v>1670</c:v>
                </c:pt>
                <c:pt idx="1014">
                  <c:v>1670</c:v>
                </c:pt>
                <c:pt idx="1015">
                  <c:v>1670</c:v>
                </c:pt>
                <c:pt idx="1016">
                  <c:v>1669</c:v>
                </c:pt>
                <c:pt idx="1017">
                  <c:v>1669</c:v>
                </c:pt>
                <c:pt idx="1018">
                  <c:v>1669</c:v>
                </c:pt>
                <c:pt idx="1019">
                  <c:v>1669</c:v>
                </c:pt>
                <c:pt idx="1020">
                  <c:v>1668</c:v>
                </c:pt>
                <c:pt idx="1021">
                  <c:v>1668</c:v>
                </c:pt>
                <c:pt idx="1022">
                  <c:v>1667</c:v>
                </c:pt>
                <c:pt idx="1023">
                  <c:v>1667</c:v>
                </c:pt>
                <c:pt idx="1024">
                  <c:v>1667</c:v>
                </c:pt>
                <c:pt idx="1025">
                  <c:v>1667</c:v>
                </c:pt>
                <c:pt idx="1026">
                  <c:v>1667</c:v>
                </c:pt>
                <c:pt idx="1027">
                  <c:v>1666</c:v>
                </c:pt>
                <c:pt idx="1028">
                  <c:v>1666</c:v>
                </c:pt>
                <c:pt idx="1029">
                  <c:v>1666</c:v>
                </c:pt>
                <c:pt idx="1030">
                  <c:v>1666</c:v>
                </c:pt>
                <c:pt idx="1031">
                  <c:v>1666</c:v>
                </c:pt>
                <c:pt idx="1032">
                  <c:v>1665</c:v>
                </c:pt>
                <c:pt idx="1033">
                  <c:v>1666</c:v>
                </c:pt>
                <c:pt idx="1034">
                  <c:v>1666</c:v>
                </c:pt>
                <c:pt idx="1035">
                  <c:v>1666</c:v>
                </c:pt>
                <c:pt idx="1036">
                  <c:v>1665</c:v>
                </c:pt>
                <c:pt idx="1037">
                  <c:v>1665</c:v>
                </c:pt>
                <c:pt idx="1038">
                  <c:v>1665</c:v>
                </c:pt>
                <c:pt idx="1039">
                  <c:v>1664</c:v>
                </c:pt>
                <c:pt idx="1040">
                  <c:v>1664</c:v>
                </c:pt>
                <c:pt idx="1041">
                  <c:v>1664</c:v>
                </c:pt>
                <c:pt idx="1042">
                  <c:v>1664</c:v>
                </c:pt>
                <c:pt idx="1043">
                  <c:v>1663</c:v>
                </c:pt>
                <c:pt idx="1044">
                  <c:v>1663</c:v>
                </c:pt>
                <c:pt idx="1045">
                  <c:v>1663</c:v>
                </c:pt>
                <c:pt idx="1046">
                  <c:v>1664</c:v>
                </c:pt>
                <c:pt idx="1047">
                  <c:v>1663</c:v>
                </c:pt>
                <c:pt idx="1048">
                  <c:v>1663</c:v>
                </c:pt>
                <c:pt idx="1049">
                  <c:v>1663</c:v>
                </c:pt>
                <c:pt idx="1050">
                  <c:v>1663</c:v>
                </c:pt>
                <c:pt idx="1051">
                  <c:v>1663</c:v>
                </c:pt>
                <c:pt idx="1052">
                  <c:v>1662</c:v>
                </c:pt>
                <c:pt idx="1053">
                  <c:v>1662</c:v>
                </c:pt>
                <c:pt idx="1054">
                  <c:v>1662</c:v>
                </c:pt>
                <c:pt idx="1055">
                  <c:v>1662</c:v>
                </c:pt>
                <c:pt idx="1056">
                  <c:v>1661</c:v>
                </c:pt>
                <c:pt idx="1057">
                  <c:v>1661</c:v>
                </c:pt>
                <c:pt idx="1058">
                  <c:v>1661</c:v>
                </c:pt>
                <c:pt idx="1059">
                  <c:v>1661</c:v>
                </c:pt>
                <c:pt idx="1060">
                  <c:v>1661</c:v>
                </c:pt>
                <c:pt idx="1061">
                  <c:v>1660</c:v>
                </c:pt>
                <c:pt idx="1062">
                  <c:v>1660</c:v>
                </c:pt>
                <c:pt idx="1063">
                  <c:v>1660</c:v>
                </c:pt>
                <c:pt idx="1064">
                  <c:v>1659</c:v>
                </c:pt>
                <c:pt idx="1065">
                  <c:v>1659</c:v>
                </c:pt>
                <c:pt idx="1066">
                  <c:v>1659</c:v>
                </c:pt>
                <c:pt idx="1067">
                  <c:v>1659</c:v>
                </c:pt>
                <c:pt idx="1068">
                  <c:v>1659</c:v>
                </c:pt>
                <c:pt idx="1069">
                  <c:v>1659</c:v>
                </c:pt>
                <c:pt idx="1070">
                  <c:v>1659</c:v>
                </c:pt>
                <c:pt idx="1071">
                  <c:v>1658</c:v>
                </c:pt>
                <c:pt idx="1072">
                  <c:v>1659</c:v>
                </c:pt>
                <c:pt idx="1073">
                  <c:v>1658</c:v>
                </c:pt>
                <c:pt idx="1074">
                  <c:v>1658</c:v>
                </c:pt>
                <c:pt idx="1075">
                  <c:v>1657</c:v>
                </c:pt>
                <c:pt idx="1076">
                  <c:v>1657</c:v>
                </c:pt>
                <c:pt idx="1077">
                  <c:v>1657</c:v>
                </c:pt>
                <c:pt idx="1078">
                  <c:v>1657</c:v>
                </c:pt>
                <c:pt idx="1079">
                  <c:v>1657</c:v>
                </c:pt>
                <c:pt idx="1080">
                  <c:v>1656</c:v>
                </c:pt>
                <c:pt idx="1081">
                  <c:v>1656</c:v>
                </c:pt>
                <c:pt idx="1082">
                  <c:v>1656</c:v>
                </c:pt>
                <c:pt idx="1083">
                  <c:v>1656</c:v>
                </c:pt>
                <c:pt idx="1084">
                  <c:v>1656</c:v>
                </c:pt>
                <c:pt idx="1085">
                  <c:v>1656</c:v>
                </c:pt>
                <c:pt idx="1086">
                  <c:v>1655</c:v>
                </c:pt>
                <c:pt idx="1087">
                  <c:v>1655</c:v>
                </c:pt>
                <c:pt idx="1088">
                  <c:v>1655</c:v>
                </c:pt>
                <c:pt idx="1089">
                  <c:v>1654</c:v>
                </c:pt>
                <c:pt idx="1090">
                  <c:v>1655</c:v>
                </c:pt>
                <c:pt idx="1091">
                  <c:v>1655</c:v>
                </c:pt>
                <c:pt idx="1092">
                  <c:v>1654</c:v>
                </c:pt>
                <c:pt idx="1093">
                  <c:v>1654</c:v>
                </c:pt>
                <c:pt idx="1094">
                  <c:v>1654</c:v>
                </c:pt>
                <c:pt idx="1095">
                  <c:v>1654</c:v>
                </c:pt>
                <c:pt idx="1096">
                  <c:v>1654</c:v>
                </c:pt>
                <c:pt idx="1097">
                  <c:v>1653</c:v>
                </c:pt>
                <c:pt idx="1098">
                  <c:v>1653</c:v>
                </c:pt>
                <c:pt idx="1099">
                  <c:v>1653</c:v>
                </c:pt>
                <c:pt idx="1100">
                  <c:v>1653</c:v>
                </c:pt>
                <c:pt idx="1101">
                  <c:v>1653</c:v>
                </c:pt>
                <c:pt idx="1102">
                  <c:v>1652</c:v>
                </c:pt>
                <c:pt idx="1103">
                  <c:v>1652</c:v>
                </c:pt>
                <c:pt idx="1104">
                  <c:v>1652</c:v>
                </c:pt>
                <c:pt idx="1105">
                  <c:v>1652</c:v>
                </c:pt>
                <c:pt idx="1106">
                  <c:v>1652</c:v>
                </c:pt>
                <c:pt idx="1107">
                  <c:v>1652</c:v>
                </c:pt>
                <c:pt idx="1108">
                  <c:v>1652</c:v>
                </c:pt>
                <c:pt idx="1109">
                  <c:v>1651</c:v>
                </c:pt>
                <c:pt idx="1110">
                  <c:v>1651</c:v>
                </c:pt>
                <c:pt idx="1111">
                  <c:v>1651</c:v>
                </c:pt>
                <c:pt idx="1112">
                  <c:v>1651</c:v>
                </c:pt>
                <c:pt idx="1113">
                  <c:v>1650</c:v>
                </c:pt>
                <c:pt idx="1114">
                  <c:v>1650</c:v>
                </c:pt>
                <c:pt idx="1115">
                  <c:v>1647</c:v>
                </c:pt>
                <c:pt idx="1116">
                  <c:v>1642</c:v>
                </c:pt>
                <c:pt idx="1117">
                  <c:v>1635</c:v>
                </c:pt>
                <c:pt idx="1118">
                  <c:v>1624</c:v>
                </c:pt>
                <c:pt idx="1119">
                  <c:v>1611</c:v>
                </c:pt>
                <c:pt idx="1120">
                  <c:v>1600</c:v>
                </c:pt>
                <c:pt idx="1121">
                  <c:v>1591</c:v>
                </c:pt>
                <c:pt idx="1122">
                  <c:v>1585</c:v>
                </c:pt>
                <c:pt idx="1123">
                  <c:v>1579</c:v>
                </c:pt>
                <c:pt idx="1124">
                  <c:v>1574</c:v>
                </c:pt>
                <c:pt idx="1125">
                  <c:v>1570</c:v>
                </c:pt>
                <c:pt idx="1126">
                  <c:v>1566</c:v>
                </c:pt>
                <c:pt idx="1127">
                  <c:v>1563</c:v>
                </c:pt>
                <c:pt idx="1128">
                  <c:v>1559</c:v>
                </c:pt>
                <c:pt idx="1129">
                  <c:v>1557</c:v>
                </c:pt>
                <c:pt idx="1130">
                  <c:v>1555</c:v>
                </c:pt>
                <c:pt idx="1131">
                  <c:v>1552</c:v>
                </c:pt>
                <c:pt idx="1132">
                  <c:v>1550</c:v>
                </c:pt>
                <c:pt idx="1133">
                  <c:v>1549</c:v>
                </c:pt>
                <c:pt idx="1134">
                  <c:v>1548</c:v>
                </c:pt>
                <c:pt idx="1135">
                  <c:v>1546</c:v>
                </c:pt>
                <c:pt idx="1136">
                  <c:v>1546</c:v>
                </c:pt>
                <c:pt idx="1137">
                  <c:v>1545</c:v>
                </c:pt>
                <c:pt idx="1138">
                  <c:v>1545</c:v>
                </c:pt>
                <c:pt idx="1139">
                  <c:v>1543</c:v>
                </c:pt>
                <c:pt idx="1140">
                  <c:v>1542</c:v>
                </c:pt>
                <c:pt idx="1141">
                  <c:v>1542</c:v>
                </c:pt>
                <c:pt idx="1142">
                  <c:v>1542</c:v>
                </c:pt>
                <c:pt idx="1143">
                  <c:v>1541</c:v>
                </c:pt>
                <c:pt idx="1144">
                  <c:v>1541</c:v>
                </c:pt>
                <c:pt idx="1145">
                  <c:v>1541</c:v>
                </c:pt>
                <c:pt idx="1146">
                  <c:v>1541</c:v>
                </c:pt>
                <c:pt idx="1147">
                  <c:v>1541</c:v>
                </c:pt>
                <c:pt idx="1148">
                  <c:v>1541</c:v>
                </c:pt>
                <c:pt idx="1149">
                  <c:v>1542</c:v>
                </c:pt>
                <c:pt idx="1150">
                  <c:v>1542</c:v>
                </c:pt>
                <c:pt idx="1151">
                  <c:v>1542</c:v>
                </c:pt>
                <c:pt idx="1152">
                  <c:v>1542</c:v>
                </c:pt>
                <c:pt idx="1153">
                  <c:v>1542</c:v>
                </c:pt>
                <c:pt idx="1154">
                  <c:v>1542</c:v>
                </c:pt>
                <c:pt idx="1155">
                  <c:v>1542</c:v>
                </c:pt>
                <c:pt idx="1156">
                  <c:v>1542</c:v>
                </c:pt>
                <c:pt idx="1157">
                  <c:v>1542</c:v>
                </c:pt>
                <c:pt idx="1158">
                  <c:v>1542</c:v>
                </c:pt>
                <c:pt idx="1159">
                  <c:v>1542</c:v>
                </c:pt>
                <c:pt idx="1160">
                  <c:v>1542</c:v>
                </c:pt>
                <c:pt idx="1161">
                  <c:v>1542</c:v>
                </c:pt>
                <c:pt idx="1162">
                  <c:v>1542</c:v>
                </c:pt>
                <c:pt idx="1163">
                  <c:v>1543</c:v>
                </c:pt>
                <c:pt idx="1164">
                  <c:v>1551</c:v>
                </c:pt>
                <c:pt idx="1165">
                  <c:v>1543</c:v>
                </c:pt>
                <c:pt idx="1166">
                  <c:v>1543</c:v>
                </c:pt>
                <c:pt idx="1167">
                  <c:v>1543</c:v>
                </c:pt>
                <c:pt idx="1168">
                  <c:v>1542</c:v>
                </c:pt>
                <c:pt idx="1169">
                  <c:v>1542</c:v>
                </c:pt>
                <c:pt idx="1170">
                  <c:v>1541</c:v>
                </c:pt>
                <c:pt idx="1171">
                  <c:v>1541</c:v>
                </c:pt>
                <c:pt idx="1172">
                  <c:v>1543</c:v>
                </c:pt>
                <c:pt idx="1173">
                  <c:v>1543</c:v>
                </c:pt>
                <c:pt idx="1174">
                  <c:v>1544</c:v>
                </c:pt>
                <c:pt idx="1175">
                  <c:v>1544</c:v>
                </c:pt>
                <c:pt idx="1176">
                  <c:v>1543</c:v>
                </c:pt>
                <c:pt idx="1177">
                  <c:v>1544</c:v>
                </c:pt>
                <c:pt idx="1178">
                  <c:v>1543</c:v>
                </c:pt>
                <c:pt idx="1179">
                  <c:v>1544</c:v>
                </c:pt>
                <c:pt idx="1180">
                  <c:v>1545</c:v>
                </c:pt>
                <c:pt idx="1181">
                  <c:v>1544</c:v>
                </c:pt>
                <c:pt idx="1182">
                  <c:v>1543</c:v>
                </c:pt>
                <c:pt idx="1183">
                  <c:v>1544</c:v>
                </c:pt>
                <c:pt idx="1184">
                  <c:v>1545</c:v>
                </c:pt>
                <c:pt idx="1185">
                  <c:v>1544</c:v>
                </c:pt>
                <c:pt idx="1186">
                  <c:v>1544</c:v>
                </c:pt>
                <c:pt idx="1187">
                  <c:v>1544</c:v>
                </c:pt>
                <c:pt idx="1188">
                  <c:v>1543</c:v>
                </c:pt>
                <c:pt idx="1189">
                  <c:v>1543</c:v>
                </c:pt>
                <c:pt idx="1190">
                  <c:v>1543</c:v>
                </c:pt>
                <c:pt idx="1191">
                  <c:v>1543</c:v>
                </c:pt>
                <c:pt idx="1192">
                  <c:v>1543</c:v>
                </c:pt>
                <c:pt idx="1193">
                  <c:v>1543</c:v>
                </c:pt>
                <c:pt idx="1194">
                  <c:v>1544</c:v>
                </c:pt>
                <c:pt idx="1195">
                  <c:v>1543</c:v>
                </c:pt>
                <c:pt idx="1196">
                  <c:v>1543</c:v>
                </c:pt>
                <c:pt idx="1197">
                  <c:v>1543</c:v>
                </c:pt>
                <c:pt idx="1198">
                  <c:v>1543</c:v>
                </c:pt>
                <c:pt idx="1199">
                  <c:v>1543</c:v>
                </c:pt>
                <c:pt idx="1200">
                  <c:v>1543</c:v>
                </c:pt>
                <c:pt idx="1201">
                  <c:v>1543</c:v>
                </c:pt>
                <c:pt idx="1202">
                  <c:v>1542</c:v>
                </c:pt>
                <c:pt idx="1203">
                  <c:v>1543</c:v>
                </c:pt>
                <c:pt idx="1204">
                  <c:v>1542</c:v>
                </c:pt>
                <c:pt idx="1205">
                  <c:v>1542</c:v>
                </c:pt>
                <c:pt idx="1206">
                  <c:v>1543</c:v>
                </c:pt>
                <c:pt idx="1207">
                  <c:v>1542</c:v>
                </c:pt>
                <c:pt idx="1208">
                  <c:v>1543</c:v>
                </c:pt>
                <c:pt idx="1209">
                  <c:v>1543</c:v>
                </c:pt>
                <c:pt idx="1210">
                  <c:v>1543</c:v>
                </c:pt>
                <c:pt idx="1211">
                  <c:v>1543</c:v>
                </c:pt>
                <c:pt idx="1212">
                  <c:v>1543</c:v>
                </c:pt>
                <c:pt idx="1213">
                  <c:v>1543</c:v>
                </c:pt>
                <c:pt idx="1214">
                  <c:v>1543</c:v>
                </c:pt>
                <c:pt idx="1215">
                  <c:v>1543</c:v>
                </c:pt>
                <c:pt idx="1216">
                  <c:v>1542</c:v>
                </c:pt>
                <c:pt idx="1217">
                  <c:v>1543</c:v>
                </c:pt>
                <c:pt idx="1218">
                  <c:v>1543</c:v>
                </c:pt>
                <c:pt idx="1219">
                  <c:v>1544</c:v>
                </c:pt>
                <c:pt idx="1220">
                  <c:v>1543</c:v>
                </c:pt>
                <c:pt idx="1221">
                  <c:v>1542</c:v>
                </c:pt>
                <c:pt idx="1222">
                  <c:v>1542</c:v>
                </c:pt>
                <c:pt idx="1223">
                  <c:v>1541</c:v>
                </c:pt>
                <c:pt idx="1224">
                  <c:v>1541</c:v>
                </c:pt>
                <c:pt idx="1225">
                  <c:v>1541</c:v>
                </c:pt>
                <c:pt idx="1226">
                  <c:v>1541</c:v>
                </c:pt>
                <c:pt idx="1227">
                  <c:v>1541</c:v>
                </c:pt>
                <c:pt idx="1228">
                  <c:v>1541</c:v>
                </c:pt>
                <c:pt idx="1229">
                  <c:v>1541</c:v>
                </c:pt>
                <c:pt idx="1230">
                  <c:v>1540</c:v>
                </c:pt>
                <c:pt idx="1231">
                  <c:v>1541</c:v>
                </c:pt>
                <c:pt idx="1232">
                  <c:v>1540</c:v>
                </c:pt>
                <c:pt idx="1233">
                  <c:v>1540</c:v>
                </c:pt>
                <c:pt idx="1234">
                  <c:v>1540</c:v>
                </c:pt>
                <c:pt idx="1235">
                  <c:v>1540</c:v>
                </c:pt>
                <c:pt idx="1236">
                  <c:v>1540</c:v>
                </c:pt>
                <c:pt idx="1237">
                  <c:v>1539</c:v>
                </c:pt>
                <c:pt idx="1238">
                  <c:v>1541</c:v>
                </c:pt>
                <c:pt idx="1239">
                  <c:v>1542</c:v>
                </c:pt>
                <c:pt idx="1240">
                  <c:v>1542</c:v>
                </c:pt>
                <c:pt idx="1241">
                  <c:v>1542</c:v>
                </c:pt>
                <c:pt idx="1242">
                  <c:v>1541</c:v>
                </c:pt>
                <c:pt idx="1243">
                  <c:v>1542</c:v>
                </c:pt>
                <c:pt idx="1244">
                  <c:v>1542</c:v>
                </c:pt>
                <c:pt idx="1245">
                  <c:v>1542</c:v>
                </c:pt>
                <c:pt idx="1246">
                  <c:v>1542</c:v>
                </c:pt>
                <c:pt idx="1247">
                  <c:v>1541</c:v>
                </c:pt>
                <c:pt idx="1248">
                  <c:v>1542</c:v>
                </c:pt>
                <c:pt idx="1249">
                  <c:v>1542</c:v>
                </c:pt>
                <c:pt idx="1250">
                  <c:v>1542</c:v>
                </c:pt>
                <c:pt idx="1251">
                  <c:v>1541</c:v>
                </c:pt>
                <c:pt idx="1252">
                  <c:v>1541</c:v>
                </c:pt>
                <c:pt idx="1253">
                  <c:v>1541</c:v>
                </c:pt>
                <c:pt idx="1254">
                  <c:v>1541</c:v>
                </c:pt>
                <c:pt idx="1255">
                  <c:v>1541</c:v>
                </c:pt>
                <c:pt idx="1256">
                  <c:v>1541</c:v>
                </c:pt>
                <c:pt idx="1257">
                  <c:v>1539</c:v>
                </c:pt>
                <c:pt idx="1258">
                  <c:v>1539</c:v>
                </c:pt>
                <c:pt idx="1259">
                  <c:v>1540</c:v>
                </c:pt>
                <c:pt idx="1260">
                  <c:v>1541</c:v>
                </c:pt>
                <c:pt idx="1261">
                  <c:v>1541</c:v>
                </c:pt>
                <c:pt idx="1262">
                  <c:v>1540</c:v>
                </c:pt>
                <c:pt idx="1263">
                  <c:v>1539</c:v>
                </c:pt>
                <c:pt idx="1264">
                  <c:v>1539</c:v>
                </c:pt>
                <c:pt idx="1265">
                  <c:v>1540</c:v>
                </c:pt>
                <c:pt idx="1266">
                  <c:v>1540</c:v>
                </c:pt>
                <c:pt idx="1267">
                  <c:v>1539</c:v>
                </c:pt>
                <c:pt idx="1268">
                  <c:v>1540</c:v>
                </c:pt>
                <c:pt idx="1269">
                  <c:v>1539</c:v>
                </c:pt>
                <c:pt idx="1270">
                  <c:v>1539</c:v>
                </c:pt>
                <c:pt idx="1271">
                  <c:v>1538</c:v>
                </c:pt>
                <c:pt idx="1272">
                  <c:v>1539</c:v>
                </c:pt>
                <c:pt idx="1273">
                  <c:v>1539</c:v>
                </c:pt>
                <c:pt idx="1274">
                  <c:v>1538</c:v>
                </c:pt>
                <c:pt idx="1275">
                  <c:v>1538</c:v>
                </c:pt>
                <c:pt idx="1276">
                  <c:v>1538</c:v>
                </c:pt>
                <c:pt idx="1277">
                  <c:v>1539</c:v>
                </c:pt>
                <c:pt idx="1278">
                  <c:v>1538</c:v>
                </c:pt>
                <c:pt idx="1279">
                  <c:v>1538</c:v>
                </c:pt>
                <c:pt idx="1280">
                  <c:v>1538</c:v>
                </c:pt>
                <c:pt idx="1281">
                  <c:v>1538</c:v>
                </c:pt>
                <c:pt idx="1282">
                  <c:v>1537</c:v>
                </c:pt>
                <c:pt idx="1283">
                  <c:v>1537</c:v>
                </c:pt>
                <c:pt idx="1284">
                  <c:v>1537</c:v>
                </c:pt>
                <c:pt idx="1285">
                  <c:v>1537</c:v>
                </c:pt>
                <c:pt idx="1286">
                  <c:v>1537</c:v>
                </c:pt>
                <c:pt idx="1287">
                  <c:v>1537</c:v>
                </c:pt>
                <c:pt idx="1288">
                  <c:v>1537</c:v>
                </c:pt>
                <c:pt idx="1289">
                  <c:v>1536</c:v>
                </c:pt>
                <c:pt idx="1290">
                  <c:v>1536</c:v>
                </c:pt>
                <c:pt idx="1291">
                  <c:v>1536</c:v>
                </c:pt>
                <c:pt idx="1292">
                  <c:v>1535</c:v>
                </c:pt>
                <c:pt idx="1293">
                  <c:v>1535</c:v>
                </c:pt>
                <c:pt idx="1294">
                  <c:v>1535</c:v>
                </c:pt>
                <c:pt idx="1295">
                  <c:v>1533</c:v>
                </c:pt>
                <c:pt idx="1296">
                  <c:v>1535</c:v>
                </c:pt>
                <c:pt idx="1297">
                  <c:v>1535</c:v>
                </c:pt>
                <c:pt idx="1298">
                  <c:v>1534</c:v>
                </c:pt>
                <c:pt idx="1299">
                  <c:v>1534</c:v>
                </c:pt>
                <c:pt idx="1300">
                  <c:v>1535</c:v>
                </c:pt>
                <c:pt idx="1301">
                  <c:v>1534</c:v>
                </c:pt>
                <c:pt idx="1302">
                  <c:v>1533</c:v>
                </c:pt>
                <c:pt idx="1303">
                  <c:v>1531</c:v>
                </c:pt>
                <c:pt idx="1304">
                  <c:v>1531</c:v>
                </c:pt>
                <c:pt idx="1305">
                  <c:v>1531</c:v>
                </c:pt>
                <c:pt idx="1306">
                  <c:v>1531</c:v>
                </c:pt>
                <c:pt idx="1307">
                  <c:v>1531</c:v>
                </c:pt>
                <c:pt idx="1308">
                  <c:v>1531</c:v>
                </c:pt>
                <c:pt idx="1309">
                  <c:v>1531</c:v>
                </c:pt>
                <c:pt idx="1310">
                  <c:v>1531</c:v>
                </c:pt>
                <c:pt idx="1311">
                  <c:v>1532</c:v>
                </c:pt>
                <c:pt idx="1312">
                  <c:v>1532</c:v>
                </c:pt>
                <c:pt idx="1313">
                  <c:v>1531</c:v>
                </c:pt>
                <c:pt idx="1314">
                  <c:v>1531</c:v>
                </c:pt>
                <c:pt idx="1315">
                  <c:v>1531</c:v>
                </c:pt>
                <c:pt idx="1316">
                  <c:v>1530</c:v>
                </c:pt>
                <c:pt idx="1317">
                  <c:v>1530</c:v>
                </c:pt>
                <c:pt idx="1318">
                  <c:v>1529</c:v>
                </c:pt>
                <c:pt idx="1319">
                  <c:v>1529</c:v>
                </c:pt>
                <c:pt idx="1320">
                  <c:v>1529</c:v>
                </c:pt>
                <c:pt idx="1321">
                  <c:v>1529</c:v>
                </c:pt>
                <c:pt idx="1322">
                  <c:v>1529</c:v>
                </c:pt>
                <c:pt idx="1323">
                  <c:v>1529</c:v>
                </c:pt>
                <c:pt idx="1324">
                  <c:v>1529</c:v>
                </c:pt>
                <c:pt idx="1325">
                  <c:v>1529</c:v>
                </c:pt>
                <c:pt idx="1326">
                  <c:v>1528</c:v>
                </c:pt>
                <c:pt idx="1327">
                  <c:v>1528</c:v>
                </c:pt>
                <c:pt idx="1328">
                  <c:v>1529</c:v>
                </c:pt>
                <c:pt idx="1329">
                  <c:v>1528</c:v>
                </c:pt>
                <c:pt idx="1330">
                  <c:v>1527</c:v>
                </c:pt>
                <c:pt idx="1331">
                  <c:v>1526</c:v>
                </c:pt>
                <c:pt idx="1332">
                  <c:v>1527</c:v>
                </c:pt>
                <c:pt idx="1333">
                  <c:v>1526</c:v>
                </c:pt>
                <c:pt idx="1334">
                  <c:v>1526</c:v>
                </c:pt>
                <c:pt idx="1335">
                  <c:v>1525</c:v>
                </c:pt>
                <c:pt idx="1336">
                  <c:v>1525</c:v>
                </c:pt>
                <c:pt idx="1337">
                  <c:v>1525</c:v>
                </c:pt>
                <c:pt idx="1338">
                  <c:v>1525</c:v>
                </c:pt>
                <c:pt idx="1339">
                  <c:v>1526</c:v>
                </c:pt>
                <c:pt idx="1340">
                  <c:v>1525</c:v>
                </c:pt>
                <c:pt idx="1341">
                  <c:v>1525</c:v>
                </c:pt>
                <c:pt idx="1342">
                  <c:v>1525</c:v>
                </c:pt>
                <c:pt idx="1343">
                  <c:v>1525</c:v>
                </c:pt>
                <c:pt idx="1344">
                  <c:v>1525</c:v>
                </c:pt>
                <c:pt idx="1345">
                  <c:v>1524</c:v>
                </c:pt>
                <c:pt idx="1346">
                  <c:v>1525</c:v>
                </c:pt>
                <c:pt idx="1347">
                  <c:v>1524</c:v>
                </c:pt>
                <c:pt idx="1348">
                  <c:v>1523</c:v>
                </c:pt>
                <c:pt idx="1349">
                  <c:v>1522</c:v>
                </c:pt>
                <c:pt idx="1350">
                  <c:v>1523</c:v>
                </c:pt>
                <c:pt idx="1351">
                  <c:v>1523</c:v>
                </c:pt>
                <c:pt idx="1352">
                  <c:v>1523</c:v>
                </c:pt>
                <c:pt idx="1353">
                  <c:v>1523</c:v>
                </c:pt>
                <c:pt idx="1354">
                  <c:v>1522</c:v>
                </c:pt>
                <c:pt idx="1355">
                  <c:v>1522</c:v>
                </c:pt>
                <c:pt idx="1356">
                  <c:v>1520</c:v>
                </c:pt>
                <c:pt idx="1357">
                  <c:v>1520</c:v>
                </c:pt>
                <c:pt idx="1358">
                  <c:v>1519</c:v>
                </c:pt>
                <c:pt idx="1359">
                  <c:v>1519</c:v>
                </c:pt>
                <c:pt idx="1360">
                  <c:v>1535</c:v>
                </c:pt>
                <c:pt idx="1361">
                  <c:v>1518</c:v>
                </c:pt>
                <c:pt idx="1362">
                  <c:v>1518</c:v>
                </c:pt>
                <c:pt idx="1363">
                  <c:v>1518</c:v>
                </c:pt>
                <c:pt idx="1364">
                  <c:v>1518</c:v>
                </c:pt>
                <c:pt idx="1365">
                  <c:v>1518</c:v>
                </c:pt>
                <c:pt idx="1366">
                  <c:v>1517</c:v>
                </c:pt>
                <c:pt idx="1367">
                  <c:v>1517</c:v>
                </c:pt>
                <c:pt idx="1368">
                  <c:v>1517</c:v>
                </c:pt>
                <c:pt idx="1369">
                  <c:v>1516</c:v>
                </c:pt>
                <c:pt idx="1370">
                  <c:v>1517</c:v>
                </c:pt>
                <c:pt idx="1371">
                  <c:v>1517</c:v>
                </c:pt>
                <c:pt idx="1372">
                  <c:v>1516</c:v>
                </c:pt>
                <c:pt idx="1373">
                  <c:v>1515</c:v>
                </c:pt>
                <c:pt idx="1374">
                  <c:v>1515</c:v>
                </c:pt>
                <c:pt idx="1375">
                  <c:v>1515</c:v>
                </c:pt>
                <c:pt idx="1376">
                  <c:v>1515</c:v>
                </c:pt>
                <c:pt idx="1377">
                  <c:v>8</c:v>
                </c:pt>
                <c:pt idx="1378">
                  <c:v>1514</c:v>
                </c:pt>
                <c:pt idx="1379">
                  <c:v>1514</c:v>
                </c:pt>
                <c:pt idx="1380">
                  <c:v>1513</c:v>
                </c:pt>
                <c:pt idx="1381">
                  <c:v>1512</c:v>
                </c:pt>
                <c:pt idx="1382">
                  <c:v>1513</c:v>
                </c:pt>
                <c:pt idx="1383">
                  <c:v>1513</c:v>
                </c:pt>
                <c:pt idx="1384">
                  <c:v>1512</c:v>
                </c:pt>
                <c:pt idx="1385">
                  <c:v>1512</c:v>
                </c:pt>
                <c:pt idx="1386">
                  <c:v>1513</c:v>
                </c:pt>
                <c:pt idx="1387">
                  <c:v>1512</c:v>
                </c:pt>
                <c:pt idx="1388">
                  <c:v>1512</c:v>
                </c:pt>
                <c:pt idx="1389">
                  <c:v>1513</c:v>
                </c:pt>
                <c:pt idx="1390">
                  <c:v>1512</c:v>
                </c:pt>
                <c:pt idx="1391">
                  <c:v>1511</c:v>
                </c:pt>
                <c:pt idx="1392">
                  <c:v>1511</c:v>
                </c:pt>
                <c:pt idx="1393">
                  <c:v>1509</c:v>
                </c:pt>
                <c:pt idx="1394">
                  <c:v>1509</c:v>
                </c:pt>
                <c:pt idx="1395">
                  <c:v>1510</c:v>
                </c:pt>
                <c:pt idx="1396">
                  <c:v>1509</c:v>
                </c:pt>
                <c:pt idx="1397">
                  <c:v>1508</c:v>
                </c:pt>
                <c:pt idx="1398">
                  <c:v>1508</c:v>
                </c:pt>
                <c:pt idx="1399">
                  <c:v>1507</c:v>
                </c:pt>
                <c:pt idx="1400">
                  <c:v>1507</c:v>
                </c:pt>
                <c:pt idx="1401">
                  <c:v>1506</c:v>
                </c:pt>
                <c:pt idx="1402">
                  <c:v>1506</c:v>
                </c:pt>
                <c:pt idx="1403">
                  <c:v>1506</c:v>
                </c:pt>
                <c:pt idx="1404">
                  <c:v>1505</c:v>
                </c:pt>
                <c:pt idx="1405">
                  <c:v>1505</c:v>
                </c:pt>
                <c:pt idx="1406">
                  <c:v>1505</c:v>
                </c:pt>
                <c:pt idx="1407">
                  <c:v>1505</c:v>
                </c:pt>
                <c:pt idx="1408">
                  <c:v>1504</c:v>
                </c:pt>
                <c:pt idx="1409">
                  <c:v>1504</c:v>
                </c:pt>
                <c:pt idx="1410">
                  <c:v>1503</c:v>
                </c:pt>
                <c:pt idx="1411">
                  <c:v>1503</c:v>
                </c:pt>
                <c:pt idx="1412">
                  <c:v>1503</c:v>
                </c:pt>
                <c:pt idx="1413">
                  <c:v>1502</c:v>
                </c:pt>
                <c:pt idx="1414">
                  <c:v>1502</c:v>
                </c:pt>
                <c:pt idx="1415">
                  <c:v>1502</c:v>
                </c:pt>
                <c:pt idx="1416">
                  <c:v>1502</c:v>
                </c:pt>
                <c:pt idx="1417">
                  <c:v>1501</c:v>
                </c:pt>
                <c:pt idx="1418">
                  <c:v>1501</c:v>
                </c:pt>
                <c:pt idx="1419">
                  <c:v>1501</c:v>
                </c:pt>
                <c:pt idx="1420">
                  <c:v>1501</c:v>
                </c:pt>
                <c:pt idx="1421">
                  <c:v>1500</c:v>
                </c:pt>
                <c:pt idx="1422">
                  <c:v>1500</c:v>
                </c:pt>
                <c:pt idx="1423">
                  <c:v>1499</c:v>
                </c:pt>
                <c:pt idx="1424">
                  <c:v>1499</c:v>
                </c:pt>
                <c:pt idx="1425">
                  <c:v>1500</c:v>
                </c:pt>
                <c:pt idx="1426">
                  <c:v>1499</c:v>
                </c:pt>
                <c:pt idx="1427">
                  <c:v>1499</c:v>
                </c:pt>
                <c:pt idx="1428">
                  <c:v>1499</c:v>
                </c:pt>
                <c:pt idx="1429">
                  <c:v>1498</c:v>
                </c:pt>
                <c:pt idx="1430">
                  <c:v>1497</c:v>
                </c:pt>
                <c:pt idx="1431">
                  <c:v>1497</c:v>
                </c:pt>
                <c:pt idx="1432">
                  <c:v>1497</c:v>
                </c:pt>
                <c:pt idx="1433">
                  <c:v>1496</c:v>
                </c:pt>
                <c:pt idx="1434">
                  <c:v>1495</c:v>
                </c:pt>
                <c:pt idx="1435">
                  <c:v>1495</c:v>
                </c:pt>
                <c:pt idx="1436">
                  <c:v>1495</c:v>
                </c:pt>
                <c:pt idx="1437">
                  <c:v>1496</c:v>
                </c:pt>
                <c:pt idx="1438">
                  <c:v>1495</c:v>
                </c:pt>
                <c:pt idx="1439">
                  <c:v>1495</c:v>
                </c:pt>
                <c:pt idx="1440">
                  <c:v>1494</c:v>
                </c:pt>
                <c:pt idx="1441">
                  <c:v>1493</c:v>
                </c:pt>
                <c:pt idx="1442">
                  <c:v>1492</c:v>
                </c:pt>
                <c:pt idx="1443">
                  <c:v>1493</c:v>
                </c:pt>
                <c:pt idx="1444">
                  <c:v>1493</c:v>
                </c:pt>
                <c:pt idx="1445">
                  <c:v>1492</c:v>
                </c:pt>
                <c:pt idx="1446">
                  <c:v>1493</c:v>
                </c:pt>
                <c:pt idx="1447">
                  <c:v>1492</c:v>
                </c:pt>
                <c:pt idx="1448">
                  <c:v>1491</c:v>
                </c:pt>
                <c:pt idx="1449">
                  <c:v>1491</c:v>
                </c:pt>
                <c:pt idx="1450">
                  <c:v>1491</c:v>
                </c:pt>
                <c:pt idx="1451">
                  <c:v>1491</c:v>
                </c:pt>
                <c:pt idx="1452">
                  <c:v>1491</c:v>
                </c:pt>
                <c:pt idx="1453">
                  <c:v>1491</c:v>
                </c:pt>
                <c:pt idx="1454">
                  <c:v>1490</c:v>
                </c:pt>
                <c:pt idx="1455">
                  <c:v>1491</c:v>
                </c:pt>
                <c:pt idx="1456">
                  <c:v>1491</c:v>
                </c:pt>
                <c:pt idx="1457">
                  <c:v>1490</c:v>
                </c:pt>
                <c:pt idx="1458">
                  <c:v>1489</c:v>
                </c:pt>
                <c:pt idx="1459">
                  <c:v>1489</c:v>
                </c:pt>
                <c:pt idx="1460">
                  <c:v>1488</c:v>
                </c:pt>
                <c:pt idx="1461">
                  <c:v>1488</c:v>
                </c:pt>
                <c:pt idx="1462">
                  <c:v>1488</c:v>
                </c:pt>
                <c:pt idx="1463">
                  <c:v>1488</c:v>
                </c:pt>
                <c:pt idx="1464">
                  <c:v>1488</c:v>
                </c:pt>
                <c:pt idx="1465">
                  <c:v>1487</c:v>
                </c:pt>
                <c:pt idx="1466">
                  <c:v>1487</c:v>
                </c:pt>
                <c:pt idx="1467">
                  <c:v>1487</c:v>
                </c:pt>
                <c:pt idx="1468">
                  <c:v>1486</c:v>
                </c:pt>
                <c:pt idx="1469">
                  <c:v>1485</c:v>
                </c:pt>
                <c:pt idx="1470">
                  <c:v>1484</c:v>
                </c:pt>
                <c:pt idx="1471">
                  <c:v>1484</c:v>
                </c:pt>
                <c:pt idx="1472">
                  <c:v>1485</c:v>
                </c:pt>
                <c:pt idx="1473">
                  <c:v>1484</c:v>
                </c:pt>
                <c:pt idx="1474">
                  <c:v>1483</c:v>
                </c:pt>
                <c:pt idx="1475">
                  <c:v>1483</c:v>
                </c:pt>
                <c:pt idx="1476">
                  <c:v>1482</c:v>
                </c:pt>
                <c:pt idx="1477">
                  <c:v>1482</c:v>
                </c:pt>
                <c:pt idx="1478">
                  <c:v>1481</c:v>
                </c:pt>
                <c:pt idx="1479">
                  <c:v>1481</c:v>
                </c:pt>
                <c:pt idx="1480">
                  <c:v>1481</c:v>
                </c:pt>
                <c:pt idx="1481">
                  <c:v>1481</c:v>
                </c:pt>
                <c:pt idx="1482">
                  <c:v>1480</c:v>
                </c:pt>
                <c:pt idx="1483">
                  <c:v>1479</c:v>
                </c:pt>
                <c:pt idx="1484">
                  <c:v>1479</c:v>
                </c:pt>
                <c:pt idx="1485">
                  <c:v>1479</c:v>
                </c:pt>
                <c:pt idx="1486">
                  <c:v>1479</c:v>
                </c:pt>
                <c:pt idx="1487">
                  <c:v>1478</c:v>
                </c:pt>
                <c:pt idx="1488">
                  <c:v>1478</c:v>
                </c:pt>
                <c:pt idx="1489">
                  <c:v>1477</c:v>
                </c:pt>
                <c:pt idx="1490">
                  <c:v>1475</c:v>
                </c:pt>
                <c:pt idx="1491">
                  <c:v>1477</c:v>
                </c:pt>
                <c:pt idx="1492">
                  <c:v>1476</c:v>
                </c:pt>
                <c:pt idx="1493">
                  <c:v>1475</c:v>
                </c:pt>
                <c:pt idx="1494">
                  <c:v>1476</c:v>
                </c:pt>
                <c:pt idx="1495">
                  <c:v>1475</c:v>
                </c:pt>
                <c:pt idx="1496">
                  <c:v>1475</c:v>
                </c:pt>
                <c:pt idx="1497">
                  <c:v>1474</c:v>
                </c:pt>
                <c:pt idx="1498">
                  <c:v>1474</c:v>
                </c:pt>
                <c:pt idx="1499">
                  <c:v>1473</c:v>
                </c:pt>
                <c:pt idx="1500">
                  <c:v>1473</c:v>
                </c:pt>
                <c:pt idx="1501">
                  <c:v>1472</c:v>
                </c:pt>
                <c:pt idx="1502">
                  <c:v>1472</c:v>
                </c:pt>
                <c:pt idx="1503">
                  <c:v>1471</c:v>
                </c:pt>
                <c:pt idx="1504">
                  <c:v>1470</c:v>
                </c:pt>
                <c:pt idx="1505">
                  <c:v>1470</c:v>
                </c:pt>
                <c:pt idx="1506">
                  <c:v>1470</c:v>
                </c:pt>
                <c:pt idx="1507">
                  <c:v>1469</c:v>
                </c:pt>
                <c:pt idx="1508">
                  <c:v>1469</c:v>
                </c:pt>
                <c:pt idx="1509">
                  <c:v>1468</c:v>
                </c:pt>
                <c:pt idx="1510">
                  <c:v>1468</c:v>
                </c:pt>
                <c:pt idx="1511">
                  <c:v>1468</c:v>
                </c:pt>
                <c:pt idx="1512">
                  <c:v>1467</c:v>
                </c:pt>
                <c:pt idx="1513">
                  <c:v>1466</c:v>
                </c:pt>
                <c:pt idx="1514">
                  <c:v>1466</c:v>
                </c:pt>
                <c:pt idx="1515">
                  <c:v>1466</c:v>
                </c:pt>
                <c:pt idx="1516">
                  <c:v>1465</c:v>
                </c:pt>
                <c:pt idx="1517">
                  <c:v>1465</c:v>
                </c:pt>
                <c:pt idx="1518">
                  <c:v>1465</c:v>
                </c:pt>
                <c:pt idx="1519">
                  <c:v>1464</c:v>
                </c:pt>
                <c:pt idx="1520">
                  <c:v>1464</c:v>
                </c:pt>
                <c:pt idx="1521">
                  <c:v>1464</c:v>
                </c:pt>
                <c:pt idx="1522">
                  <c:v>1464</c:v>
                </c:pt>
                <c:pt idx="1523">
                  <c:v>1463</c:v>
                </c:pt>
                <c:pt idx="1524">
                  <c:v>1462</c:v>
                </c:pt>
                <c:pt idx="1525">
                  <c:v>1460</c:v>
                </c:pt>
                <c:pt idx="1526">
                  <c:v>1459</c:v>
                </c:pt>
                <c:pt idx="1527">
                  <c:v>1459</c:v>
                </c:pt>
                <c:pt idx="1528">
                  <c:v>1459</c:v>
                </c:pt>
                <c:pt idx="1529">
                  <c:v>1458</c:v>
                </c:pt>
                <c:pt idx="1530">
                  <c:v>1457</c:v>
                </c:pt>
                <c:pt idx="1531">
                  <c:v>1458</c:v>
                </c:pt>
                <c:pt idx="1532">
                  <c:v>1458</c:v>
                </c:pt>
                <c:pt idx="1533">
                  <c:v>1457</c:v>
                </c:pt>
                <c:pt idx="1534">
                  <c:v>1456</c:v>
                </c:pt>
                <c:pt idx="1535">
                  <c:v>1457</c:v>
                </c:pt>
                <c:pt idx="1536">
                  <c:v>1457</c:v>
                </c:pt>
                <c:pt idx="1537">
                  <c:v>1456</c:v>
                </c:pt>
                <c:pt idx="1538">
                  <c:v>1456</c:v>
                </c:pt>
                <c:pt idx="1539">
                  <c:v>1455</c:v>
                </c:pt>
                <c:pt idx="1540">
                  <c:v>1456</c:v>
                </c:pt>
                <c:pt idx="1541">
                  <c:v>1455</c:v>
                </c:pt>
                <c:pt idx="1542">
                  <c:v>1457</c:v>
                </c:pt>
                <c:pt idx="1543">
                  <c:v>1464</c:v>
                </c:pt>
                <c:pt idx="1544">
                  <c:v>1475</c:v>
                </c:pt>
                <c:pt idx="1545">
                  <c:v>1488</c:v>
                </c:pt>
                <c:pt idx="1546">
                  <c:v>1503</c:v>
                </c:pt>
                <c:pt idx="1547">
                  <c:v>1516</c:v>
                </c:pt>
                <c:pt idx="1548">
                  <c:v>1529</c:v>
                </c:pt>
                <c:pt idx="1549">
                  <c:v>1541</c:v>
                </c:pt>
                <c:pt idx="1550">
                  <c:v>1553</c:v>
                </c:pt>
                <c:pt idx="1551">
                  <c:v>1563</c:v>
                </c:pt>
                <c:pt idx="1552">
                  <c:v>1573</c:v>
                </c:pt>
                <c:pt idx="1553">
                  <c:v>1583</c:v>
                </c:pt>
                <c:pt idx="1554">
                  <c:v>1591</c:v>
                </c:pt>
                <c:pt idx="1555">
                  <c:v>1598</c:v>
                </c:pt>
                <c:pt idx="1556">
                  <c:v>1606</c:v>
                </c:pt>
                <c:pt idx="1557">
                  <c:v>1613</c:v>
                </c:pt>
                <c:pt idx="1558">
                  <c:v>1619</c:v>
                </c:pt>
                <c:pt idx="1559">
                  <c:v>1625</c:v>
                </c:pt>
                <c:pt idx="1560">
                  <c:v>1630</c:v>
                </c:pt>
                <c:pt idx="1561">
                  <c:v>1636</c:v>
                </c:pt>
                <c:pt idx="1562">
                  <c:v>1640</c:v>
                </c:pt>
                <c:pt idx="1563">
                  <c:v>1643</c:v>
                </c:pt>
                <c:pt idx="1564">
                  <c:v>1646</c:v>
                </c:pt>
                <c:pt idx="1565">
                  <c:v>1651</c:v>
                </c:pt>
                <c:pt idx="1566">
                  <c:v>1655</c:v>
                </c:pt>
                <c:pt idx="1567">
                  <c:v>1658</c:v>
                </c:pt>
                <c:pt idx="1568">
                  <c:v>1661</c:v>
                </c:pt>
                <c:pt idx="1569">
                  <c:v>1663</c:v>
                </c:pt>
                <c:pt idx="1570">
                  <c:v>1666</c:v>
                </c:pt>
                <c:pt idx="1571">
                  <c:v>1668</c:v>
                </c:pt>
                <c:pt idx="1572">
                  <c:v>1670</c:v>
                </c:pt>
                <c:pt idx="1573">
                  <c:v>1672</c:v>
                </c:pt>
                <c:pt idx="1574">
                  <c:v>1673</c:v>
                </c:pt>
                <c:pt idx="1575">
                  <c:v>1675</c:v>
                </c:pt>
                <c:pt idx="1576">
                  <c:v>1676</c:v>
                </c:pt>
                <c:pt idx="1577">
                  <c:v>1678</c:v>
                </c:pt>
                <c:pt idx="1578">
                  <c:v>1679</c:v>
                </c:pt>
                <c:pt idx="1579">
                  <c:v>1680</c:v>
                </c:pt>
                <c:pt idx="1580">
                  <c:v>1680</c:v>
                </c:pt>
                <c:pt idx="1581">
                  <c:v>1682</c:v>
                </c:pt>
                <c:pt idx="1582">
                  <c:v>1683</c:v>
                </c:pt>
                <c:pt idx="1583">
                  <c:v>1684</c:v>
                </c:pt>
                <c:pt idx="1584">
                  <c:v>1684</c:v>
                </c:pt>
                <c:pt idx="1585">
                  <c:v>1685</c:v>
                </c:pt>
                <c:pt idx="1586">
                  <c:v>1685</c:v>
                </c:pt>
                <c:pt idx="1587">
                  <c:v>1686</c:v>
                </c:pt>
                <c:pt idx="1588">
                  <c:v>1686</c:v>
                </c:pt>
                <c:pt idx="1589">
                  <c:v>1686</c:v>
                </c:pt>
                <c:pt idx="1590">
                  <c:v>1686</c:v>
                </c:pt>
                <c:pt idx="1591">
                  <c:v>1687</c:v>
                </c:pt>
                <c:pt idx="1592">
                  <c:v>1687</c:v>
                </c:pt>
                <c:pt idx="1593">
                  <c:v>1688</c:v>
                </c:pt>
                <c:pt idx="1594">
                  <c:v>1687</c:v>
                </c:pt>
                <c:pt idx="1595">
                  <c:v>1687</c:v>
                </c:pt>
                <c:pt idx="1596">
                  <c:v>1687</c:v>
                </c:pt>
                <c:pt idx="1597">
                  <c:v>1687</c:v>
                </c:pt>
                <c:pt idx="1598">
                  <c:v>1686</c:v>
                </c:pt>
                <c:pt idx="1599">
                  <c:v>1686</c:v>
                </c:pt>
                <c:pt idx="1600">
                  <c:v>1686</c:v>
                </c:pt>
                <c:pt idx="1601">
                  <c:v>1686</c:v>
                </c:pt>
                <c:pt idx="1602">
                  <c:v>1685</c:v>
                </c:pt>
                <c:pt idx="1603">
                  <c:v>1684</c:v>
                </c:pt>
                <c:pt idx="1604">
                  <c:v>1684</c:v>
                </c:pt>
                <c:pt idx="1605">
                  <c:v>1684</c:v>
                </c:pt>
                <c:pt idx="1606">
                  <c:v>1684</c:v>
                </c:pt>
                <c:pt idx="1607">
                  <c:v>1684</c:v>
                </c:pt>
                <c:pt idx="1608">
                  <c:v>1684</c:v>
                </c:pt>
                <c:pt idx="1609">
                  <c:v>1684</c:v>
                </c:pt>
                <c:pt idx="1610">
                  <c:v>1683</c:v>
                </c:pt>
                <c:pt idx="1611">
                  <c:v>1683</c:v>
                </c:pt>
                <c:pt idx="1612">
                  <c:v>1683</c:v>
                </c:pt>
                <c:pt idx="1613">
                  <c:v>1683</c:v>
                </c:pt>
                <c:pt idx="1614">
                  <c:v>1682</c:v>
                </c:pt>
                <c:pt idx="1615">
                  <c:v>1682</c:v>
                </c:pt>
                <c:pt idx="1616">
                  <c:v>1682</c:v>
                </c:pt>
                <c:pt idx="1617">
                  <c:v>1682</c:v>
                </c:pt>
                <c:pt idx="1618">
                  <c:v>1681</c:v>
                </c:pt>
                <c:pt idx="1619">
                  <c:v>1681</c:v>
                </c:pt>
                <c:pt idx="1620">
                  <c:v>1680</c:v>
                </c:pt>
                <c:pt idx="1621">
                  <c:v>1680</c:v>
                </c:pt>
                <c:pt idx="1622">
                  <c:v>1680</c:v>
                </c:pt>
                <c:pt idx="1623">
                  <c:v>1680</c:v>
                </c:pt>
                <c:pt idx="1624">
                  <c:v>1679</c:v>
                </c:pt>
                <c:pt idx="1625">
                  <c:v>1679</c:v>
                </c:pt>
                <c:pt idx="1626">
                  <c:v>1679</c:v>
                </c:pt>
                <c:pt idx="1627">
                  <c:v>1679</c:v>
                </c:pt>
                <c:pt idx="1628">
                  <c:v>1679</c:v>
                </c:pt>
                <c:pt idx="1629">
                  <c:v>1678</c:v>
                </c:pt>
                <c:pt idx="1630">
                  <c:v>1678</c:v>
                </c:pt>
                <c:pt idx="1631">
                  <c:v>1678</c:v>
                </c:pt>
                <c:pt idx="1632">
                  <c:v>1677</c:v>
                </c:pt>
                <c:pt idx="1633">
                  <c:v>1677</c:v>
                </c:pt>
                <c:pt idx="1634">
                  <c:v>1677</c:v>
                </c:pt>
                <c:pt idx="1635">
                  <c:v>1676</c:v>
                </c:pt>
                <c:pt idx="1636">
                  <c:v>1676</c:v>
                </c:pt>
                <c:pt idx="1637">
                  <c:v>1676</c:v>
                </c:pt>
                <c:pt idx="1638">
                  <c:v>1675</c:v>
                </c:pt>
                <c:pt idx="1639">
                  <c:v>1675</c:v>
                </c:pt>
                <c:pt idx="1640">
                  <c:v>1675</c:v>
                </c:pt>
                <c:pt idx="1641">
                  <c:v>1674</c:v>
                </c:pt>
                <c:pt idx="1642">
                  <c:v>1673</c:v>
                </c:pt>
                <c:pt idx="1643">
                  <c:v>1673</c:v>
                </c:pt>
                <c:pt idx="1644">
                  <c:v>1673</c:v>
                </c:pt>
                <c:pt idx="1645">
                  <c:v>1673</c:v>
                </c:pt>
                <c:pt idx="1646">
                  <c:v>1673</c:v>
                </c:pt>
                <c:pt idx="1647">
                  <c:v>1672</c:v>
                </c:pt>
                <c:pt idx="1648">
                  <c:v>1672</c:v>
                </c:pt>
                <c:pt idx="1649">
                  <c:v>1672</c:v>
                </c:pt>
                <c:pt idx="1650">
                  <c:v>1671</c:v>
                </c:pt>
                <c:pt idx="1651">
                  <c:v>1672</c:v>
                </c:pt>
                <c:pt idx="1652">
                  <c:v>1672</c:v>
                </c:pt>
                <c:pt idx="1653">
                  <c:v>1672</c:v>
                </c:pt>
                <c:pt idx="1654">
                  <c:v>1672</c:v>
                </c:pt>
                <c:pt idx="1655">
                  <c:v>1670</c:v>
                </c:pt>
                <c:pt idx="1656">
                  <c:v>1671</c:v>
                </c:pt>
                <c:pt idx="1657">
                  <c:v>1671</c:v>
                </c:pt>
                <c:pt idx="1658">
                  <c:v>1670</c:v>
                </c:pt>
                <c:pt idx="1659">
                  <c:v>1670</c:v>
                </c:pt>
                <c:pt idx="1660">
                  <c:v>1670</c:v>
                </c:pt>
                <c:pt idx="1661">
                  <c:v>1670</c:v>
                </c:pt>
                <c:pt idx="1662">
                  <c:v>1671</c:v>
                </c:pt>
                <c:pt idx="1663">
                  <c:v>1671</c:v>
                </c:pt>
                <c:pt idx="1664">
                  <c:v>1670</c:v>
                </c:pt>
                <c:pt idx="1665">
                  <c:v>1670</c:v>
                </c:pt>
                <c:pt idx="1666">
                  <c:v>1670</c:v>
                </c:pt>
                <c:pt idx="1667">
                  <c:v>1669</c:v>
                </c:pt>
                <c:pt idx="1668">
                  <c:v>1669</c:v>
                </c:pt>
                <c:pt idx="1669">
                  <c:v>1669</c:v>
                </c:pt>
                <c:pt idx="1670">
                  <c:v>1669</c:v>
                </c:pt>
                <c:pt idx="1671">
                  <c:v>1669</c:v>
                </c:pt>
                <c:pt idx="1672">
                  <c:v>1668</c:v>
                </c:pt>
                <c:pt idx="1673">
                  <c:v>1668</c:v>
                </c:pt>
                <c:pt idx="1674">
                  <c:v>1668</c:v>
                </c:pt>
                <c:pt idx="1675">
                  <c:v>1667</c:v>
                </c:pt>
                <c:pt idx="1676">
                  <c:v>1667</c:v>
                </c:pt>
                <c:pt idx="1677">
                  <c:v>1667</c:v>
                </c:pt>
                <c:pt idx="1678">
                  <c:v>1666</c:v>
                </c:pt>
                <c:pt idx="1679">
                  <c:v>1666</c:v>
                </c:pt>
                <c:pt idx="1680">
                  <c:v>1666</c:v>
                </c:pt>
                <c:pt idx="1681">
                  <c:v>1666</c:v>
                </c:pt>
                <c:pt idx="1682">
                  <c:v>1666</c:v>
                </c:pt>
                <c:pt idx="1683">
                  <c:v>1665</c:v>
                </c:pt>
                <c:pt idx="1684">
                  <c:v>1665</c:v>
                </c:pt>
                <c:pt idx="1685">
                  <c:v>1664</c:v>
                </c:pt>
                <c:pt idx="1686">
                  <c:v>1664</c:v>
                </c:pt>
                <c:pt idx="1687">
                  <c:v>1664</c:v>
                </c:pt>
                <c:pt idx="1688">
                  <c:v>1664</c:v>
                </c:pt>
                <c:pt idx="1689">
                  <c:v>1663</c:v>
                </c:pt>
                <c:pt idx="1690">
                  <c:v>1664</c:v>
                </c:pt>
                <c:pt idx="1691">
                  <c:v>1663</c:v>
                </c:pt>
                <c:pt idx="1692">
                  <c:v>1663</c:v>
                </c:pt>
                <c:pt idx="1693">
                  <c:v>1663</c:v>
                </c:pt>
                <c:pt idx="1694">
                  <c:v>1663</c:v>
                </c:pt>
                <c:pt idx="1695">
                  <c:v>1662</c:v>
                </c:pt>
                <c:pt idx="1696">
                  <c:v>1662</c:v>
                </c:pt>
                <c:pt idx="1697">
                  <c:v>1661</c:v>
                </c:pt>
                <c:pt idx="1698">
                  <c:v>1661</c:v>
                </c:pt>
                <c:pt idx="1699">
                  <c:v>1661</c:v>
                </c:pt>
                <c:pt idx="1700">
                  <c:v>1661</c:v>
                </c:pt>
                <c:pt idx="1701">
                  <c:v>1661</c:v>
                </c:pt>
                <c:pt idx="1702">
                  <c:v>1661</c:v>
                </c:pt>
                <c:pt idx="1703">
                  <c:v>1660</c:v>
                </c:pt>
                <c:pt idx="1704">
                  <c:v>1660</c:v>
                </c:pt>
                <c:pt idx="1705">
                  <c:v>1660</c:v>
                </c:pt>
                <c:pt idx="1706">
                  <c:v>1660</c:v>
                </c:pt>
                <c:pt idx="1707">
                  <c:v>1660</c:v>
                </c:pt>
                <c:pt idx="1708">
                  <c:v>1659</c:v>
                </c:pt>
                <c:pt idx="1709">
                  <c:v>1659</c:v>
                </c:pt>
                <c:pt idx="1710">
                  <c:v>1659</c:v>
                </c:pt>
                <c:pt idx="1711">
                  <c:v>1659</c:v>
                </c:pt>
                <c:pt idx="1712">
                  <c:v>8</c:v>
                </c:pt>
                <c:pt idx="1713">
                  <c:v>1659</c:v>
                </c:pt>
                <c:pt idx="1714">
                  <c:v>1658</c:v>
                </c:pt>
                <c:pt idx="1715">
                  <c:v>1658</c:v>
                </c:pt>
                <c:pt idx="1716">
                  <c:v>1658</c:v>
                </c:pt>
                <c:pt idx="1717">
                  <c:v>1658</c:v>
                </c:pt>
                <c:pt idx="1718">
                  <c:v>1657</c:v>
                </c:pt>
                <c:pt idx="1719">
                  <c:v>1657</c:v>
                </c:pt>
                <c:pt idx="1720">
                  <c:v>1657</c:v>
                </c:pt>
                <c:pt idx="1721">
                  <c:v>1657</c:v>
                </c:pt>
                <c:pt idx="1722">
                  <c:v>1656</c:v>
                </c:pt>
                <c:pt idx="1723">
                  <c:v>1656</c:v>
                </c:pt>
                <c:pt idx="1724">
                  <c:v>1656</c:v>
                </c:pt>
                <c:pt idx="1725">
                  <c:v>1654</c:v>
                </c:pt>
                <c:pt idx="1726">
                  <c:v>1655</c:v>
                </c:pt>
                <c:pt idx="1727">
                  <c:v>1655</c:v>
                </c:pt>
                <c:pt idx="1728">
                  <c:v>1655</c:v>
                </c:pt>
                <c:pt idx="1729">
                  <c:v>1655</c:v>
                </c:pt>
                <c:pt idx="1730">
                  <c:v>1655</c:v>
                </c:pt>
                <c:pt idx="1731">
                  <c:v>1655</c:v>
                </c:pt>
                <c:pt idx="1732">
                  <c:v>1654</c:v>
                </c:pt>
                <c:pt idx="1733">
                  <c:v>1654</c:v>
                </c:pt>
                <c:pt idx="1734">
                  <c:v>1654</c:v>
                </c:pt>
                <c:pt idx="1735">
                  <c:v>1654</c:v>
                </c:pt>
                <c:pt idx="1736">
                  <c:v>1654</c:v>
                </c:pt>
                <c:pt idx="1737">
                  <c:v>1653</c:v>
                </c:pt>
                <c:pt idx="1738">
                  <c:v>1652</c:v>
                </c:pt>
                <c:pt idx="1739">
                  <c:v>1652</c:v>
                </c:pt>
                <c:pt idx="1740">
                  <c:v>1653</c:v>
                </c:pt>
                <c:pt idx="1741">
                  <c:v>1651</c:v>
                </c:pt>
                <c:pt idx="1742">
                  <c:v>1651</c:v>
                </c:pt>
                <c:pt idx="1743">
                  <c:v>1651</c:v>
                </c:pt>
                <c:pt idx="1744">
                  <c:v>1650</c:v>
                </c:pt>
                <c:pt idx="1745">
                  <c:v>1650</c:v>
                </c:pt>
                <c:pt idx="1746">
                  <c:v>1651</c:v>
                </c:pt>
                <c:pt idx="1747">
                  <c:v>1651</c:v>
                </c:pt>
                <c:pt idx="1748">
                  <c:v>1651</c:v>
                </c:pt>
                <c:pt idx="1749">
                  <c:v>1651</c:v>
                </c:pt>
                <c:pt idx="1750">
                  <c:v>1650</c:v>
                </c:pt>
                <c:pt idx="1751">
                  <c:v>1649</c:v>
                </c:pt>
                <c:pt idx="1752">
                  <c:v>1649</c:v>
                </c:pt>
                <c:pt idx="1753">
                  <c:v>1649</c:v>
                </c:pt>
                <c:pt idx="1754">
                  <c:v>1648</c:v>
                </c:pt>
                <c:pt idx="1755">
                  <c:v>1648</c:v>
                </c:pt>
                <c:pt idx="1756">
                  <c:v>1648</c:v>
                </c:pt>
                <c:pt idx="1757">
                  <c:v>1649</c:v>
                </c:pt>
                <c:pt idx="1758">
                  <c:v>1649</c:v>
                </c:pt>
                <c:pt idx="1759">
                  <c:v>1649</c:v>
                </c:pt>
                <c:pt idx="1760">
                  <c:v>1649</c:v>
                </c:pt>
                <c:pt idx="1761">
                  <c:v>1649</c:v>
                </c:pt>
                <c:pt idx="1762">
                  <c:v>1648</c:v>
                </c:pt>
                <c:pt idx="1763">
                  <c:v>1648</c:v>
                </c:pt>
                <c:pt idx="1764">
                  <c:v>1648</c:v>
                </c:pt>
                <c:pt idx="1765">
                  <c:v>1648</c:v>
                </c:pt>
                <c:pt idx="1766">
                  <c:v>1648</c:v>
                </c:pt>
                <c:pt idx="1767">
                  <c:v>1648</c:v>
                </c:pt>
                <c:pt idx="1768">
                  <c:v>1647</c:v>
                </c:pt>
                <c:pt idx="1769">
                  <c:v>1647</c:v>
                </c:pt>
                <c:pt idx="1770">
                  <c:v>1647</c:v>
                </c:pt>
                <c:pt idx="1771">
                  <c:v>1646</c:v>
                </c:pt>
                <c:pt idx="1772">
                  <c:v>1644</c:v>
                </c:pt>
                <c:pt idx="1773">
                  <c:v>1639</c:v>
                </c:pt>
                <c:pt idx="1774">
                  <c:v>1631</c:v>
                </c:pt>
                <c:pt idx="1775">
                  <c:v>1617</c:v>
                </c:pt>
                <c:pt idx="1776">
                  <c:v>1603</c:v>
                </c:pt>
                <c:pt idx="1777">
                  <c:v>1588</c:v>
                </c:pt>
                <c:pt idx="1778">
                  <c:v>1574</c:v>
                </c:pt>
                <c:pt idx="1779">
                  <c:v>1563</c:v>
                </c:pt>
                <c:pt idx="1780">
                  <c:v>1554</c:v>
                </c:pt>
                <c:pt idx="1781">
                  <c:v>1544</c:v>
                </c:pt>
                <c:pt idx="1782">
                  <c:v>1535</c:v>
                </c:pt>
                <c:pt idx="1783">
                  <c:v>1526</c:v>
                </c:pt>
                <c:pt idx="1784">
                  <c:v>1517</c:v>
                </c:pt>
                <c:pt idx="1785">
                  <c:v>1510</c:v>
                </c:pt>
                <c:pt idx="1786">
                  <c:v>1503</c:v>
                </c:pt>
                <c:pt idx="1787">
                  <c:v>1496</c:v>
                </c:pt>
                <c:pt idx="1788">
                  <c:v>1490</c:v>
                </c:pt>
                <c:pt idx="1789">
                  <c:v>1484</c:v>
                </c:pt>
                <c:pt idx="1790">
                  <c:v>1479</c:v>
                </c:pt>
                <c:pt idx="1791">
                  <c:v>1474</c:v>
                </c:pt>
                <c:pt idx="1792">
                  <c:v>1469</c:v>
                </c:pt>
                <c:pt idx="1793">
                  <c:v>1464</c:v>
                </c:pt>
                <c:pt idx="1794">
                  <c:v>1460</c:v>
                </c:pt>
                <c:pt idx="1795">
                  <c:v>1456</c:v>
                </c:pt>
                <c:pt idx="1796">
                  <c:v>1452</c:v>
                </c:pt>
                <c:pt idx="1797">
                  <c:v>1448</c:v>
                </c:pt>
                <c:pt idx="1798">
                  <c:v>1446</c:v>
                </c:pt>
                <c:pt idx="1799">
                  <c:v>1443</c:v>
                </c:pt>
                <c:pt idx="1800">
                  <c:v>1441</c:v>
                </c:pt>
                <c:pt idx="1801">
                  <c:v>1438</c:v>
                </c:pt>
                <c:pt idx="1802">
                  <c:v>1434</c:v>
                </c:pt>
                <c:pt idx="1803">
                  <c:v>1431</c:v>
                </c:pt>
                <c:pt idx="1804">
                  <c:v>1428</c:v>
                </c:pt>
                <c:pt idx="1805">
                  <c:v>1425</c:v>
                </c:pt>
                <c:pt idx="1806">
                  <c:v>1423</c:v>
                </c:pt>
                <c:pt idx="1807">
                  <c:v>1422</c:v>
                </c:pt>
                <c:pt idx="1808">
                  <c:v>1420</c:v>
                </c:pt>
                <c:pt idx="1809">
                  <c:v>1418</c:v>
                </c:pt>
                <c:pt idx="1810">
                  <c:v>1416</c:v>
                </c:pt>
                <c:pt idx="1811">
                  <c:v>1414</c:v>
                </c:pt>
                <c:pt idx="1812">
                  <c:v>1413</c:v>
                </c:pt>
                <c:pt idx="1813">
                  <c:v>1411</c:v>
                </c:pt>
                <c:pt idx="1814">
                  <c:v>1409</c:v>
                </c:pt>
                <c:pt idx="1815">
                  <c:v>1407</c:v>
                </c:pt>
                <c:pt idx="1816">
                  <c:v>1406</c:v>
                </c:pt>
                <c:pt idx="1817">
                  <c:v>1405</c:v>
                </c:pt>
                <c:pt idx="1818">
                  <c:v>1404</c:v>
                </c:pt>
                <c:pt idx="1819">
                  <c:v>1402</c:v>
                </c:pt>
                <c:pt idx="1820">
                  <c:v>1401</c:v>
                </c:pt>
                <c:pt idx="1821">
                  <c:v>1400</c:v>
                </c:pt>
                <c:pt idx="1822">
                  <c:v>1399</c:v>
                </c:pt>
                <c:pt idx="1823">
                  <c:v>1399</c:v>
                </c:pt>
                <c:pt idx="1824">
                  <c:v>1398</c:v>
                </c:pt>
                <c:pt idx="1825">
                  <c:v>1397</c:v>
                </c:pt>
                <c:pt idx="1826">
                  <c:v>1396</c:v>
                </c:pt>
                <c:pt idx="1827">
                  <c:v>1394</c:v>
                </c:pt>
                <c:pt idx="1828">
                  <c:v>1393</c:v>
                </c:pt>
                <c:pt idx="1829">
                  <c:v>1392</c:v>
                </c:pt>
                <c:pt idx="1830">
                  <c:v>1391</c:v>
                </c:pt>
                <c:pt idx="1831">
                  <c:v>1391</c:v>
                </c:pt>
                <c:pt idx="1832">
                  <c:v>1389</c:v>
                </c:pt>
                <c:pt idx="1833">
                  <c:v>1389</c:v>
                </c:pt>
                <c:pt idx="1834">
                  <c:v>1388</c:v>
                </c:pt>
                <c:pt idx="1835">
                  <c:v>1388</c:v>
                </c:pt>
                <c:pt idx="1836">
                  <c:v>1387</c:v>
                </c:pt>
                <c:pt idx="1837">
                  <c:v>1387</c:v>
                </c:pt>
                <c:pt idx="1838">
                  <c:v>1385</c:v>
                </c:pt>
                <c:pt idx="1839">
                  <c:v>1385</c:v>
                </c:pt>
                <c:pt idx="1840">
                  <c:v>1384</c:v>
                </c:pt>
                <c:pt idx="1841">
                  <c:v>1384</c:v>
                </c:pt>
                <c:pt idx="1842">
                  <c:v>1382</c:v>
                </c:pt>
                <c:pt idx="1843">
                  <c:v>1382</c:v>
                </c:pt>
                <c:pt idx="1844">
                  <c:v>1381</c:v>
                </c:pt>
                <c:pt idx="1845">
                  <c:v>1381</c:v>
                </c:pt>
                <c:pt idx="1846">
                  <c:v>1380</c:v>
                </c:pt>
                <c:pt idx="1847">
                  <c:v>1380</c:v>
                </c:pt>
                <c:pt idx="1848">
                  <c:v>1379</c:v>
                </c:pt>
                <c:pt idx="1849">
                  <c:v>1378</c:v>
                </c:pt>
                <c:pt idx="1850">
                  <c:v>1377</c:v>
                </c:pt>
                <c:pt idx="1851">
                  <c:v>1378</c:v>
                </c:pt>
                <c:pt idx="1852">
                  <c:v>1379</c:v>
                </c:pt>
                <c:pt idx="1853">
                  <c:v>1378</c:v>
                </c:pt>
                <c:pt idx="1854">
                  <c:v>1378</c:v>
                </c:pt>
                <c:pt idx="1855">
                  <c:v>1377</c:v>
                </c:pt>
                <c:pt idx="1856">
                  <c:v>1376</c:v>
                </c:pt>
                <c:pt idx="1857">
                  <c:v>1375</c:v>
                </c:pt>
                <c:pt idx="1858">
                  <c:v>1375</c:v>
                </c:pt>
                <c:pt idx="1859">
                  <c:v>1374</c:v>
                </c:pt>
                <c:pt idx="1860">
                  <c:v>1374</c:v>
                </c:pt>
                <c:pt idx="1861">
                  <c:v>1373</c:v>
                </c:pt>
                <c:pt idx="1862">
                  <c:v>1373</c:v>
                </c:pt>
                <c:pt idx="1863">
                  <c:v>1372</c:v>
                </c:pt>
                <c:pt idx="1864">
                  <c:v>1372</c:v>
                </c:pt>
                <c:pt idx="1865">
                  <c:v>1371</c:v>
                </c:pt>
                <c:pt idx="1866">
                  <c:v>1372</c:v>
                </c:pt>
                <c:pt idx="1867">
                  <c:v>1371</c:v>
                </c:pt>
                <c:pt idx="1868">
                  <c:v>1370</c:v>
                </c:pt>
                <c:pt idx="1869">
                  <c:v>1370</c:v>
                </c:pt>
                <c:pt idx="1870">
                  <c:v>1369</c:v>
                </c:pt>
                <c:pt idx="1871">
                  <c:v>1369</c:v>
                </c:pt>
                <c:pt idx="1872">
                  <c:v>1369</c:v>
                </c:pt>
                <c:pt idx="1873">
                  <c:v>1368</c:v>
                </c:pt>
                <c:pt idx="1874">
                  <c:v>1368</c:v>
                </c:pt>
                <c:pt idx="1875">
                  <c:v>1367</c:v>
                </c:pt>
                <c:pt idx="1876">
                  <c:v>1367</c:v>
                </c:pt>
                <c:pt idx="1877">
                  <c:v>1367</c:v>
                </c:pt>
                <c:pt idx="1878">
                  <c:v>1367</c:v>
                </c:pt>
                <c:pt idx="1879">
                  <c:v>1365</c:v>
                </c:pt>
                <c:pt idx="1880">
                  <c:v>1365</c:v>
                </c:pt>
                <c:pt idx="1881">
                  <c:v>1363</c:v>
                </c:pt>
                <c:pt idx="1882">
                  <c:v>1363</c:v>
                </c:pt>
                <c:pt idx="1883">
                  <c:v>1364</c:v>
                </c:pt>
                <c:pt idx="1884">
                  <c:v>1363</c:v>
                </c:pt>
                <c:pt idx="1885">
                  <c:v>1363</c:v>
                </c:pt>
                <c:pt idx="1886">
                  <c:v>1363</c:v>
                </c:pt>
                <c:pt idx="1887">
                  <c:v>1362</c:v>
                </c:pt>
                <c:pt idx="1888">
                  <c:v>1362</c:v>
                </c:pt>
                <c:pt idx="1889">
                  <c:v>1362</c:v>
                </c:pt>
                <c:pt idx="1890">
                  <c:v>1361</c:v>
                </c:pt>
                <c:pt idx="1891">
                  <c:v>1360</c:v>
                </c:pt>
                <c:pt idx="1892">
                  <c:v>1360</c:v>
                </c:pt>
                <c:pt idx="1893">
                  <c:v>1359</c:v>
                </c:pt>
                <c:pt idx="1894">
                  <c:v>1358</c:v>
                </c:pt>
                <c:pt idx="1895">
                  <c:v>1357</c:v>
                </c:pt>
                <c:pt idx="1896">
                  <c:v>1356</c:v>
                </c:pt>
                <c:pt idx="1897">
                  <c:v>1356</c:v>
                </c:pt>
                <c:pt idx="1898">
                  <c:v>1355</c:v>
                </c:pt>
                <c:pt idx="1899">
                  <c:v>1355</c:v>
                </c:pt>
                <c:pt idx="1900">
                  <c:v>1355</c:v>
                </c:pt>
                <c:pt idx="1901">
                  <c:v>1355</c:v>
                </c:pt>
                <c:pt idx="1902">
                  <c:v>1355</c:v>
                </c:pt>
                <c:pt idx="1903">
                  <c:v>1354</c:v>
                </c:pt>
                <c:pt idx="1904">
                  <c:v>1354</c:v>
                </c:pt>
                <c:pt idx="1905">
                  <c:v>1353</c:v>
                </c:pt>
                <c:pt idx="1906">
                  <c:v>1353</c:v>
                </c:pt>
                <c:pt idx="1907">
                  <c:v>1353</c:v>
                </c:pt>
                <c:pt idx="1908">
                  <c:v>1353</c:v>
                </c:pt>
                <c:pt idx="1909">
                  <c:v>1352</c:v>
                </c:pt>
                <c:pt idx="1910">
                  <c:v>1351</c:v>
                </c:pt>
                <c:pt idx="1911">
                  <c:v>1351</c:v>
                </c:pt>
                <c:pt idx="1912">
                  <c:v>1350</c:v>
                </c:pt>
                <c:pt idx="1913">
                  <c:v>1350</c:v>
                </c:pt>
                <c:pt idx="1914">
                  <c:v>1349</c:v>
                </c:pt>
                <c:pt idx="1915">
                  <c:v>1349</c:v>
                </c:pt>
                <c:pt idx="1916">
                  <c:v>1348</c:v>
                </c:pt>
                <c:pt idx="1917">
                  <c:v>1348</c:v>
                </c:pt>
                <c:pt idx="1918">
                  <c:v>1347</c:v>
                </c:pt>
                <c:pt idx="1919">
                  <c:v>1347</c:v>
                </c:pt>
                <c:pt idx="1920">
                  <c:v>1346</c:v>
                </c:pt>
                <c:pt idx="1921">
                  <c:v>1346</c:v>
                </c:pt>
                <c:pt idx="1922">
                  <c:v>1346</c:v>
                </c:pt>
                <c:pt idx="1923">
                  <c:v>1346</c:v>
                </c:pt>
                <c:pt idx="1924">
                  <c:v>1347</c:v>
                </c:pt>
                <c:pt idx="1925">
                  <c:v>1345</c:v>
                </c:pt>
                <c:pt idx="1926">
                  <c:v>1345</c:v>
                </c:pt>
                <c:pt idx="1927">
                  <c:v>1343</c:v>
                </c:pt>
                <c:pt idx="1928">
                  <c:v>1343</c:v>
                </c:pt>
                <c:pt idx="1929">
                  <c:v>1343</c:v>
                </c:pt>
                <c:pt idx="1930">
                  <c:v>1343</c:v>
                </c:pt>
                <c:pt idx="1931">
                  <c:v>1343</c:v>
                </c:pt>
                <c:pt idx="1932">
                  <c:v>1342</c:v>
                </c:pt>
                <c:pt idx="1933">
                  <c:v>1341</c:v>
                </c:pt>
                <c:pt idx="1934">
                  <c:v>1341</c:v>
                </c:pt>
                <c:pt idx="1935">
                  <c:v>1340</c:v>
                </c:pt>
                <c:pt idx="1936">
                  <c:v>1339</c:v>
                </c:pt>
                <c:pt idx="1937">
                  <c:v>1339</c:v>
                </c:pt>
                <c:pt idx="1938">
                  <c:v>1337</c:v>
                </c:pt>
                <c:pt idx="1939">
                  <c:v>1337</c:v>
                </c:pt>
                <c:pt idx="1940">
                  <c:v>1338</c:v>
                </c:pt>
                <c:pt idx="1941">
                  <c:v>1338</c:v>
                </c:pt>
                <c:pt idx="1942">
                  <c:v>1337</c:v>
                </c:pt>
                <c:pt idx="1943">
                  <c:v>1337</c:v>
                </c:pt>
                <c:pt idx="1944">
                  <c:v>1336</c:v>
                </c:pt>
                <c:pt idx="1945">
                  <c:v>1335</c:v>
                </c:pt>
                <c:pt idx="1946">
                  <c:v>1335</c:v>
                </c:pt>
                <c:pt idx="1947">
                  <c:v>1334</c:v>
                </c:pt>
                <c:pt idx="1948">
                  <c:v>1333</c:v>
                </c:pt>
                <c:pt idx="1949">
                  <c:v>1333</c:v>
                </c:pt>
                <c:pt idx="1950">
                  <c:v>1331</c:v>
                </c:pt>
                <c:pt idx="1951">
                  <c:v>1331</c:v>
                </c:pt>
                <c:pt idx="1952">
                  <c:v>1330</c:v>
                </c:pt>
                <c:pt idx="1953">
                  <c:v>1329</c:v>
                </c:pt>
                <c:pt idx="1954">
                  <c:v>1328</c:v>
                </c:pt>
                <c:pt idx="1955">
                  <c:v>1329</c:v>
                </c:pt>
                <c:pt idx="1956">
                  <c:v>1328</c:v>
                </c:pt>
                <c:pt idx="1957">
                  <c:v>1328</c:v>
                </c:pt>
                <c:pt idx="1958">
                  <c:v>1327</c:v>
                </c:pt>
                <c:pt idx="1959">
                  <c:v>1327</c:v>
                </c:pt>
                <c:pt idx="1960">
                  <c:v>7</c:v>
                </c:pt>
                <c:pt idx="1961">
                  <c:v>1327</c:v>
                </c:pt>
                <c:pt idx="1962">
                  <c:v>1327</c:v>
                </c:pt>
                <c:pt idx="1963">
                  <c:v>1327</c:v>
                </c:pt>
                <c:pt idx="1964">
                  <c:v>1326</c:v>
                </c:pt>
                <c:pt idx="1965">
                  <c:v>1326</c:v>
                </c:pt>
                <c:pt idx="1966">
                  <c:v>1325</c:v>
                </c:pt>
                <c:pt idx="1967">
                  <c:v>1324</c:v>
                </c:pt>
                <c:pt idx="1968">
                  <c:v>1324</c:v>
                </c:pt>
                <c:pt idx="1969">
                  <c:v>1324</c:v>
                </c:pt>
                <c:pt idx="1970">
                  <c:v>1323</c:v>
                </c:pt>
                <c:pt idx="1971">
                  <c:v>1323</c:v>
                </c:pt>
                <c:pt idx="1972">
                  <c:v>1323</c:v>
                </c:pt>
                <c:pt idx="1973">
                  <c:v>1323</c:v>
                </c:pt>
                <c:pt idx="1974">
                  <c:v>1323</c:v>
                </c:pt>
                <c:pt idx="1975">
                  <c:v>1321</c:v>
                </c:pt>
                <c:pt idx="1976">
                  <c:v>1320</c:v>
                </c:pt>
                <c:pt idx="1977">
                  <c:v>1319</c:v>
                </c:pt>
                <c:pt idx="1978">
                  <c:v>1319</c:v>
                </c:pt>
                <c:pt idx="1979">
                  <c:v>1319</c:v>
                </c:pt>
                <c:pt idx="1980">
                  <c:v>1318</c:v>
                </c:pt>
                <c:pt idx="1981">
                  <c:v>1318</c:v>
                </c:pt>
                <c:pt idx="1982">
                  <c:v>1318</c:v>
                </c:pt>
                <c:pt idx="1983">
                  <c:v>1317</c:v>
                </c:pt>
                <c:pt idx="1984">
                  <c:v>1316</c:v>
                </c:pt>
                <c:pt idx="1985">
                  <c:v>1317</c:v>
                </c:pt>
                <c:pt idx="1986">
                  <c:v>1316</c:v>
                </c:pt>
                <c:pt idx="1987">
                  <c:v>1316</c:v>
                </c:pt>
                <c:pt idx="1988">
                  <c:v>1315</c:v>
                </c:pt>
                <c:pt idx="1989">
                  <c:v>1314</c:v>
                </c:pt>
                <c:pt idx="1990">
                  <c:v>1314</c:v>
                </c:pt>
                <c:pt idx="1991">
                  <c:v>1313</c:v>
                </c:pt>
                <c:pt idx="1992">
                  <c:v>1314</c:v>
                </c:pt>
                <c:pt idx="1993">
                  <c:v>1313</c:v>
                </c:pt>
                <c:pt idx="1994">
                  <c:v>1313</c:v>
                </c:pt>
                <c:pt idx="1995">
                  <c:v>1313</c:v>
                </c:pt>
                <c:pt idx="1996">
                  <c:v>1312</c:v>
                </c:pt>
                <c:pt idx="1997">
                  <c:v>1311</c:v>
                </c:pt>
                <c:pt idx="1998">
                  <c:v>1311</c:v>
                </c:pt>
                <c:pt idx="1999">
                  <c:v>1310</c:v>
                </c:pt>
                <c:pt idx="2000">
                  <c:v>1310</c:v>
                </c:pt>
                <c:pt idx="2001">
                  <c:v>1309</c:v>
                </c:pt>
                <c:pt idx="2002">
                  <c:v>1309</c:v>
                </c:pt>
                <c:pt idx="2003">
                  <c:v>1309</c:v>
                </c:pt>
                <c:pt idx="2004">
                  <c:v>1307</c:v>
                </c:pt>
                <c:pt idx="2005">
                  <c:v>1308</c:v>
                </c:pt>
                <c:pt idx="2006">
                  <c:v>1308</c:v>
                </c:pt>
                <c:pt idx="2007">
                  <c:v>1307</c:v>
                </c:pt>
                <c:pt idx="2008">
                  <c:v>1307</c:v>
                </c:pt>
                <c:pt idx="2009">
                  <c:v>1306</c:v>
                </c:pt>
                <c:pt idx="2010">
                  <c:v>1306</c:v>
                </c:pt>
                <c:pt idx="2011">
                  <c:v>1305</c:v>
                </c:pt>
                <c:pt idx="2012">
                  <c:v>1304</c:v>
                </c:pt>
                <c:pt idx="2013">
                  <c:v>1302</c:v>
                </c:pt>
                <c:pt idx="2014">
                  <c:v>1303</c:v>
                </c:pt>
                <c:pt idx="2015">
                  <c:v>1302</c:v>
                </c:pt>
                <c:pt idx="2016">
                  <c:v>1301</c:v>
                </c:pt>
                <c:pt idx="2017">
                  <c:v>1302</c:v>
                </c:pt>
                <c:pt idx="2018">
                  <c:v>1301</c:v>
                </c:pt>
                <c:pt idx="2019">
                  <c:v>1301</c:v>
                </c:pt>
                <c:pt idx="2020">
                  <c:v>1300</c:v>
                </c:pt>
                <c:pt idx="2021">
                  <c:v>1300</c:v>
                </c:pt>
                <c:pt idx="2022">
                  <c:v>1299</c:v>
                </c:pt>
                <c:pt idx="2023">
                  <c:v>1298</c:v>
                </c:pt>
                <c:pt idx="2024">
                  <c:v>1297</c:v>
                </c:pt>
                <c:pt idx="2025">
                  <c:v>1296</c:v>
                </c:pt>
                <c:pt idx="2026">
                  <c:v>1295</c:v>
                </c:pt>
                <c:pt idx="2027">
                  <c:v>1295</c:v>
                </c:pt>
                <c:pt idx="2028">
                  <c:v>1295</c:v>
                </c:pt>
                <c:pt idx="2029">
                  <c:v>1295</c:v>
                </c:pt>
                <c:pt idx="2030">
                  <c:v>1295</c:v>
                </c:pt>
                <c:pt idx="2031">
                  <c:v>1293</c:v>
                </c:pt>
                <c:pt idx="2032">
                  <c:v>1294</c:v>
                </c:pt>
                <c:pt idx="2033">
                  <c:v>1292</c:v>
                </c:pt>
                <c:pt idx="2034">
                  <c:v>1293</c:v>
                </c:pt>
                <c:pt idx="2035">
                  <c:v>1292</c:v>
                </c:pt>
                <c:pt idx="2036">
                  <c:v>1292</c:v>
                </c:pt>
                <c:pt idx="2037">
                  <c:v>1291</c:v>
                </c:pt>
                <c:pt idx="2038">
                  <c:v>1291</c:v>
                </c:pt>
                <c:pt idx="2039">
                  <c:v>1290</c:v>
                </c:pt>
                <c:pt idx="2040">
                  <c:v>1290</c:v>
                </c:pt>
                <c:pt idx="2041">
                  <c:v>1290</c:v>
                </c:pt>
                <c:pt idx="2042">
                  <c:v>1290</c:v>
                </c:pt>
                <c:pt idx="2043">
                  <c:v>1290</c:v>
                </c:pt>
                <c:pt idx="2044">
                  <c:v>1289</c:v>
                </c:pt>
                <c:pt idx="2045">
                  <c:v>1288</c:v>
                </c:pt>
                <c:pt idx="2046">
                  <c:v>1288</c:v>
                </c:pt>
                <c:pt idx="2047">
                  <c:v>1287</c:v>
                </c:pt>
                <c:pt idx="2048">
                  <c:v>1287</c:v>
                </c:pt>
                <c:pt idx="2049">
                  <c:v>1286</c:v>
                </c:pt>
                <c:pt idx="2050">
                  <c:v>1287</c:v>
                </c:pt>
                <c:pt idx="2051">
                  <c:v>1286</c:v>
                </c:pt>
                <c:pt idx="2052">
                  <c:v>1285</c:v>
                </c:pt>
                <c:pt idx="2053">
                  <c:v>1284</c:v>
                </c:pt>
                <c:pt idx="2054">
                  <c:v>1282</c:v>
                </c:pt>
                <c:pt idx="2055">
                  <c:v>1282</c:v>
                </c:pt>
                <c:pt idx="2056">
                  <c:v>1282</c:v>
                </c:pt>
                <c:pt idx="2057">
                  <c:v>1281</c:v>
                </c:pt>
                <c:pt idx="2058">
                  <c:v>1281</c:v>
                </c:pt>
                <c:pt idx="2059">
                  <c:v>1281</c:v>
                </c:pt>
                <c:pt idx="2060">
                  <c:v>1281</c:v>
                </c:pt>
                <c:pt idx="2061">
                  <c:v>1281</c:v>
                </c:pt>
                <c:pt idx="2062">
                  <c:v>1282</c:v>
                </c:pt>
                <c:pt idx="2063">
                  <c:v>1281</c:v>
                </c:pt>
                <c:pt idx="2064">
                  <c:v>1281</c:v>
                </c:pt>
                <c:pt idx="2065">
                  <c:v>1280</c:v>
                </c:pt>
                <c:pt idx="2066">
                  <c:v>1279</c:v>
                </c:pt>
                <c:pt idx="2067">
                  <c:v>1279</c:v>
                </c:pt>
                <c:pt idx="2068">
                  <c:v>1277</c:v>
                </c:pt>
                <c:pt idx="2069">
                  <c:v>1276</c:v>
                </c:pt>
                <c:pt idx="2070">
                  <c:v>1276</c:v>
                </c:pt>
                <c:pt idx="2071">
                  <c:v>1276</c:v>
                </c:pt>
                <c:pt idx="2072">
                  <c:v>1276</c:v>
                </c:pt>
                <c:pt idx="2073">
                  <c:v>1275</c:v>
                </c:pt>
                <c:pt idx="2074">
                  <c:v>1276</c:v>
                </c:pt>
                <c:pt idx="2075">
                  <c:v>1274</c:v>
                </c:pt>
                <c:pt idx="2076">
                  <c:v>1275</c:v>
                </c:pt>
                <c:pt idx="2077">
                  <c:v>1275</c:v>
                </c:pt>
                <c:pt idx="2078">
                  <c:v>1274</c:v>
                </c:pt>
                <c:pt idx="2079">
                  <c:v>1273</c:v>
                </c:pt>
                <c:pt idx="2080">
                  <c:v>1273</c:v>
                </c:pt>
                <c:pt idx="2081">
                  <c:v>1272</c:v>
                </c:pt>
                <c:pt idx="2082">
                  <c:v>1273</c:v>
                </c:pt>
                <c:pt idx="2083">
                  <c:v>1272</c:v>
                </c:pt>
                <c:pt idx="2084">
                  <c:v>1271</c:v>
                </c:pt>
                <c:pt idx="2085">
                  <c:v>1270</c:v>
                </c:pt>
                <c:pt idx="2086">
                  <c:v>1270</c:v>
                </c:pt>
                <c:pt idx="2087">
                  <c:v>1270</c:v>
                </c:pt>
                <c:pt idx="2088">
                  <c:v>1270</c:v>
                </c:pt>
                <c:pt idx="2089">
                  <c:v>1268</c:v>
                </c:pt>
                <c:pt idx="2090">
                  <c:v>1268</c:v>
                </c:pt>
                <c:pt idx="2091">
                  <c:v>1267</c:v>
                </c:pt>
                <c:pt idx="2092">
                  <c:v>1268</c:v>
                </c:pt>
                <c:pt idx="2093">
                  <c:v>1267</c:v>
                </c:pt>
                <c:pt idx="2094">
                  <c:v>1266</c:v>
                </c:pt>
                <c:pt idx="2095">
                  <c:v>1266</c:v>
                </c:pt>
                <c:pt idx="2096">
                  <c:v>1265</c:v>
                </c:pt>
                <c:pt idx="2097">
                  <c:v>1266</c:v>
                </c:pt>
                <c:pt idx="2098">
                  <c:v>1265</c:v>
                </c:pt>
                <c:pt idx="2099">
                  <c:v>1264</c:v>
                </c:pt>
                <c:pt idx="2100">
                  <c:v>1263</c:v>
                </c:pt>
                <c:pt idx="2101">
                  <c:v>1262</c:v>
                </c:pt>
                <c:pt idx="2102">
                  <c:v>1262</c:v>
                </c:pt>
                <c:pt idx="2103">
                  <c:v>1261</c:v>
                </c:pt>
                <c:pt idx="2104">
                  <c:v>1261</c:v>
                </c:pt>
                <c:pt idx="2105">
                  <c:v>1261</c:v>
                </c:pt>
                <c:pt idx="2106">
                  <c:v>1261</c:v>
                </c:pt>
                <c:pt idx="2107">
                  <c:v>1260</c:v>
                </c:pt>
                <c:pt idx="2108">
                  <c:v>1260</c:v>
                </c:pt>
                <c:pt idx="2109">
                  <c:v>1259</c:v>
                </c:pt>
                <c:pt idx="2110">
                  <c:v>1260</c:v>
                </c:pt>
                <c:pt idx="2111">
                  <c:v>1258</c:v>
                </c:pt>
                <c:pt idx="2112">
                  <c:v>1258</c:v>
                </c:pt>
                <c:pt idx="2113">
                  <c:v>1257</c:v>
                </c:pt>
                <c:pt idx="2114">
                  <c:v>1257</c:v>
                </c:pt>
                <c:pt idx="2115">
                  <c:v>1256</c:v>
                </c:pt>
                <c:pt idx="2116">
                  <c:v>1255</c:v>
                </c:pt>
                <c:pt idx="2117">
                  <c:v>1254</c:v>
                </c:pt>
                <c:pt idx="2118">
                  <c:v>1253</c:v>
                </c:pt>
                <c:pt idx="2119">
                  <c:v>1253</c:v>
                </c:pt>
                <c:pt idx="2120">
                  <c:v>1255</c:v>
                </c:pt>
                <c:pt idx="2121">
                  <c:v>1263</c:v>
                </c:pt>
                <c:pt idx="2122">
                  <c:v>1276</c:v>
                </c:pt>
                <c:pt idx="2123">
                  <c:v>1292</c:v>
                </c:pt>
                <c:pt idx="2124">
                  <c:v>1309</c:v>
                </c:pt>
                <c:pt idx="2125">
                  <c:v>1326</c:v>
                </c:pt>
                <c:pt idx="2126">
                  <c:v>1342</c:v>
                </c:pt>
                <c:pt idx="2127">
                  <c:v>1359</c:v>
                </c:pt>
                <c:pt idx="2128">
                  <c:v>1375</c:v>
                </c:pt>
                <c:pt idx="2129">
                  <c:v>1390</c:v>
                </c:pt>
                <c:pt idx="2130">
                  <c:v>1404</c:v>
                </c:pt>
                <c:pt idx="2131">
                  <c:v>1417</c:v>
                </c:pt>
                <c:pt idx="2132">
                  <c:v>1429</c:v>
                </c:pt>
                <c:pt idx="2133">
                  <c:v>1441</c:v>
                </c:pt>
                <c:pt idx="2134">
                  <c:v>1453</c:v>
                </c:pt>
                <c:pt idx="2135">
                  <c:v>1464</c:v>
                </c:pt>
                <c:pt idx="2136">
                  <c:v>1474</c:v>
                </c:pt>
                <c:pt idx="2137">
                  <c:v>1484</c:v>
                </c:pt>
                <c:pt idx="2138">
                  <c:v>1494</c:v>
                </c:pt>
                <c:pt idx="2139">
                  <c:v>1502</c:v>
                </c:pt>
                <c:pt idx="2140">
                  <c:v>1511</c:v>
                </c:pt>
                <c:pt idx="2141">
                  <c:v>1518</c:v>
                </c:pt>
                <c:pt idx="2142">
                  <c:v>1526</c:v>
                </c:pt>
                <c:pt idx="2143">
                  <c:v>1532</c:v>
                </c:pt>
                <c:pt idx="2144">
                  <c:v>1539</c:v>
                </c:pt>
                <c:pt idx="2145">
                  <c:v>1545</c:v>
                </c:pt>
                <c:pt idx="2146">
                  <c:v>1550</c:v>
                </c:pt>
                <c:pt idx="2147">
                  <c:v>1556</c:v>
                </c:pt>
                <c:pt idx="2148">
                  <c:v>1561</c:v>
                </c:pt>
                <c:pt idx="2149">
                  <c:v>1567</c:v>
                </c:pt>
                <c:pt idx="2150">
                  <c:v>1571</c:v>
                </c:pt>
                <c:pt idx="2151">
                  <c:v>1575</c:v>
                </c:pt>
                <c:pt idx="2152">
                  <c:v>1580</c:v>
                </c:pt>
                <c:pt idx="2153">
                  <c:v>1584</c:v>
                </c:pt>
                <c:pt idx="2154">
                  <c:v>1588</c:v>
                </c:pt>
                <c:pt idx="2155">
                  <c:v>1591</c:v>
                </c:pt>
                <c:pt idx="2156">
                  <c:v>1595</c:v>
                </c:pt>
                <c:pt idx="2157">
                  <c:v>1598</c:v>
                </c:pt>
                <c:pt idx="2158">
                  <c:v>1601</c:v>
                </c:pt>
                <c:pt idx="2159">
                  <c:v>1604</c:v>
                </c:pt>
                <c:pt idx="2160">
                  <c:v>1607</c:v>
                </c:pt>
                <c:pt idx="2161">
                  <c:v>1609</c:v>
                </c:pt>
                <c:pt idx="2162">
                  <c:v>1612</c:v>
                </c:pt>
                <c:pt idx="2163">
                  <c:v>1614</c:v>
                </c:pt>
                <c:pt idx="2164">
                  <c:v>1616</c:v>
                </c:pt>
                <c:pt idx="2165">
                  <c:v>1618</c:v>
                </c:pt>
                <c:pt idx="2166">
                  <c:v>1621</c:v>
                </c:pt>
                <c:pt idx="2167">
                  <c:v>1622</c:v>
                </c:pt>
                <c:pt idx="2168">
                  <c:v>1624</c:v>
                </c:pt>
                <c:pt idx="2169">
                  <c:v>1625</c:v>
                </c:pt>
                <c:pt idx="2170">
                  <c:v>1627</c:v>
                </c:pt>
                <c:pt idx="2171">
                  <c:v>1628</c:v>
                </c:pt>
                <c:pt idx="2172">
                  <c:v>1629</c:v>
                </c:pt>
                <c:pt idx="2173">
                  <c:v>1631</c:v>
                </c:pt>
                <c:pt idx="2174">
                  <c:v>1632</c:v>
                </c:pt>
                <c:pt idx="2175">
                  <c:v>1633</c:v>
                </c:pt>
                <c:pt idx="2176">
                  <c:v>1634</c:v>
                </c:pt>
                <c:pt idx="2177">
                  <c:v>1636</c:v>
                </c:pt>
                <c:pt idx="2178">
                  <c:v>1637</c:v>
                </c:pt>
                <c:pt idx="2179">
                  <c:v>1638</c:v>
                </c:pt>
                <c:pt idx="2180">
                  <c:v>1639</c:v>
                </c:pt>
                <c:pt idx="2181">
                  <c:v>1639</c:v>
                </c:pt>
                <c:pt idx="2182">
                  <c:v>1640</c:v>
                </c:pt>
                <c:pt idx="2183">
                  <c:v>1640</c:v>
                </c:pt>
                <c:pt idx="2184">
                  <c:v>1640</c:v>
                </c:pt>
                <c:pt idx="2185">
                  <c:v>1641</c:v>
                </c:pt>
                <c:pt idx="2186">
                  <c:v>1641</c:v>
                </c:pt>
                <c:pt idx="2187">
                  <c:v>1642</c:v>
                </c:pt>
                <c:pt idx="2188">
                  <c:v>1642</c:v>
                </c:pt>
                <c:pt idx="2189">
                  <c:v>1644</c:v>
                </c:pt>
                <c:pt idx="2190">
                  <c:v>1643</c:v>
                </c:pt>
                <c:pt idx="2191">
                  <c:v>1644</c:v>
                </c:pt>
                <c:pt idx="2192">
                  <c:v>1644</c:v>
                </c:pt>
                <c:pt idx="2193">
                  <c:v>1645</c:v>
                </c:pt>
                <c:pt idx="2194">
                  <c:v>1646</c:v>
                </c:pt>
                <c:pt idx="2195">
                  <c:v>1646</c:v>
                </c:pt>
                <c:pt idx="2196">
                  <c:v>1646</c:v>
                </c:pt>
                <c:pt idx="2197">
                  <c:v>1646</c:v>
                </c:pt>
                <c:pt idx="2198">
                  <c:v>1646</c:v>
                </c:pt>
                <c:pt idx="2199">
                  <c:v>1647</c:v>
                </c:pt>
                <c:pt idx="2200">
                  <c:v>1646</c:v>
                </c:pt>
                <c:pt idx="2201">
                  <c:v>1647</c:v>
                </c:pt>
                <c:pt idx="2202">
                  <c:v>1647</c:v>
                </c:pt>
                <c:pt idx="2203">
                  <c:v>1647</c:v>
                </c:pt>
                <c:pt idx="2204">
                  <c:v>1647</c:v>
                </c:pt>
                <c:pt idx="2205">
                  <c:v>1647</c:v>
                </c:pt>
                <c:pt idx="2206">
                  <c:v>1646</c:v>
                </c:pt>
                <c:pt idx="2207">
                  <c:v>1646</c:v>
                </c:pt>
                <c:pt idx="2208">
                  <c:v>1647</c:v>
                </c:pt>
                <c:pt idx="2209">
                  <c:v>1647</c:v>
                </c:pt>
                <c:pt idx="2210">
                  <c:v>1647</c:v>
                </c:pt>
                <c:pt idx="2211">
                  <c:v>1646</c:v>
                </c:pt>
                <c:pt idx="2212">
                  <c:v>1645</c:v>
                </c:pt>
                <c:pt idx="2213">
                  <c:v>1645</c:v>
                </c:pt>
                <c:pt idx="2214">
                  <c:v>1645</c:v>
                </c:pt>
                <c:pt idx="2215">
                  <c:v>1644</c:v>
                </c:pt>
                <c:pt idx="2216">
                  <c:v>1644</c:v>
                </c:pt>
                <c:pt idx="2217">
                  <c:v>1644</c:v>
                </c:pt>
                <c:pt idx="2218">
                  <c:v>1644</c:v>
                </c:pt>
                <c:pt idx="2219">
                  <c:v>1644</c:v>
                </c:pt>
                <c:pt idx="2220">
                  <c:v>1644</c:v>
                </c:pt>
                <c:pt idx="2221">
                  <c:v>1643</c:v>
                </c:pt>
                <c:pt idx="2222">
                  <c:v>1644</c:v>
                </c:pt>
                <c:pt idx="2223">
                  <c:v>1643</c:v>
                </c:pt>
                <c:pt idx="2224">
                  <c:v>1644</c:v>
                </c:pt>
                <c:pt idx="2225">
                  <c:v>1643</c:v>
                </c:pt>
                <c:pt idx="2226">
                  <c:v>1643</c:v>
                </c:pt>
                <c:pt idx="2227">
                  <c:v>1643</c:v>
                </c:pt>
                <c:pt idx="2228">
                  <c:v>1643</c:v>
                </c:pt>
                <c:pt idx="2229">
                  <c:v>1643</c:v>
                </c:pt>
                <c:pt idx="2230">
                  <c:v>1643</c:v>
                </c:pt>
                <c:pt idx="2231">
                  <c:v>1642</c:v>
                </c:pt>
                <c:pt idx="2232">
                  <c:v>1642</c:v>
                </c:pt>
                <c:pt idx="2233">
                  <c:v>1642</c:v>
                </c:pt>
                <c:pt idx="2234">
                  <c:v>1641</c:v>
                </c:pt>
                <c:pt idx="2235">
                  <c:v>1641</c:v>
                </c:pt>
                <c:pt idx="2236">
                  <c:v>1641</c:v>
                </c:pt>
                <c:pt idx="2237">
                  <c:v>1641</c:v>
                </c:pt>
                <c:pt idx="2238">
                  <c:v>1640</c:v>
                </c:pt>
                <c:pt idx="2239">
                  <c:v>1640</c:v>
                </c:pt>
                <c:pt idx="2240">
                  <c:v>1640</c:v>
                </c:pt>
                <c:pt idx="2241">
                  <c:v>1640</c:v>
                </c:pt>
                <c:pt idx="2242">
                  <c:v>1640</c:v>
                </c:pt>
                <c:pt idx="2243">
                  <c:v>1640</c:v>
                </c:pt>
                <c:pt idx="2244">
                  <c:v>1640</c:v>
                </c:pt>
                <c:pt idx="2245">
                  <c:v>1640</c:v>
                </c:pt>
                <c:pt idx="2246">
                  <c:v>1640</c:v>
                </c:pt>
                <c:pt idx="2247">
                  <c:v>1640</c:v>
                </c:pt>
                <c:pt idx="2248">
                  <c:v>1640</c:v>
                </c:pt>
                <c:pt idx="2249">
                  <c:v>1640</c:v>
                </c:pt>
                <c:pt idx="2250">
                  <c:v>1639</c:v>
                </c:pt>
                <c:pt idx="2251">
                  <c:v>1639</c:v>
                </c:pt>
                <c:pt idx="2252">
                  <c:v>1639</c:v>
                </c:pt>
                <c:pt idx="2253">
                  <c:v>1639</c:v>
                </c:pt>
                <c:pt idx="2254">
                  <c:v>1639</c:v>
                </c:pt>
                <c:pt idx="2255">
                  <c:v>1638</c:v>
                </c:pt>
                <c:pt idx="2256">
                  <c:v>1639</c:v>
                </c:pt>
                <c:pt idx="2257">
                  <c:v>1638</c:v>
                </c:pt>
                <c:pt idx="2258">
                  <c:v>1638</c:v>
                </c:pt>
                <c:pt idx="2259">
                  <c:v>1639</c:v>
                </c:pt>
                <c:pt idx="2260">
                  <c:v>1640</c:v>
                </c:pt>
                <c:pt idx="2261">
                  <c:v>1639</c:v>
                </c:pt>
                <c:pt idx="2262">
                  <c:v>1639</c:v>
                </c:pt>
                <c:pt idx="2263">
                  <c:v>1639</c:v>
                </c:pt>
                <c:pt idx="2264">
                  <c:v>1639</c:v>
                </c:pt>
                <c:pt idx="2265">
                  <c:v>1639</c:v>
                </c:pt>
                <c:pt idx="2266">
                  <c:v>1639</c:v>
                </c:pt>
                <c:pt idx="2267">
                  <c:v>1638</c:v>
                </c:pt>
                <c:pt idx="2268">
                  <c:v>1639</c:v>
                </c:pt>
                <c:pt idx="2269">
                  <c:v>1639</c:v>
                </c:pt>
                <c:pt idx="2270">
                  <c:v>1638</c:v>
                </c:pt>
                <c:pt idx="2271">
                  <c:v>1638</c:v>
                </c:pt>
                <c:pt idx="2272">
                  <c:v>1638</c:v>
                </c:pt>
                <c:pt idx="2273">
                  <c:v>1637</c:v>
                </c:pt>
                <c:pt idx="2274">
                  <c:v>1638</c:v>
                </c:pt>
                <c:pt idx="2275">
                  <c:v>1637</c:v>
                </c:pt>
                <c:pt idx="2276">
                  <c:v>1637</c:v>
                </c:pt>
                <c:pt idx="2277">
                  <c:v>1637</c:v>
                </c:pt>
                <c:pt idx="2278">
                  <c:v>1637</c:v>
                </c:pt>
                <c:pt idx="2279">
                  <c:v>1636</c:v>
                </c:pt>
                <c:pt idx="2280">
                  <c:v>1637</c:v>
                </c:pt>
                <c:pt idx="2281">
                  <c:v>1637</c:v>
                </c:pt>
                <c:pt idx="2282">
                  <c:v>1636</c:v>
                </c:pt>
                <c:pt idx="2283">
                  <c:v>1636</c:v>
                </c:pt>
                <c:pt idx="2284">
                  <c:v>1636</c:v>
                </c:pt>
                <c:pt idx="2285">
                  <c:v>1636</c:v>
                </c:pt>
                <c:pt idx="2286">
                  <c:v>1636</c:v>
                </c:pt>
                <c:pt idx="2287">
                  <c:v>1635</c:v>
                </c:pt>
                <c:pt idx="2288">
                  <c:v>1635</c:v>
                </c:pt>
                <c:pt idx="2289">
                  <c:v>1635</c:v>
                </c:pt>
                <c:pt idx="2290">
                  <c:v>1635</c:v>
                </c:pt>
                <c:pt idx="2291">
                  <c:v>1635</c:v>
                </c:pt>
                <c:pt idx="2292">
                  <c:v>1635</c:v>
                </c:pt>
                <c:pt idx="2293">
                  <c:v>1634</c:v>
                </c:pt>
                <c:pt idx="2294">
                  <c:v>1634</c:v>
                </c:pt>
                <c:pt idx="2295">
                  <c:v>1635</c:v>
                </c:pt>
                <c:pt idx="2296">
                  <c:v>1633</c:v>
                </c:pt>
                <c:pt idx="2297">
                  <c:v>1634</c:v>
                </c:pt>
                <c:pt idx="2298">
                  <c:v>1634</c:v>
                </c:pt>
                <c:pt idx="2299">
                  <c:v>1632</c:v>
                </c:pt>
                <c:pt idx="2300">
                  <c:v>1632</c:v>
                </c:pt>
                <c:pt idx="2301">
                  <c:v>1632</c:v>
                </c:pt>
                <c:pt idx="2302">
                  <c:v>1633</c:v>
                </c:pt>
                <c:pt idx="2303">
                  <c:v>1633</c:v>
                </c:pt>
                <c:pt idx="2304">
                  <c:v>1633</c:v>
                </c:pt>
                <c:pt idx="2305">
                  <c:v>1633</c:v>
                </c:pt>
                <c:pt idx="2306">
                  <c:v>1633</c:v>
                </c:pt>
                <c:pt idx="2307">
                  <c:v>1632</c:v>
                </c:pt>
                <c:pt idx="2308">
                  <c:v>1632</c:v>
                </c:pt>
                <c:pt idx="2309">
                  <c:v>1632</c:v>
                </c:pt>
                <c:pt idx="2310">
                  <c:v>1632</c:v>
                </c:pt>
                <c:pt idx="2311">
                  <c:v>1632</c:v>
                </c:pt>
                <c:pt idx="2312">
                  <c:v>1631</c:v>
                </c:pt>
                <c:pt idx="2313">
                  <c:v>1630</c:v>
                </c:pt>
                <c:pt idx="2314">
                  <c:v>1631</c:v>
                </c:pt>
                <c:pt idx="2315">
                  <c:v>1631</c:v>
                </c:pt>
                <c:pt idx="2316">
                  <c:v>1631</c:v>
                </c:pt>
                <c:pt idx="2317">
                  <c:v>1631</c:v>
                </c:pt>
                <c:pt idx="2318">
                  <c:v>1630</c:v>
                </c:pt>
                <c:pt idx="2319">
                  <c:v>1630</c:v>
                </c:pt>
                <c:pt idx="2320">
                  <c:v>1630</c:v>
                </c:pt>
                <c:pt idx="2321">
                  <c:v>1630</c:v>
                </c:pt>
                <c:pt idx="2322">
                  <c:v>1630</c:v>
                </c:pt>
                <c:pt idx="2323">
                  <c:v>1630</c:v>
                </c:pt>
                <c:pt idx="2324">
                  <c:v>1629</c:v>
                </c:pt>
                <c:pt idx="2325">
                  <c:v>1629</c:v>
                </c:pt>
                <c:pt idx="2326">
                  <c:v>1629</c:v>
                </c:pt>
                <c:pt idx="2327">
                  <c:v>1629</c:v>
                </c:pt>
                <c:pt idx="2328">
                  <c:v>1629</c:v>
                </c:pt>
                <c:pt idx="2329">
                  <c:v>1629</c:v>
                </c:pt>
                <c:pt idx="2330">
                  <c:v>1629</c:v>
                </c:pt>
                <c:pt idx="2331">
                  <c:v>1629</c:v>
                </c:pt>
                <c:pt idx="2332">
                  <c:v>1628</c:v>
                </c:pt>
                <c:pt idx="2333">
                  <c:v>1628</c:v>
                </c:pt>
                <c:pt idx="2334">
                  <c:v>1628</c:v>
                </c:pt>
                <c:pt idx="2335">
                  <c:v>1628</c:v>
                </c:pt>
                <c:pt idx="2336">
                  <c:v>1628</c:v>
                </c:pt>
                <c:pt idx="2337">
                  <c:v>1630</c:v>
                </c:pt>
                <c:pt idx="2338">
                  <c:v>1628</c:v>
                </c:pt>
                <c:pt idx="2339">
                  <c:v>1628</c:v>
                </c:pt>
                <c:pt idx="2340">
                  <c:v>1627</c:v>
                </c:pt>
                <c:pt idx="2341">
                  <c:v>1628</c:v>
                </c:pt>
                <c:pt idx="2342">
                  <c:v>1627</c:v>
                </c:pt>
                <c:pt idx="2343">
                  <c:v>1627</c:v>
                </c:pt>
                <c:pt idx="2344">
                  <c:v>1627</c:v>
                </c:pt>
                <c:pt idx="2345">
                  <c:v>1627</c:v>
                </c:pt>
                <c:pt idx="2346">
                  <c:v>1627</c:v>
                </c:pt>
                <c:pt idx="2347">
                  <c:v>1626</c:v>
                </c:pt>
                <c:pt idx="2348">
                  <c:v>1626</c:v>
                </c:pt>
                <c:pt idx="2349">
                  <c:v>1626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65-4C45-9B89-3FEDB263D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557432"/>
        <c:axId val="567556792"/>
      </c:scatterChart>
      <c:valAx>
        <c:axId val="567557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56792"/>
        <c:crosses val="autoZero"/>
        <c:crossBetween val="midCat"/>
      </c:valAx>
      <c:valAx>
        <c:axId val="56755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57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85767682069234"/>
          <c:y val="0.22281711618076505"/>
          <c:w val="0.83478032567049343"/>
          <c:h val="0.64809665067218725"/>
        </c:manualLayout>
      </c:layout>
      <c:scatterChart>
        <c:scatterStyle val="lineMarker"/>
        <c:varyColors val="0"/>
        <c:ser>
          <c:idx val="0"/>
          <c:order val="0"/>
          <c:tx>
            <c:strRef>
              <c:f>'18-06-04 trimmed'!$I$1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'18-06-04 trimmed'!$H$2:$H$2110</c:f>
              <c:numCache>
                <c:formatCode>General</c:formatCode>
                <c:ptCount val="210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</c:numCache>
            </c:numRef>
          </c:xVal>
          <c:yVal>
            <c:numRef>
              <c:f>'18-06-04 trimmed'!$I$2:$I$2110</c:f>
              <c:numCache>
                <c:formatCode>General</c:formatCode>
                <c:ptCount val="2109"/>
                <c:pt idx="0">
                  <c:v>2047</c:v>
                </c:pt>
                <c:pt idx="1">
                  <c:v>2047</c:v>
                </c:pt>
                <c:pt idx="2">
                  <c:v>2047</c:v>
                </c:pt>
                <c:pt idx="3">
                  <c:v>2047</c:v>
                </c:pt>
                <c:pt idx="4">
                  <c:v>2047</c:v>
                </c:pt>
                <c:pt idx="5">
                  <c:v>2047</c:v>
                </c:pt>
                <c:pt idx="6">
                  <c:v>2034</c:v>
                </c:pt>
                <c:pt idx="7">
                  <c:v>1973</c:v>
                </c:pt>
                <c:pt idx="8">
                  <c:v>1927</c:v>
                </c:pt>
                <c:pt idx="9">
                  <c:v>1890</c:v>
                </c:pt>
                <c:pt idx="10">
                  <c:v>1862</c:v>
                </c:pt>
                <c:pt idx="11">
                  <c:v>1838</c:v>
                </c:pt>
                <c:pt idx="12">
                  <c:v>1818</c:v>
                </c:pt>
                <c:pt idx="13">
                  <c:v>1801</c:v>
                </c:pt>
                <c:pt idx="14">
                  <c:v>1787</c:v>
                </c:pt>
                <c:pt idx="15">
                  <c:v>1775</c:v>
                </c:pt>
                <c:pt idx="16">
                  <c:v>1764</c:v>
                </c:pt>
                <c:pt idx="17">
                  <c:v>1755</c:v>
                </c:pt>
                <c:pt idx="18">
                  <c:v>1747</c:v>
                </c:pt>
                <c:pt idx="19">
                  <c:v>1740</c:v>
                </c:pt>
                <c:pt idx="20">
                  <c:v>1734</c:v>
                </c:pt>
                <c:pt idx="21">
                  <c:v>1728</c:v>
                </c:pt>
                <c:pt idx="22">
                  <c:v>1723</c:v>
                </c:pt>
                <c:pt idx="23">
                  <c:v>1718</c:v>
                </c:pt>
                <c:pt idx="24">
                  <c:v>1714</c:v>
                </c:pt>
                <c:pt idx="25">
                  <c:v>1711</c:v>
                </c:pt>
                <c:pt idx="26">
                  <c:v>1707</c:v>
                </c:pt>
                <c:pt idx="27">
                  <c:v>1704</c:v>
                </c:pt>
                <c:pt idx="28">
                  <c:v>1702</c:v>
                </c:pt>
                <c:pt idx="29">
                  <c:v>1699</c:v>
                </c:pt>
                <c:pt idx="30">
                  <c:v>1697</c:v>
                </c:pt>
                <c:pt idx="31">
                  <c:v>1695</c:v>
                </c:pt>
                <c:pt idx="32">
                  <c:v>1693</c:v>
                </c:pt>
                <c:pt idx="33">
                  <c:v>1690</c:v>
                </c:pt>
                <c:pt idx="34">
                  <c:v>1688</c:v>
                </c:pt>
                <c:pt idx="35">
                  <c:v>1686</c:v>
                </c:pt>
                <c:pt idx="36">
                  <c:v>1685</c:v>
                </c:pt>
                <c:pt idx="37">
                  <c:v>1683</c:v>
                </c:pt>
                <c:pt idx="38">
                  <c:v>1682</c:v>
                </c:pt>
                <c:pt idx="39">
                  <c:v>1682</c:v>
                </c:pt>
                <c:pt idx="40">
                  <c:v>1680</c:v>
                </c:pt>
                <c:pt idx="41">
                  <c:v>1679</c:v>
                </c:pt>
                <c:pt idx="42">
                  <c:v>1678</c:v>
                </c:pt>
                <c:pt idx="43">
                  <c:v>1677</c:v>
                </c:pt>
                <c:pt idx="44">
                  <c:v>1676</c:v>
                </c:pt>
                <c:pt idx="45">
                  <c:v>1675</c:v>
                </c:pt>
                <c:pt idx="46">
                  <c:v>1675</c:v>
                </c:pt>
                <c:pt idx="47">
                  <c:v>1674</c:v>
                </c:pt>
                <c:pt idx="48">
                  <c:v>1673</c:v>
                </c:pt>
                <c:pt idx="49">
                  <c:v>1672</c:v>
                </c:pt>
                <c:pt idx="50">
                  <c:v>1671</c:v>
                </c:pt>
                <c:pt idx="51">
                  <c:v>1671</c:v>
                </c:pt>
                <c:pt idx="52">
                  <c:v>1670</c:v>
                </c:pt>
                <c:pt idx="53">
                  <c:v>1670</c:v>
                </c:pt>
                <c:pt idx="54">
                  <c:v>1669</c:v>
                </c:pt>
                <c:pt idx="55">
                  <c:v>1669</c:v>
                </c:pt>
                <c:pt idx="56">
                  <c:v>1668</c:v>
                </c:pt>
                <c:pt idx="57">
                  <c:v>1668</c:v>
                </c:pt>
                <c:pt idx="58">
                  <c:v>1667</c:v>
                </c:pt>
                <c:pt idx="59">
                  <c:v>1667</c:v>
                </c:pt>
                <c:pt idx="60">
                  <c:v>1667</c:v>
                </c:pt>
                <c:pt idx="61">
                  <c:v>1666</c:v>
                </c:pt>
                <c:pt idx="62">
                  <c:v>1666</c:v>
                </c:pt>
                <c:pt idx="63">
                  <c:v>1666</c:v>
                </c:pt>
                <c:pt idx="64">
                  <c:v>1665</c:v>
                </c:pt>
                <c:pt idx="65">
                  <c:v>1665</c:v>
                </c:pt>
                <c:pt idx="66">
                  <c:v>1664</c:v>
                </c:pt>
                <c:pt idx="67">
                  <c:v>1665</c:v>
                </c:pt>
                <c:pt idx="68">
                  <c:v>1665</c:v>
                </c:pt>
                <c:pt idx="69">
                  <c:v>1664</c:v>
                </c:pt>
                <c:pt idx="70">
                  <c:v>1663</c:v>
                </c:pt>
                <c:pt idx="71">
                  <c:v>1663</c:v>
                </c:pt>
                <c:pt idx="72">
                  <c:v>1663</c:v>
                </c:pt>
                <c:pt idx="73">
                  <c:v>1663</c:v>
                </c:pt>
                <c:pt idx="74">
                  <c:v>1663</c:v>
                </c:pt>
                <c:pt idx="75">
                  <c:v>1663</c:v>
                </c:pt>
                <c:pt idx="76">
                  <c:v>1662</c:v>
                </c:pt>
                <c:pt idx="77">
                  <c:v>1662</c:v>
                </c:pt>
                <c:pt idx="78">
                  <c:v>1662</c:v>
                </c:pt>
                <c:pt idx="79">
                  <c:v>1662</c:v>
                </c:pt>
                <c:pt idx="80">
                  <c:v>1662</c:v>
                </c:pt>
                <c:pt idx="81">
                  <c:v>1662</c:v>
                </c:pt>
                <c:pt idx="82">
                  <c:v>1662</c:v>
                </c:pt>
                <c:pt idx="83">
                  <c:v>1661</c:v>
                </c:pt>
                <c:pt idx="84">
                  <c:v>1662</c:v>
                </c:pt>
                <c:pt idx="85">
                  <c:v>1662</c:v>
                </c:pt>
                <c:pt idx="86">
                  <c:v>1661</c:v>
                </c:pt>
                <c:pt idx="87">
                  <c:v>1662</c:v>
                </c:pt>
                <c:pt idx="88">
                  <c:v>1662</c:v>
                </c:pt>
                <c:pt idx="89">
                  <c:v>1662</c:v>
                </c:pt>
                <c:pt idx="90">
                  <c:v>1662</c:v>
                </c:pt>
                <c:pt idx="91">
                  <c:v>1661</c:v>
                </c:pt>
                <c:pt idx="92">
                  <c:v>1662</c:v>
                </c:pt>
                <c:pt idx="93">
                  <c:v>1662</c:v>
                </c:pt>
                <c:pt idx="94">
                  <c:v>1662</c:v>
                </c:pt>
                <c:pt idx="95">
                  <c:v>1662</c:v>
                </c:pt>
                <c:pt idx="96">
                  <c:v>1662</c:v>
                </c:pt>
                <c:pt idx="97">
                  <c:v>1662</c:v>
                </c:pt>
                <c:pt idx="98">
                  <c:v>1662</c:v>
                </c:pt>
                <c:pt idx="99">
                  <c:v>1661</c:v>
                </c:pt>
                <c:pt idx="100">
                  <c:v>1662</c:v>
                </c:pt>
                <c:pt idx="101">
                  <c:v>1661</c:v>
                </c:pt>
                <c:pt idx="102">
                  <c:v>1662</c:v>
                </c:pt>
                <c:pt idx="103">
                  <c:v>1662</c:v>
                </c:pt>
                <c:pt idx="104">
                  <c:v>1662</c:v>
                </c:pt>
                <c:pt idx="105">
                  <c:v>1662</c:v>
                </c:pt>
                <c:pt idx="106">
                  <c:v>1662</c:v>
                </c:pt>
                <c:pt idx="107">
                  <c:v>1660</c:v>
                </c:pt>
                <c:pt idx="108">
                  <c:v>1661</c:v>
                </c:pt>
                <c:pt idx="109">
                  <c:v>1660</c:v>
                </c:pt>
                <c:pt idx="110">
                  <c:v>1661</c:v>
                </c:pt>
                <c:pt idx="111">
                  <c:v>1660</c:v>
                </c:pt>
                <c:pt idx="112">
                  <c:v>1660</c:v>
                </c:pt>
                <c:pt idx="113">
                  <c:v>1661</c:v>
                </c:pt>
                <c:pt idx="114">
                  <c:v>1660</c:v>
                </c:pt>
                <c:pt idx="115">
                  <c:v>1660</c:v>
                </c:pt>
                <c:pt idx="116">
                  <c:v>1660</c:v>
                </c:pt>
                <c:pt idx="117">
                  <c:v>1660</c:v>
                </c:pt>
                <c:pt idx="118">
                  <c:v>1660</c:v>
                </c:pt>
                <c:pt idx="119">
                  <c:v>1660</c:v>
                </c:pt>
                <c:pt idx="120">
                  <c:v>1660</c:v>
                </c:pt>
                <c:pt idx="121">
                  <c:v>1660</c:v>
                </c:pt>
                <c:pt idx="122">
                  <c:v>1660</c:v>
                </c:pt>
                <c:pt idx="123">
                  <c:v>1660</c:v>
                </c:pt>
                <c:pt idx="124">
                  <c:v>1661</c:v>
                </c:pt>
                <c:pt idx="125">
                  <c:v>1661</c:v>
                </c:pt>
                <c:pt idx="126">
                  <c:v>1661</c:v>
                </c:pt>
                <c:pt idx="127">
                  <c:v>1661</c:v>
                </c:pt>
                <c:pt idx="128">
                  <c:v>1661</c:v>
                </c:pt>
                <c:pt idx="129">
                  <c:v>1661</c:v>
                </c:pt>
                <c:pt idx="130">
                  <c:v>1662</c:v>
                </c:pt>
                <c:pt idx="131">
                  <c:v>1662</c:v>
                </c:pt>
                <c:pt idx="132">
                  <c:v>1662</c:v>
                </c:pt>
                <c:pt idx="133">
                  <c:v>1662</c:v>
                </c:pt>
                <c:pt idx="134">
                  <c:v>1662</c:v>
                </c:pt>
                <c:pt idx="135">
                  <c:v>1662</c:v>
                </c:pt>
                <c:pt idx="136">
                  <c:v>1662</c:v>
                </c:pt>
                <c:pt idx="137">
                  <c:v>1662</c:v>
                </c:pt>
                <c:pt idx="138">
                  <c:v>1662</c:v>
                </c:pt>
                <c:pt idx="139">
                  <c:v>1662</c:v>
                </c:pt>
                <c:pt idx="140">
                  <c:v>1662</c:v>
                </c:pt>
                <c:pt idx="141">
                  <c:v>1662</c:v>
                </c:pt>
                <c:pt idx="142">
                  <c:v>1662</c:v>
                </c:pt>
                <c:pt idx="143">
                  <c:v>1663</c:v>
                </c:pt>
                <c:pt idx="144">
                  <c:v>1662</c:v>
                </c:pt>
                <c:pt idx="145">
                  <c:v>1662</c:v>
                </c:pt>
                <c:pt idx="146">
                  <c:v>1663</c:v>
                </c:pt>
                <c:pt idx="147">
                  <c:v>1663</c:v>
                </c:pt>
                <c:pt idx="148">
                  <c:v>1662</c:v>
                </c:pt>
                <c:pt idx="149">
                  <c:v>1661</c:v>
                </c:pt>
                <c:pt idx="150">
                  <c:v>1661</c:v>
                </c:pt>
                <c:pt idx="151">
                  <c:v>1662</c:v>
                </c:pt>
                <c:pt idx="152">
                  <c:v>1662</c:v>
                </c:pt>
                <c:pt idx="153">
                  <c:v>1662</c:v>
                </c:pt>
                <c:pt idx="154">
                  <c:v>1662</c:v>
                </c:pt>
                <c:pt idx="155">
                  <c:v>1662</c:v>
                </c:pt>
                <c:pt idx="156">
                  <c:v>1662</c:v>
                </c:pt>
                <c:pt idx="157">
                  <c:v>1662</c:v>
                </c:pt>
                <c:pt idx="158">
                  <c:v>1662</c:v>
                </c:pt>
                <c:pt idx="159">
                  <c:v>1662</c:v>
                </c:pt>
                <c:pt idx="160">
                  <c:v>1662</c:v>
                </c:pt>
                <c:pt idx="161">
                  <c:v>1662</c:v>
                </c:pt>
                <c:pt idx="162">
                  <c:v>1662</c:v>
                </c:pt>
                <c:pt idx="163">
                  <c:v>1662</c:v>
                </c:pt>
                <c:pt idx="164">
                  <c:v>1662</c:v>
                </c:pt>
                <c:pt idx="165">
                  <c:v>1663</c:v>
                </c:pt>
                <c:pt idx="166">
                  <c:v>1663</c:v>
                </c:pt>
                <c:pt idx="167">
                  <c:v>1664</c:v>
                </c:pt>
                <c:pt idx="168">
                  <c:v>1664</c:v>
                </c:pt>
                <c:pt idx="169">
                  <c:v>1664</c:v>
                </c:pt>
                <c:pt idx="170">
                  <c:v>1664</c:v>
                </c:pt>
                <c:pt idx="171">
                  <c:v>1664</c:v>
                </c:pt>
                <c:pt idx="172">
                  <c:v>1664</c:v>
                </c:pt>
                <c:pt idx="173">
                  <c:v>1664</c:v>
                </c:pt>
                <c:pt idx="174">
                  <c:v>1665</c:v>
                </c:pt>
                <c:pt idx="175">
                  <c:v>1665</c:v>
                </c:pt>
                <c:pt idx="176">
                  <c:v>1665</c:v>
                </c:pt>
                <c:pt idx="177">
                  <c:v>1665</c:v>
                </c:pt>
                <c:pt idx="178">
                  <c:v>1665</c:v>
                </c:pt>
                <c:pt idx="179">
                  <c:v>1665</c:v>
                </c:pt>
                <c:pt idx="180">
                  <c:v>89</c:v>
                </c:pt>
                <c:pt idx="181">
                  <c:v>1665</c:v>
                </c:pt>
                <c:pt idx="182">
                  <c:v>1665</c:v>
                </c:pt>
                <c:pt idx="183">
                  <c:v>1665</c:v>
                </c:pt>
                <c:pt idx="184">
                  <c:v>1665</c:v>
                </c:pt>
                <c:pt idx="185">
                  <c:v>1665</c:v>
                </c:pt>
                <c:pt idx="186">
                  <c:v>1666</c:v>
                </c:pt>
                <c:pt idx="187">
                  <c:v>1666</c:v>
                </c:pt>
                <c:pt idx="188">
                  <c:v>1666</c:v>
                </c:pt>
                <c:pt idx="189">
                  <c:v>1666</c:v>
                </c:pt>
                <c:pt idx="190">
                  <c:v>1666</c:v>
                </c:pt>
                <c:pt idx="191">
                  <c:v>1666</c:v>
                </c:pt>
                <c:pt idx="192">
                  <c:v>1667</c:v>
                </c:pt>
                <c:pt idx="193">
                  <c:v>1667</c:v>
                </c:pt>
                <c:pt idx="194">
                  <c:v>1668</c:v>
                </c:pt>
                <c:pt idx="195">
                  <c:v>1668</c:v>
                </c:pt>
                <c:pt idx="196">
                  <c:v>1670</c:v>
                </c:pt>
                <c:pt idx="197">
                  <c:v>1670</c:v>
                </c:pt>
                <c:pt idx="198">
                  <c:v>1669</c:v>
                </c:pt>
                <c:pt idx="199">
                  <c:v>1669</c:v>
                </c:pt>
                <c:pt idx="200">
                  <c:v>1669</c:v>
                </c:pt>
                <c:pt idx="201">
                  <c:v>1670</c:v>
                </c:pt>
                <c:pt idx="202">
                  <c:v>5</c:v>
                </c:pt>
                <c:pt idx="203">
                  <c:v>1670</c:v>
                </c:pt>
                <c:pt idx="204">
                  <c:v>1670</c:v>
                </c:pt>
                <c:pt idx="205">
                  <c:v>1670</c:v>
                </c:pt>
                <c:pt idx="206">
                  <c:v>1670</c:v>
                </c:pt>
                <c:pt idx="207">
                  <c:v>1671</c:v>
                </c:pt>
                <c:pt idx="208">
                  <c:v>1671</c:v>
                </c:pt>
                <c:pt idx="209">
                  <c:v>1671</c:v>
                </c:pt>
                <c:pt idx="210">
                  <c:v>1671</c:v>
                </c:pt>
                <c:pt idx="211">
                  <c:v>1670</c:v>
                </c:pt>
                <c:pt idx="212">
                  <c:v>1671</c:v>
                </c:pt>
                <c:pt idx="213">
                  <c:v>1671</c:v>
                </c:pt>
                <c:pt idx="214">
                  <c:v>1671</c:v>
                </c:pt>
                <c:pt idx="215">
                  <c:v>1671</c:v>
                </c:pt>
                <c:pt idx="216">
                  <c:v>1671</c:v>
                </c:pt>
                <c:pt idx="217">
                  <c:v>1671</c:v>
                </c:pt>
                <c:pt idx="218">
                  <c:v>1672</c:v>
                </c:pt>
                <c:pt idx="219">
                  <c:v>1672</c:v>
                </c:pt>
                <c:pt idx="220">
                  <c:v>1672</c:v>
                </c:pt>
                <c:pt idx="221">
                  <c:v>1672</c:v>
                </c:pt>
                <c:pt idx="222">
                  <c:v>1672</c:v>
                </c:pt>
                <c:pt idx="223">
                  <c:v>1673</c:v>
                </c:pt>
                <c:pt idx="224">
                  <c:v>1673</c:v>
                </c:pt>
                <c:pt idx="225">
                  <c:v>1673</c:v>
                </c:pt>
                <c:pt idx="226">
                  <c:v>1673</c:v>
                </c:pt>
                <c:pt idx="227">
                  <c:v>1674</c:v>
                </c:pt>
                <c:pt idx="228">
                  <c:v>1673</c:v>
                </c:pt>
                <c:pt idx="229">
                  <c:v>1673</c:v>
                </c:pt>
                <c:pt idx="230">
                  <c:v>1674</c:v>
                </c:pt>
                <c:pt idx="231">
                  <c:v>1674</c:v>
                </c:pt>
                <c:pt idx="232">
                  <c:v>1674</c:v>
                </c:pt>
                <c:pt idx="233">
                  <c:v>1675</c:v>
                </c:pt>
                <c:pt idx="234">
                  <c:v>1675</c:v>
                </c:pt>
                <c:pt idx="235">
                  <c:v>1676</c:v>
                </c:pt>
                <c:pt idx="236">
                  <c:v>1676</c:v>
                </c:pt>
                <c:pt idx="237">
                  <c:v>1676</c:v>
                </c:pt>
                <c:pt idx="238">
                  <c:v>1676</c:v>
                </c:pt>
                <c:pt idx="239">
                  <c:v>1676</c:v>
                </c:pt>
                <c:pt idx="240">
                  <c:v>1676</c:v>
                </c:pt>
                <c:pt idx="241">
                  <c:v>1676</c:v>
                </c:pt>
                <c:pt idx="242">
                  <c:v>1676</c:v>
                </c:pt>
                <c:pt idx="243">
                  <c:v>1676</c:v>
                </c:pt>
                <c:pt idx="244">
                  <c:v>1676</c:v>
                </c:pt>
                <c:pt idx="245">
                  <c:v>1676</c:v>
                </c:pt>
                <c:pt idx="246">
                  <c:v>1676</c:v>
                </c:pt>
                <c:pt idx="247">
                  <c:v>1676</c:v>
                </c:pt>
                <c:pt idx="248">
                  <c:v>1676</c:v>
                </c:pt>
                <c:pt idx="249">
                  <c:v>1677</c:v>
                </c:pt>
                <c:pt idx="250">
                  <c:v>1677</c:v>
                </c:pt>
                <c:pt idx="251">
                  <c:v>1677</c:v>
                </c:pt>
                <c:pt idx="252">
                  <c:v>1677</c:v>
                </c:pt>
                <c:pt idx="253">
                  <c:v>1677</c:v>
                </c:pt>
                <c:pt idx="254">
                  <c:v>1678</c:v>
                </c:pt>
                <c:pt idx="255">
                  <c:v>1678</c:v>
                </c:pt>
                <c:pt idx="256">
                  <c:v>1678</c:v>
                </c:pt>
                <c:pt idx="257">
                  <c:v>1678</c:v>
                </c:pt>
                <c:pt idx="258">
                  <c:v>1678</c:v>
                </c:pt>
                <c:pt idx="259">
                  <c:v>1678</c:v>
                </c:pt>
                <c:pt idx="260">
                  <c:v>1679</c:v>
                </c:pt>
                <c:pt idx="261">
                  <c:v>1679</c:v>
                </c:pt>
                <c:pt idx="262">
                  <c:v>1679</c:v>
                </c:pt>
                <c:pt idx="263">
                  <c:v>1679</c:v>
                </c:pt>
                <c:pt idx="264">
                  <c:v>1679</c:v>
                </c:pt>
                <c:pt idx="265">
                  <c:v>1679</c:v>
                </c:pt>
                <c:pt idx="266">
                  <c:v>1679</c:v>
                </c:pt>
                <c:pt idx="267">
                  <c:v>1679</c:v>
                </c:pt>
                <c:pt idx="268">
                  <c:v>1679</c:v>
                </c:pt>
                <c:pt idx="269">
                  <c:v>1678</c:v>
                </c:pt>
                <c:pt idx="270">
                  <c:v>1679</c:v>
                </c:pt>
                <c:pt idx="271">
                  <c:v>1679</c:v>
                </c:pt>
                <c:pt idx="272">
                  <c:v>1679</c:v>
                </c:pt>
                <c:pt idx="273">
                  <c:v>1679</c:v>
                </c:pt>
                <c:pt idx="274">
                  <c:v>1679</c:v>
                </c:pt>
                <c:pt idx="275">
                  <c:v>1679</c:v>
                </c:pt>
                <c:pt idx="276">
                  <c:v>1680</c:v>
                </c:pt>
                <c:pt idx="277">
                  <c:v>1679</c:v>
                </c:pt>
                <c:pt idx="278">
                  <c:v>1680</c:v>
                </c:pt>
                <c:pt idx="279">
                  <c:v>1680</c:v>
                </c:pt>
                <c:pt idx="280">
                  <c:v>1680</c:v>
                </c:pt>
                <c:pt idx="281">
                  <c:v>1680</c:v>
                </c:pt>
                <c:pt idx="282">
                  <c:v>1680</c:v>
                </c:pt>
                <c:pt idx="283">
                  <c:v>1681</c:v>
                </c:pt>
                <c:pt idx="284">
                  <c:v>1681</c:v>
                </c:pt>
                <c:pt idx="285">
                  <c:v>1681</c:v>
                </c:pt>
                <c:pt idx="286">
                  <c:v>1680</c:v>
                </c:pt>
                <c:pt idx="287">
                  <c:v>1681</c:v>
                </c:pt>
                <c:pt idx="288">
                  <c:v>1680</c:v>
                </c:pt>
                <c:pt idx="289">
                  <c:v>1681</c:v>
                </c:pt>
                <c:pt idx="290">
                  <c:v>1680</c:v>
                </c:pt>
                <c:pt idx="291">
                  <c:v>1681</c:v>
                </c:pt>
                <c:pt idx="292">
                  <c:v>1681</c:v>
                </c:pt>
                <c:pt idx="293">
                  <c:v>1681</c:v>
                </c:pt>
                <c:pt idx="294">
                  <c:v>1682</c:v>
                </c:pt>
                <c:pt idx="295">
                  <c:v>1681</c:v>
                </c:pt>
                <c:pt idx="296">
                  <c:v>1681</c:v>
                </c:pt>
                <c:pt idx="297">
                  <c:v>1681</c:v>
                </c:pt>
                <c:pt idx="298">
                  <c:v>1681</c:v>
                </c:pt>
                <c:pt idx="299">
                  <c:v>1681</c:v>
                </c:pt>
                <c:pt idx="300">
                  <c:v>1681</c:v>
                </c:pt>
                <c:pt idx="301">
                  <c:v>1682</c:v>
                </c:pt>
                <c:pt idx="302">
                  <c:v>1682</c:v>
                </c:pt>
                <c:pt idx="303">
                  <c:v>1682</c:v>
                </c:pt>
                <c:pt idx="304">
                  <c:v>1682</c:v>
                </c:pt>
                <c:pt idx="305">
                  <c:v>1682</c:v>
                </c:pt>
                <c:pt idx="306">
                  <c:v>1681</c:v>
                </c:pt>
                <c:pt idx="307">
                  <c:v>1681</c:v>
                </c:pt>
                <c:pt idx="308">
                  <c:v>1681</c:v>
                </c:pt>
                <c:pt idx="309">
                  <c:v>1681</c:v>
                </c:pt>
                <c:pt idx="310">
                  <c:v>1681</c:v>
                </c:pt>
                <c:pt idx="311">
                  <c:v>1681</c:v>
                </c:pt>
                <c:pt idx="312">
                  <c:v>1682</c:v>
                </c:pt>
                <c:pt idx="313">
                  <c:v>1682</c:v>
                </c:pt>
                <c:pt idx="314">
                  <c:v>1682</c:v>
                </c:pt>
                <c:pt idx="315">
                  <c:v>1682</c:v>
                </c:pt>
                <c:pt idx="316">
                  <c:v>1682</c:v>
                </c:pt>
                <c:pt idx="317">
                  <c:v>1682</c:v>
                </c:pt>
                <c:pt idx="318">
                  <c:v>1682</c:v>
                </c:pt>
                <c:pt idx="319">
                  <c:v>1683</c:v>
                </c:pt>
                <c:pt idx="320">
                  <c:v>1683</c:v>
                </c:pt>
                <c:pt idx="321">
                  <c:v>1683</c:v>
                </c:pt>
                <c:pt idx="322">
                  <c:v>1683</c:v>
                </c:pt>
                <c:pt idx="323">
                  <c:v>1682</c:v>
                </c:pt>
                <c:pt idx="324">
                  <c:v>1682</c:v>
                </c:pt>
                <c:pt idx="325">
                  <c:v>1682</c:v>
                </c:pt>
                <c:pt idx="326">
                  <c:v>1682</c:v>
                </c:pt>
                <c:pt idx="327">
                  <c:v>1682</c:v>
                </c:pt>
                <c:pt idx="328">
                  <c:v>1682</c:v>
                </c:pt>
                <c:pt idx="329">
                  <c:v>1683</c:v>
                </c:pt>
                <c:pt idx="330">
                  <c:v>1682</c:v>
                </c:pt>
                <c:pt idx="331">
                  <c:v>1682</c:v>
                </c:pt>
                <c:pt idx="332">
                  <c:v>1683</c:v>
                </c:pt>
                <c:pt idx="333">
                  <c:v>1684</c:v>
                </c:pt>
                <c:pt idx="334">
                  <c:v>1684</c:v>
                </c:pt>
                <c:pt idx="335">
                  <c:v>1684</c:v>
                </c:pt>
                <c:pt idx="336">
                  <c:v>1684</c:v>
                </c:pt>
                <c:pt idx="337">
                  <c:v>1684</c:v>
                </c:pt>
                <c:pt idx="338">
                  <c:v>1684</c:v>
                </c:pt>
                <c:pt idx="339">
                  <c:v>1684</c:v>
                </c:pt>
                <c:pt idx="340">
                  <c:v>1684</c:v>
                </c:pt>
                <c:pt idx="341">
                  <c:v>1684</c:v>
                </c:pt>
                <c:pt idx="342">
                  <c:v>1684</c:v>
                </c:pt>
                <c:pt idx="343">
                  <c:v>1683</c:v>
                </c:pt>
                <c:pt idx="344">
                  <c:v>1683</c:v>
                </c:pt>
                <c:pt idx="345">
                  <c:v>1682</c:v>
                </c:pt>
                <c:pt idx="346">
                  <c:v>1682</c:v>
                </c:pt>
                <c:pt idx="347">
                  <c:v>1682</c:v>
                </c:pt>
                <c:pt idx="348">
                  <c:v>1682</c:v>
                </c:pt>
                <c:pt idx="349">
                  <c:v>1682</c:v>
                </c:pt>
                <c:pt idx="350">
                  <c:v>1682</c:v>
                </c:pt>
                <c:pt idx="351">
                  <c:v>1683</c:v>
                </c:pt>
                <c:pt idx="352">
                  <c:v>1681</c:v>
                </c:pt>
                <c:pt idx="353">
                  <c:v>1668</c:v>
                </c:pt>
                <c:pt idx="354">
                  <c:v>1657</c:v>
                </c:pt>
                <c:pt idx="355">
                  <c:v>1650</c:v>
                </c:pt>
                <c:pt idx="356">
                  <c:v>1645</c:v>
                </c:pt>
                <c:pt idx="357">
                  <c:v>1641</c:v>
                </c:pt>
                <c:pt idx="358">
                  <c:v>1637</c:v>
                </c:pt>
                <c:pt idx="359">
                  <c:v>1635</c:v>
                </c:pt>
                <c:pt idx="360">
                  <c:v>1630</c:v>
                </c:pt>
                <c:pt idx="361">
                  <c:v>1622</c:v>
                </c:pt>
                <c:pt idx="362">
                  <c:v>1613</c:v>
                </c:pt>
                <c:pt idx="363">
                  <c:v>1601</c:v>
                </c:pt>
                <c:pt idx="364">
                  <c:v>1587</c:v>
                </c:pt>
                <c:pt idx="365">
                  <c:v>1571</c:v>
                </c:pt>
                <c:pt idx="366">
                  <c:v>1555</c:v>
                </c:pt>
                <c:pt idx="367">
                  <c:v>1539</c:v>
                </c:pt>
                <c:pt idx="368">
                  <c:v>1525</c:v>
                </c:pt>
                <c:pt idx="369">
                  <c:v>1513</c:v>
                </c:pt>
                <c:pt idx="370">
                  <c:v>1500</c:v>
                </c:pt>
                <c:pt idx="371">
                  <c:v>1486</c:v>
                </c:pt>
                <c:pt idx="372">
                  <c:v>1474</c:v>
                </c:pt>
                <c:pt idx="373">
                  <c:v>1463</c:v>
                </c:pt>
                <c:pt idx="374">
                  <c:v>1450</c:v>
                </c:pt>
                <c:pt idx="375">
                  <c:v>1438</c:v>
                </c:pt>
                <c:pt idx="376">
                  <c:v>1427</c:v>
                </c:pt>
                <c:pt idx="377">
                  <c:v>1416</c:v>
                </c:pt>
                <c:pt idx="378">
                  <c:v>1406</c:v>
                </c:pt>
                <c:pt idx="379">
                  <c:v>1395</c:v>
                </c:pt>
                <c:pt idx="380">
                  <c:v>1386</c:v>
                </c:pt>
                <c:pt idx="381">
                  <c:v>1375</c:v>
                </c:pt>
                <c:pt idx="382">
                  <c:v>1366</c:v>
                </c:pt>
                <c:pt idx="383">
                  <c:v>1358</c:v>
                </c:pt>
                <c:pt idx="384">
                  <c:v>1350</c:v>
                </c:pt>
                <c:pt idx="385">
                  <c:v>1342</c:v>
                </c:pt>
                <c:pt idx="386">
                  <c:v>1334</c:v>
                </c:pt>
                <c:pt idx="387">
                  <c:v>1327</c:v>
                </c:pt>
                <c:pt idx="388">
                  <c:v>1320</c:v>
                </c:pt>
                <c:pt idx="389">
                  <c:v>1313</c:v>
                </c:pt>
                <c:pt idx="390">
                  <c:v>1307</c:v>
                </c:pt>
                <c:pt idx="391">
                  <c:v>1297</c:v>
                </c:pt>
                <c:pt idx="392">
                  <c:v>1290</c:v>
                </c:pt>
                <c:pt idx="393">
                  <c:v>1284</c:v>
                </c:pt>
                <c:pt idx="394">
                  <c:v>1278</c:v>
                </c:pt>
                <c:pt idx="395">
                  <c:v>1272</c:v>
                </c:pt>
                <c:pt idx="396">
                  <c:v>1265</c:v>
                </c:pt>
                <c:pt idx="397">
                  <c:v>1259</c:v>
                </c:pt>
                <c:pt idx="398">
                  <c:v>1252</c:v>
                </c:pt>
                <c:pt idx="399">
                  <c:v>1247</c:v>
                </c:pt>
                <c:pt idx="400">
                  <c:v>1242</c:v>
                </c:pt>
                <c:pt idx="401">
                  <c:v>1236</c:v>
                </c:pt>
                <c:pt idx="402">
                  <c:v>1232</c:v>
                </c:pt>
                <c:pt idx="403">
                  <c:v>1227</c:v>
                </c:pt>
                <c:pt idx="404">
                  <c:v>1222</c:v>
                </c:pt>
                <c:pt idx="405">
                  <c:v>1216</c:v>
                </c:pt>
                <c:pt idx="406">
                  <c:v>1211</c:v>
                </c:pt>
                <c:pt idx="407">
                  <c:v>1208</c:v>
                </c:pt>
                <c:pt idx="408">
                  <c:v>1204</c:v>
                </c:pt>
                <c:pt idx="409">
                  <c:v>1201</c:v>
                </c:pt>
                <c:pt idx="410">
                  <c:v>1196</c:v>
                </c:pt>
                <c:pt idx="411">
                  <c:v>1193</c:v>
                </c:pt>
                <c:pt idx="412">
                  <c:v>1190</c:v>
                </c:pt>
                <c:pt idx="413">
                  <c:v>1187</c:v>
                </c:pt>
                <c:pt idx="414">
                  <c:v>1184</c:v>
                </c:pt>
                <c:pt idx="415">
                  <c:v>1181</c:v>
                </c:pt>
                <c:pt idx="416">
                  <c:v>1176</c:v>
                </c:pt>
                <c:pt idx="417">
                  <c:v>1174</c:v>
                </c:pt>
                <c:pt idx="418">
                  <c:v>1169</c:v>
                </c:pt>
                <c:pt idx="419">
                  <c:v>1166</c:v>
                </c:pt>
                <c:pt idx="420">
                  <c:v>1164</c:v>
                </c:pt>
                <c:pt idx="421">
                  <c:v>1161</c:v>
                </c:pt>
                <c:pt idx="422">
                  <c:v>1158</c:v>
                </c:pt>
                <c:pt idx="423">
                  <c:v>1155</c:v>
                </c:pt>
                <c:pt idx="424">
                  <c:v>1154</c:v>
                </c:pt>
                <c:pt idx="425">
                  <c:v>1153</c:v>
                </c:pt>
                <c:pt idx="426">
                  <c:v>1151</c:v>
                </c:pt>
                <c:pt idx="427">
                  <c:v>1149</c:v>
                </c:pt>
                <c:pt idx="428">
                  <c:v>1147</c:v>
                </c:pt>
                <c:pt idx="429">
                  <c:v>1143</c:v>
                </c:pt>
                <c:pt idx="430">
                  <c:v>1138</c:v>
                </c:pt>
                <c:pt idx="431">
                  <c:v>1137</c:v>
                </c:pt>
                <c:pt idx="432">
                  <c:v>1137</c:v>
                </c:pt>
                <c:pt idx="433">
                  <c:v>1134</c:v>
                </c:pt>
                <c:pt idx="434">
                  <c:v>1132</c:v>
                </c:pt>
                <c:pt idx="435">
                  <c:v>1130</c:v>
                </c:pt>
                <c:pt idx="436">
                  <c:v>1128</c:v>
                </c:pt>
                <c:pt idx="437">
                  <c:v>1127</c:v>
                </c:pt>
                <c:pt idx="438">
                  <c:v>1126</c:v>
                </c:pt>
                <c:pt idx="439">
                  <c:v>1125</c:v>
                </c:pt>
                <c:pt idx="440">
                  <c:v>1122</c:v>
                </c:pt>
                <c:pt idx="441">
                  <c:v>1122</c:v>
                </c:pt>
                <c:pt idx="442">
                  <c:v>1120</c:v>
                </c:pt>
                <c:pt idx="443">
                  <c:v>1118</c:v>
                </c:pt>
                <c:pt idx="444">
                  <c:v>1116</c:v>
                </c:pt>
                <c:pt idx="445">
                  <c:v>1114</c:v>
                </c:pt>
                <c:pt idx="446">
                  <c:v>1113</c:v>
                </c:pt>
                <c:pt idx="447">
                  <c:v>1111</c:v>
                </c:pt>
                <c:pt idx="448">
                  <c:v>1110</c:v>
                </c:pt>
                <c:pt idx="449">
                  <c:v>1108</c:v>
                </c:pt>
                <c:pt idx="450">
                  <c:v>4095</c:v>
                </c:pt>
                <c:pt idx="451">
                  <c:v>1108</c:v>
                </c:pt>
                <c:pt idx="452">
                  <c:v>1107</c:v>
                </c:pt>
                <c:pt idx="453">
                  <c:v>1106</c:v>
                </c:pt>
                <c:pt idx="454">
                  <c:v>1104</c:v>
                </c:pt>
                <c:pt idx="455">
                  <c:v>1103</c:v>
                </c:pt>
                <c:pt idx="456">
                  <c:v>1103</c:v>
                </c:pt>
                <c:pt idx="457">
                  <c:v>1102</c:v>
                </c:pt>
                <c:pt idx="458">
                  <c:v>1101</c:v>
                </c:pt>
                <c:pt idx="459">
                  <c:v>1101</c:v>
                </c:pt>
                <c:pt idx="460">
                  <c:v>1099</c:v>
                </c:pt>
                <c:pt idx="461">
                  <c:v>1098</c:v>
                </c:pt>
                <c:pt idx="462">
                  <c:v>1097</c:v>
                </c:pt>
                <c:pt idx="463">
                  <c:v>1096</c:v>
                </c:pt>
                <c:pt idx="464">
                  <c:v>1094</c:v>
                </c:pt>
                <c:pt idx="465">
                  <c:v>1094</c:v>
                </c:pt>
                <c:pt idx="466">
                  <c:v>1093</c:v>
                </c:pt>
                <c:pt idx="467">
                  <c:v>1093</c:v>
                </c:pt>
                <c:pt idx="468">
                  <c:v>1093</c:v>
                </c:pt>
                <c:pt idx="469">
                  <c:v>1091</c:v>
                </c:pt>
                <c:pt idx="470">
                  <c:v>1091</c:v>
                </c:pt>
                <c:pt idx="471">
                  <c:v>1090</c:v>
                </c:pt>
                <c:pt idx="472">
                  <c:v>1090</c:v>
                </c:pt>
                <c:pt idx="473">
                  <c:v>1090</c:v>
                </c:pt>
                <c:pt idx="474">
                  <c:v>1088</c:v>
                </c:pt>
                <c:pt idx="475">
                  <c:v>1087</c:v>
                </c:pt>
                <c:pt idx="476">
                  <c:v>1085</c:v>
                </c:pt>
                <c:pt idx="477">
                  <c:v>1084</c:v>
                </c:pt>
                <c:pt idx="478">
                  <c:v>1084</c:v>
                </c:pt>
                <c:pt idx="479">
                  <c:v>1083</c:v>
                </c:pt>
                <c:pt idx="480">
                  <c:v>1082</c:v>
                </c:pt>
                <c:pt idx="481">
                  <c:v>1081</c:v>
                </c:pt>
                <c:pt idx="482">
                  <c:v>1081</c:v>
                </c:pt>
                <c:pt idx="483">
                  <c:v>1081</c:v>
                </c:pt>
                <c:pt idx="484">
                  <c:v>1083</c:v>
                </c:pt>
                <c:pt idx="485">
                  <c:v>1083</c:v>
                </c:pt>
                <c:pt idx="486">
                  <c:v>1082</c:v>
                </c:pt>
                <c:pt idx="487">
                  <c:v>1082</c:v>
                </c:pt>
                <c:pt idx="488">
                  <c:v>1081</c:v>
                </c:pt>
                <c:pt idx="489">
                  <c:v>1079</c:v>
                </c:pt>
                <c:pt idx="490">
                  <c:v>1077</c:v>
                </c:pt>
                <c:pt idx="491">
                  <c:v>1078</c:v>
                </c:pt>
                <c:pt idx="492">
                  <c:v>1078</c:v>
                </c:pt>
                <c:pt idx="493">
                  <c:v>1079</c:v>
                </c:pt>
                <c:pt idx="494">
                  <c:v>1078</c:v>
                </c:pt>
                <c:pt idx="495">
                  <c:v>1076</c:v>
                </c:pt>
                <c:pt idx="496">
                  <c:v>1077</c:v>
                </c:pt>
                <c:pt idx="497">
                  <c:v>1079</c:v>
                </c:pt>
                <c:pt idx="498">
                  <c:v>1078</c:v>
                </c:pt>
                <c:pt idx="499">
                  <c:v>1080</c:v>
                </c:pt>
                <c:pt idx="500">
                  <c:v>1079</c:v>
                </c:pt>
                <c:pt idx="501">
                  <c:v>1078</c:v>
                </c:pt>
                <c:pt idx="502">
                  <c:v>1078</c:v>
                </c:pt>
                <c:pt idx="503">
                  <c:v>1076</c:v>
                </c:pt>
                <c:pt idx="504">
                  <c:v>1076</c:v>
                </c:pt>
                <c:pt idx="505">
                  <c:v>1075</c:v>
                </c:pt>
                <c:pt idx="506">
                  <c:v>1076</c:v>
                </c:pt>
                <c:pt idx="507">
                  <c:v>1075</c:v>
                </c:pt>
                <c:pt idx="508">
                  <c:v>1075</c:v>
                </c:pt>
                <c:pt idx="509">
                  <c:v>1075</c:v>
                </c:pt>
                <c:pt idx="510">
                  <c:v>1076</c:v>
                </c:pt>
                <c:pt idx="511">
                  <c:v>1076</c:v>
                </c:pt>
                <c:pt idx="512">
                  <c:v>1075</c:v>
                </c:pt>
                <c:pt idx="513">
                  <c:v>1074</c:v>
                </c:pt>
                <c:pt idx="514">
                  <c:v>1074</c:v>
                </c:pt>
                <c:pt idx="515">
                  <c:v>1072</c:v>
                </c:pt>
                <c:pt idx="516">
                  <c:v>1071</c:v>
                </c:pt>
                <c:pt idx="517">
                  <c:v>1072</c:v>
                </c:pt>
                <c:pt idx="518">
                  <c:v>1073</c:v>
                </c:pt>
                <c:pt idx="519">
                  <c:v>1074</c:v>
                </c:pt>
                <c:pt idx="520">
                  <c:v>1074</c:v>
                </c:pt>
                <c:pt idx="521">
                  <c:v>1073</c:v>
                </c:pt>
                <c:pt idx="522">
                  <c:v>1071</c:v>
                </c:pt>
                <c:pt idx="523">
                  <c:v>1070</c:v>
                </c:pt>
                <c:pt idx="524">
                  <c:v>1069</c:v>
                </c:pt>
                <c:pt idx="525">
                  <c:v>1069</c:v>
                </c:pt>
                <c:pt idx="526">
                  <c:v>1071</c:v>
                </c:pt>
                <c:pt idx="527">
                  <c:v>1072</c:v>
                </c:pt>
                <c:pt idx="528">
                  <c:v>1071</c:v>
                </c:pt>
                <c:pt idx="529">
                  <c:v>1072</c:v>
                </c:pt>
                <c:pt idx="530">
                  <c:v>1072</c:v>
                </c:pt>
                <c:pt idx="531">
                  <c:v>1071</c:v>
                </c:pt>
                <c:pt idx="532">
                  <c:v>1072</c:v>
                </c:pt>
                <c:pt idx="533">
                  <c:v>1071</c:v>
                </c:pt>
                <c:pt idx="534">
                  <c:v>1070</c:v>
                </c:pt>
                <c:pt idx="535">
                  <c:v>1068</c:v>
                </c:pt>
                <c:pt idx="536">
                  <c:v>1068</c:v>
                </c:pt>
                <c:pt idx="537">
                  <c:v>1069</c:v>
                </c:pt>
                <c:pt idx="538">
                  <c:v>1069</c:v>
                </c:pt>
                <c:pt idx="539">
                  <c:v>1067</c:v>
                </c:pt>
                <c:pt idx="540">
                  <c:v>1068</c:v>
                </c:pt>
                <c:pt idx="541">
                  <c:v>1067</c:v>
                </c:pt>
                <c:pt idx="542">
                  <c:v>1067</c:v>
                </c:pt>
                <c:pt idx="543">
                  <c:v>1068</c:v>
                </c:pt>
                <c:pt idx="544">
                  <c:v>1070</c:v>
                </c:pt>
                <c:pt idx="545">
                  <c:v>1069</c:v>
                </c:pt>
                <c:pt idx="546">
                  <c:v>1069</c:v>
                </c:pt>
                <c:pt idx="547">
                  <c:v>1069</c:v>
                </c:pt>
                <c:pt idx="548">
                  <c:v>1067</c:v>
                </c:pt>
                <c:pt idx="549">
                  <c:v>1068</c:v>
                </c:pt>
                <c:pt idx="550">
                  <c:v>1067</c:v>
                </c:pt>
                <c:pt idx="551">
                  <c:v>1068</c:v>
                </c:pt>
                <c:pt idx="552">
                  <c:v>1068</c:v>
                </c:pt>
                <c:pt idx="553">
                  <c:v>1066</c:v>
                </c:pt>
                <c:pt idx="554">
                  <c:v>1065</c:v>
                </c:pt>
                <c:pt idx="555">
                  <c:v>1066</c:v>
                </c:pt>
                <c:pt idx="556">
                  <c:v>1067</c:v>
                </c:pt>
                <c:pt idx="557">
                  <c:v>1066</c:v>
                </c:pt>
                <c:pt idx="558">
                  <c:v>1066</c:v>
                </c:pt>
                <c:pt idx="559">
                  <c:v>1064</c:v>
                </c:pt>
                <c:pt idx="560">
                  <c:v>1065</c:v>
                </c:pt>
                <c:pt idx="561">
                  <c:v>1065</c:v>
                </c:pt>
                <c:pt idx="562">
                  <c:v>1064</c:v>
                </c:pt>
                <c:pt idx="563">
                  <c:v>1065</c:v>
                </c:pt>
                <c:pt idx="564">
                  <c:v>1066</c:v>
                </c:pt>
                <c:pt idx="565">
                  <c:v>1064</c:v>
                </c:pt>
                <c:pt idx="566">
                  <c:v>1065</c:v>
                </c:pt>
                <c:pt idx="567">
                  <c:v>1066</c:v>
                </c:pt>
                <c:pt idx="568">
                  <c:v>1066</c:v>
                </c:pt>
                <c:pt idx="569">
                  <c:v>1067</c:v>
                </c:pt>
                <c:pt idx="570">
                  <c:v>1066</c:v>
                </c:pt>
                <c:pt idx="571">
                  <c:v>1066</c:v>
                </c:pt>
                <c:pt idx="572">
                  <c:v>1066</c:v>
                </c:pt>
                <c:pt idx="573">
                  <c:v>1067</c:v>
                </c:pt>
                <c:pt idx="574">
                  <c:v>1066</c:v>
                </c:pt>
                <c:pt idx="575">
                  <c:v>1065</c:v>
                </c:pt>
                <c:pt idx="576">
                  <c:v>1065</c:v>
                </c:pt>
                <c:pt idx="577">
                  <c:v>1066</c:v>
                </c:pt>
                <c:pt idx="578">
                  <c:v>1066</c:v>
                </c:pt>
                <c:pt idx="579">
                  <c:v>1067</c:v>
                </c:pt>
                <c:pt idx="580">
                  <c:v>1068</c:v>
                </c:pt>
                <c:pt idx="581">
                  <c:v>1069</c:v>
                </c:pt>
                <c:pt idx="582">
                  <c:v>1068</c:v>
                </c:pt>
                <c:pt idx="583">
                  <c:v>1067</c:v>
                </c:pt>
                <c:pt idx="584">
                  <c:v>1066</c:v>
                </c:pt>
                <c:pt idx="585">
                  <c:v>1066</c:v>
                </c:pt>
                <c:pt idx="586">
                  <c:v>1066</c:v>
                </c:pt>
                <c:pt idx="587">
                  <c:v>1065</c:v>
                </c:pt>
                <c:pt idx="588">
                  <c:v>1066</c:v>
                </c:pt>
                <c:pt idx="589">
                  <c:v>1067</c:v>
                </c:pt>
                <c:pt idx="590">
                  <c:v>1068</c:v>
                </c:pt>
                <c:pt idx="591">
                  <c:v>1068</c:v>
                </c:pt>
                <c:pt idx="592">
                  <c:v>1069</c:v>
                </c:pt>
                <c:pt idx="593">
                  <c:v>1068</c:v>
                </c:pt>
                <c:pt idx="594">
                  <c:v>1069</c:v>
                </c:pt>
                <c:pt idx="595">
                  <c:v>1069</c:v>
                </c:pt>
                <c:pt idx="596">
                  <c:v>1069</c:v>
                </c:pt>
                <c:pt idx="597">
                  <c:v>1068</c:v>
                </c:pt>
                <c:pt idx="598">
                  <c:v>1068</c:v>
                </c:pt>
                <c:pt idx="599">
                  <c:v>1067</c:v>
                </c:pt>
                <c:pt idx="600">
                  <c:v>1067</c:v>
                </c:pt>
                <c:pt idx="601">
                  <c:v>1067</c:v>
                </c:pt>
                <c:pt idx="602">
                  <c:v>1067</c:v>
                </c:pt>
                <c:pt idx="603">
                  <c:v>1067</c:v>
                </c:pt>
                <c:pt idx="604">
                  <c:v>1069</c:v>
                </c:pt>
                <c:pt idx="605">
                  <c:v>1069</c:v>
                </c:pt>
                <c:pt idx="606">
                  <c:v>1067</c:v>
                </c:pt>
                <c:pt idx="607">
                  <c:v>1066</c:v>
                </c:pt>
                <c:pt idx="608">
                  <c:v>1066</c:v>
                </c:pt>
                <c:pt idx="609">
                  <c:v>1066</c:v>
                </c:pt>
                <c:pt idx="610">
                  <c:v>1067</c:v>
                </c:pt>
                <c:pt idx="611">
                  <c:v>1066</c:v>
                </c:pt>
                <c:pt idx="612">
                  <c:v>1068</c:v>
                </c:pt>
                <c:pt idx="613">
                  <c:v>1069</c:v>
                </c:pt>
                <c:pt idx="614">
                  <c:v>1069</c:v>
                </c:pt>
                <c:pt idx="615">
                  <c:v>1069</c:v>
                </c:pt>
                <c:pt idx="616">
                  <c:v>1068</c:v>
                </c:pt>
                <c:pt idx="617">
                  <c:v>1068</c:v>
                </c:pt>
                <c:pt idx="618">
                  <c:v>1069</c:v>
                </c:pt>
                <c:pt idx="619">
                  <c:v>1067</c:v>
                </c:pt>
                <c:pt idx="620">
                  <c:v>1067</c:v>
                </c:pt>
                <c:pt idx="621">
                  <c:v>1067</c:v>
                </c:pt>
                <c:pt idx="622">
                  <c:v>1069</c:v>
                </c:pt>
                <c:pt idx="623">
                  <c:v>1070</c:v>
                </c:pt>
                <c:pt idx="624">
                  <c:v>1070</c:v>
                </c:pt>
                <c:pt idx="625">
                  <c:v>1069</c:v>
                </c:pt>
                <c:pt idx="626">
                  <c:v>1067</c:v>
                </c:pt>
                <c:pt idx="627">
                  <c:v>1069</c:v>
                </c:pt>
                <c:pt idx="628">
                  <c:v>1070</c:v>
                </c:pt>
                <c:pt idx="629">
                  <c:v>1071</c:v>
                </c:pt>
                <c:pt idx="630">
                  <c:v>1070</c:v>
                </c:pt>
                <c:pt idx="631">
                  <c:v>1069</c:v>
                </c:pt>
                <c:pt idx="632">
                  <c:v>1068</c:v>
                </c:pt>
                <c:pt idx="633">
                  <c:v>1067</c:v>
                </c:pt>
                <c:pt idx="634">
                  <c:v>1067</c:v>
                </c:pt>
                <c:pt idx="635">
                  <c:v>1068</c:v>
                </c:pt>
                <c:pt idx="636">
                  <c:v>1067</c:v>
                </c:pt>
                <c:pt idx="637">
                  <c:v>1066</c:v>
                </c:pt>
                <c:pt idx="638">
                  <c:v>1067</c:v>
                </c:pt>
                <c:pt idx="639">
                  <c:v>1066</c:v>
                </c:pt>
                <c:pt idx="640">
                  <c:v>1067</c:v>
                </c:pt>
                <c:pt idx="641">
                  <c:v>1069</c:v>
                </c:pt>
                <c:pt idx="642">
                  <c:v>1068</c:v>
                </c:pt>
                <c:pt idx="643">
                  <c:v>1068</c:v>
                </c:pt>
                <c:pt idx="644">
                  <c:v>1067</c:v>
                </c:pt>
                <c:pt idx="645">
                  <c:v>1068</c:v>
                </c:pt>
                <c:pt idx="646">
                  <c:v>1068</c:v>
                </c:pt>
                <c:pt idx="647">
                  <c:v>1067</c:v>
                </c:pt>
                <c:pt idx="648">
                  <c:v>1066</c:v>
                </c:pt>
                <c:pt idx="649">
                  <c:v>1065</c:v>
                </c:pt>
                <c:pt idx="650">
                  <c:v>1066</c:v>
                </c:pt>
                <c:pt idx="651">
                  <c:v>1067</c:v>
                </c:pt>
                <c:pt idx="652">
                  <c:v>1066</c:v>
                </c:pt>
                <c:pt idx="653">
                  <c:v>1065</c:v>
                </c:pt>
                <c:pt idx="654">
                  <c:v>1065</c:v>
                </c:pt>
                <c:pt idx="655">
                  <c:v>1068</c:v>
                </c:pt>
                <c:pt idx="656">
                  <c:v>1068</c:v>
                </c:pt>
                <c:pt idx="657">
                  <c:v>1069</c:v>
                </c:pt>
                <c:pt idx="658">
                  <c:v>1069</c:v>
                </c:pt>
                <c:pt idx="659">
                  <c:v>1068</c:v>
                </c:pt>
                <c:pt idx="660">
                  <c:v>1070</c:v>
                </c:pt>
                <c:pt idx="661">
                  <c:v>1068</c:v>
                </c:pt>
                <c:pt idx="662">
                  <c:v>1066</c:v>
                </c:pt>
                <c:pt idx="663">
                  <c:v>1066</c:v>
                </c:pt>
                <c:pt idx="664">
                  <c:v>1066</c:v>
                </c:pt>
                <c:pt idx="665">
                  <c:v>1065</c:v>
                </c:pt>
                <c:pt idx="666">
                  <c:v>1068</c:v>
                </c:pt>
                <c:pt idx="667">
                  <c:v>1068</c:v>
                </c:pt>
                <c:pt idx="668">
                  <c:v>1067</c:v>
                </c:pt>
                <c:pt idx="669">
                  <c:v>1068</c:v>
                </c:pt>
                <c:pt idx="670">
                  <c:v>1069</c:v>
                </c:pt>
                <c:pt idx="671">
                  <c:v>1068</c:v>
                </c:pt>
                <c:pt idx="672">
                  <c:v>1068</c:v>
                </c:pt>
                <c:pt idx="673">
                  <c:v>1066</c:v>
                </c:pt>
                <c:pt idx="674">
                  <c:v>1066</c:v>
                </c:pt>
                <c:pt idx="675">
                  <c:v>1066</c:v>
                </c:pt>
                <c:pt idx="676">
                  <c:v>1065</c:v>
                </c:pt>
                <c:pt idx="677">
                  <c:v>1065</c:v>
                </c:pt>
                <c:pt idx="678">
                  <c:v>1065</c:v>
                </c:pt>
                <c:pt idx="679">
                  <c:v>1064</c:v>
                </c:pt>
                <c:pt idx="680">
                  <c:v>1064</c:v>
                </c:pt>
                <c:pt idx="681">
                  <c:v>1065</c:v>
                </c:pt>
                <c:pt idx="682">
                  <c:v>1065</c:v>
                </c:pt>
                <c:pt idx="683">
                  <c:v>1065</c:v>
                </c:pt>
                <c:pt idx="684">
                  <c:v>1066</c:v>
                </c:pt>
                <c:pt idx="685">
                  <c:v>1065</c:v>
                </c:pt>
                <c:pt idx="686">
                  <c:v>1066</c:v>
                </c:pt>
                <c:pt idx="687">
                  <c:v>1065</c:v>
                </c:pt>
                <c:pt idx="688">
                  <c:v>1065</c:v>
                </c:pt>
                <c:pt idx="689">
                  <c:v>1066</c:v>
                </c:pt>
                <c:pt idx="690">
                  <c:v>1065</c:v>
                </c:pt>
                <c:pt idx="691">
                  <c:v>1064</c:v>
                </c:pt>
                <c:pt idx="692">
                  <c:v>1063</c:v>
                </c:pt>
                <c:pt idx="693">
                  <c:v>1064</c:v>
                </c:pt>
                <c:pt idx="694">
                  <c:v>1062</c:v>
                </c:pt>
                <c:pt idx="695">
                  <c:v>1063</c:v>
                </c:pt>
                <c:pt idx="696">
                  <c:v>1063</c:v>
                </c:pt>
                <c:pt idx="697">
                  <c:v>1062</c:v>
                </c:pt>
                <c:pt idx="698">
                  <c:v>1062</c:v>
                </c:pt>
                <c:pt idx="699">
                  <c:v>1063</c:v>
                </c:pt>
                <c:pt idx="700">
                  <c:v>1062</c:v>
                </c:pt>
                <c:pt idx="701">
                  <c:v>1063</c:v>
                </c:pt>
                <c:pt idx="702">
                  <c:v>1064</c:v>
                </c:pt>
                <c:pt idx="703">
                  <c:v>1063</c:v>
                </c:pt>
                <c:pt idx="704">
                  <c:v>1064</c:v>
                </c:pt>
                <c:pt idx="705">
                  <c:v>1065</c:v>
                </c:pt>
                <c:pt idx="706">
                  <c:v>1064</c:v>
                </c:pt>
                <c:pt idx="707">
                  <c:v>1065</c:v>
                </c:pt>
                <c:pt idx="708">
                  <c:v>1069</c:v>
                </c:pt>
                <c:pt idx="709">
                  <c:v>1081</c:v>
                </c:pt>
                <c:pt idx="710">
                  <c:v>1096</c:v>
                </c:pt>
                <c:pt idx="711">
                  <c:v>1113</c:v>
                </c:pt>
                <c:pt idx="712">
                  <c:v>1132</c:v>
                </c:pt>
                <c:pt idx="713">
                  <c:v>1150</c:v>
                </c:pt>
                <c:pt idx="714">
                  <c:v>1168</c:v>
                </c:pt>
                <c:pt idx="715">
                  <c:v>1185</c:v>
                </c:pt>
                <c:pt idx="716">
                  <c:v>1201</c:v>
                </c:pt>
                <c:pt idx="717">
                  <c:v>1218</c:v>
                </c:pt>
                <c:pt idx="718">
                  <c:v>1233</c:v>
                </c:pt>
                <c:pt idx="719">
                  <c:v>1248</c:v>
                </c:pt>
                <c:pt idx="720">
                  <c:v>1263</c:v>
                </c:pt>
                <c:pt idx="721">
                  <c:v>1277</c:v>
                </c:pt>
                <c:pt idx="722">
                  <c:v>1290</c:v>
                </c:pt>
                <c:pt idx="723">
                  <c:v>1303</c:v>
                </c:pt>
                <c:pt idx="724">
                  <c:v>1315</c:v>
                </c:pt>
                <c:pt idx="725">
                  <c:v>1327</c:v>
                </c:pt>
                <c:pt idx="726">
                  <c:v>1338</c:v>
                </c:pt>
                <c:pt idx="727">
                  <c:v>1348</c:v>
                </c:pt>
                <c:pt idx="728">
                  <c:v>1358</c:v>
                </c:pt>
                <c:pt idx="729">
                  <c:v>1368</c:v>
                </c:pt>
                <c:pt idx="730">
                  <c:v>1376</c:v>
                </c:pt>
                <c:pt idx="731">
                  <c:v>1385</c:v>
                </c:pt>
                <c:pt idx="732">
                  <c:v>1394</c:v>
                </c:pt>
                <c:pt idx="733">
                  <c:v>1402</c:v>
                </c:pt>
                <c:pt idx="734">
                  <c:v>1410</c:v>
                </c:pt>
                <c:pt idx="735">
                  <c:v>1417</c:v>
                </c:pt>
                <c:pt idx="736">
                  <c:v>1425</c:v>
                </c:pt>
                <c:pt idx="737">
                  <c:v>1432</c:v>
                </c:pt>
                <c:pt idx="738">
                  <c:v>1439</c:v>
                </c:pt>
                <c:pt idx="739">
                  <c:v>1445</c:v>
                </c:pt>
                <c:pt idx="740">
                  <c:v>1451</c:v>
                </c:pt>
                <c:pt idx="741">
                  <c:v>1456</c:v>
                </c:pt>
                <c:pt idx="742">
                  <c:v>1462</c:v>
                </c:pt>
                <c:pt idx="743">
                  <c:v>1468</c:v>
                </c:pt>
                <c:pt idx="744">
                  <c:v>1473</c:v>
                </c:pt>
                <c:pt idx="745">
                  <c:v>1478</c:v>
                </c:pt>
                <c:pt idx="746">
                  <c:v>1482</c:v>
                </c:pt>
                <c:pt idx="747">
                  <c:v>1487</c:v>
                </c:pt>
                <c:pt idx="748">
                  <c:v>1491</c:v>
                </c:pt>
                <c:pt idx="749">
                  <c:v>1495</c:v>
                </c:pt>
                <c:pt idx="750">
                  <c:v>1500</c:v>
                </c:pt>
                <c:pt idx="751">
                  <c:v>1503</c:v>
                </c:pt>
                <c:pt idx="752">
                  <c:v>1507</c:v>
                </c:pt>
                <c:pt idx="753">
                  <c:v>1510</c:v>
                </c:pt>
                <c:pt idx="754">
                  <c:v>1513</c:v>
                </c:pt>
                <c:pt idx="755">
                  <c:v>1516</c:v>
                </c:pt>
                <c:pt idx="756">
                  <c:v>1520</c:v>
                </c:pt>
                <c:pt idx="757">
                  <c:v>1522</c:v>
                </c:pt>
                <c:pt idx="758">
                  <c:v>1525</c:v>
                </c:pt>
                <c:pt idx="759">
                  <c:v>1527</c:v>
                </c:pt>
                <c:pt idx="760">
                  <c:v>1530</c:v>
                </c:pt>
                <c:pt idx="761">
                  <c:v>1533</c:v>
                </c:pt>
                <c:pt idx="762">
                  <c:v>1535</c:v>
                </c:pt>
                <c:pt idx="763">
                  <c:v>1538</c:v>
                </c:pt>
                <c:pt idx="764">
                  <c:v>1541</c:v>
                </c:pt>
                <c:pt idx="765">
                  <c:v>1544</c:v>
                </c:pt>
                <c:pt idx="766">
                  <c:v>1546</c:v>
                </c:pt>
                <c:pt idx="767">
                  <c:v>1547</c:v>
                </c:pt>
                <c:pt idx="768">
                  <c:v>1549</c:v>
                </c:pt>
                <c:pt idx="769">
                  <c:v>1551</c:v>
                </c:pt>
                <c:pt idx="770">
                  <c:v>1553</c:v>
                </c:pt>
                <c:pt idx="771">
                  <c:v>1554</c:v>
                </c:pt>
                <c:pt idx="772">
                  <c:v>1555</c:v>
                </c:pt>
                <c:pt idx="773">
                  <c:v>1557</c:v>
                </c:pt>
                <c:pt idx="774">
                  <c:v>1558</c:v>
                </c:pt>
                <c:pt idx="775">
                  <c:v>1559</c:v>
                </c:pt>
                <c:pt idx="776">
                  <c:v>1561</c:v>
                </c:pt>
                <c:pt idx="777">
                  <c:v>1562</c:v>
                </c:pt>
                <c:pt idx="778">
                  <c:v>1563</c:v>
                </c:pt>
                <c:pt idx="779">
                  <c:v>1565</c:v>
                </c:pt>
                <c:pt idx="780">
                  <c:v>1566</c:v>
                </c:pt>
                <c:pt idx="781">
                  <c:v>1566</c:v>
                </c:pt>
                <c:pt idx="782">
                  <c:v>1568</c:v>
                </c:pt>
                <c:pt idx="783">
                  <c:v>1569</c:v>
                </c:pt>
                <c:pt idx="784">
                  <c:v>1570</c:v>
                </c:pt>
                <c:pt idx="785">
                  <c:v>1571</c:v>
                </c:pt>
                <c:pt idx="786">
                  <c:v>1572</c:v>
                </c:pt>
                <c:pt idx="787">
                  <c:v>1572</c:v>
                </c:pt>
                <c:pt idx="788">
                  <c:v>1573</c:v>
                </c:pt>
                <c:pt idx="789">
                  <c:v>1574</c:v>
                </c:pt>
                <c:pt idx="790">
                  <c:v>1575</c:v>
                </c:pt>
                <c:pt idx="791">
                  <c:v>1575</c:v>
                </c:pt>
                <c:pt idx="792">
                  <c:v>1576</c:v>
                </c:pt>
                <c:pt idx="793">
                  <c:v>1576</c:v>
                </c:pt>
                <c:pt idx="794">
                  <c:v>1577</c:v>
                </c:pt>
                <c:pt idx="795">
                  <c:v>1578</c:v>
                </c:pt>
                <c:pt idx="796">
                  <c:v>1578</c:v>
                </c:pt>
                <c:pt idx="797">
                  <c:v>1578</c:v>
                </c:pt>
                <c:pt idx="798">
                  <c:v>1579</c:v>
                </c:pt>
                <c:pt idx="799">
                  <c:v>1579</c:v>
                </c:pt>
                <c:pt idx="800">
                  <c:v>1580</c:v>
                </c:pt>
                <c:pt idx="801">
                  <c:v>1580</c:v>
                </c:pt>
                <c:pt idx="802">
                  <c:v>1580</c:v>
                </c:pt>
                <c:pt idx="803">
                  <c:v>1581</c:v>
                </c:pt>
                <c:pt idx="804">
                  <c:v>1581</c:v>
                </c:pt>
                <c:pt idx="805">
                  <c:v>1581</c:v>
                </c:pt>
                <c:pt idx="806">
                  <c:v>1581</c:v>
                </c:pt>
                <c:pt idx="807">
                  <c:v>1582</c:v>
                </c:pt>
                <c:pt idx="808">
                  <c:v>1582</c:v>
                </c:pt>
                <c:pt idx="809">
                  <c:v>1582</c:v>
                </c:pt>
                <c:pt idx="810">
                  <c:v>1583</c:v>
                </c:pt>
                <c:pt idx="811">
                  <c:v>1583</c:v>
                </c:pt>
                <c:pt idx="812">
                  <c:v>1583</c:v>
                </c:pt>
                <c:pt idx="813">
                  <c:v>1584</c:v>
                </c:pt>
                <c:pt idx="814">
                  <c:v>1584</c:v>
                </c:pt>
                <c:pt idx="815">
                  <c:v>1584</c:v>
                </c:pt>
                <c:pt idx="816">
                  <c:v>1584</c:v>
                </c:pt>
                <c:pt idx="817">
                  <c:v>1584</c:v>
                </c:pt>
                <c:pt idx="818">
                  <c:v>1584</c:v>
                </c:pt>
                <c:pt idx="819">
                  <c:v>1584</c:v>
                </c:pt>
                <c:pt idx="820">
                  <c:v>1585</c:v>
                </c:pt>
                <c:pt idx="821">
                  <c:v>1585</c:v>
                </c:pt>
                <c:pt idx="822">
                  <c:v>1585</c:v>
                </c:pt>
                <c:pt idx="823">
                  <c:v>1585</c:v>
                </c:pt>
                <c:pt idx="824">
                  <c:v>1585</c:v>
                </c:pt>
                <c:pt idx="825">
                  <c:v>1585</c:v>
                </c:pt>
                <c:pt idx="826">
                  <c:v>1585</c:v>
                </c:pt>
                <c:pt idx="827">
                  <c:v>1585</c:v>
                </c:pt>
                <c:pt idx="828">
                  <c:v>1585</c:v>
                </c:pt>
                <c:pt idx="829">
                  <c:v>1585</c:v>
                </c:pt>
                <c:pt idx="830">
                  <c:v>1585</c:v>
                </c:pt>
                <c:pt idx="831">
                  <c:v>1585</c:v>
                </c:pt>
                <c:pt idx="832">
                  <c:v>1585</c:v>
                </c:pt>
                <c:pt idx="833">
                  <c:v>1585</c:v>
                </c:pt>
                <c:pt idx="834">
                  <c:v>1586</c:v>
                </c:pt>
                <c:pt idx="835">
                  <c:v>1585</c:v>
                </c:pt>
                <c:pt idx="836">
                  <c:v>1586</c:v>
                </c:pt>
                <c:pt idx="837">
                  <c:v>1585</c:v>
                </c:pt>
                <c:pt idx="838">
                  <c:v>1585</c:v>
                </c:pt>
                <c:pt idx="839">
                  <c:v>1585</c:v>
                </c:pt>
                <c:pt idx="840">
                  <c:v>1585</c:v>
                </c:pt>
                <c:pt idx="841">
                  <c:v>1585</c:v>
                </c:pt>
                <c:pt idx="842">
                  <c:v>1585</c:v>
                </c:pt>
                <c:pt idx="843">
                  <c:v>1586</c:v>
                </c:pt>
                <c:pt idx="844">
                  <c:v>1586</c:v>
                </c:pt>
                <c:pt idx="845">
                  <c:v>1585</c:v>
                </c:pt>
                <c:pt idx="846">
                  <c:v>1586</c:v>
                </c:pt>
                <c:pt idx="847">
                  <c:v>1586</c:v>
                </c:pt>
                <c:pt idx="848">
                  <c:v>1585</c:v>
                </c:pt>
                <c:pt idx="849">
                  <c:v>1585</c:v>
                </c:pt>
                <c:pt idx="850">
                  <c:v>1585</c:v>
                </c:pt>
                <c:pt idx="851">
                  <c:v>1585</c:v>
                </c:pt>
                <c:pt idx="852">
                  <c:v>1585</c:v>
                </c:pt>
                <c:pt idx="853">
                  <c:v>1585</c:v>
                </c:pt>
                <c:pt idx="854">
                  <c:v>1585</c:v>
                </c:pt>
                <c:pt idx="855">
                  <c:v>1585</c:v>
                </c:pt>
                <c:pt idx="856">
                  <c:v>1585</c:v>
                </c:pt>
                <c:pt idx="857">
                  <c:v>1585</c:v>
                </c:pt>
                <c:pt idx="858">
                  <c:v>1585</c:v>
                </c:pt>
                <c:pt idx="859">
                  <c:v>1585</c:v>
                </c:pt>
                <c:pt idx="860">
                  <c:v>1585</c:v>
                </c:pt>
                <c:pt idx="861">
                  <c:v>1585</c:v>
                </c:pt>
                <c:pt idx="862">
                  <c:v>1584</c:v>
                </c:pt>
                <c:pt idx="863">
                  <c:v>1585</c:v>
                </c:pt>
                <c:pt idx="864">
                  <c:v>1585</c:v>
                </c:pt>
                <c:pt idx="865">
                  <c:v>1585</c:v>
                </c:pt>
                <c:pt idx="866">
                  <c:v>1585</c:v>
                </c:pt>
                <c:pt idx="867">
                  <c:v>1585</c:v>
                </c:pt>
                <c:pt idx="868">
                  <c:v>1585</c:v>
                </c:pt>
                <c:pt idx="869">
                  <c:v>1585</c:v>
                </c:pt>
                <c:pt idx="870">
                  <c:v>1585</c:v>
                </c:pt>
                <c:pt idx="871">
                  <c:v>1585</c:v>
                </c:pt>
                <c:pt idx="872">
                  <c:v>1585</c:v>
                </c:pt>
                <c:pt idx="873">
                  <c:v>1584</c:v>
                </c:pt>
                <c:pt idx="874">
                  <c:v>1585</c:v>
                </c:pt>
                <c:pt idx="875">
                  <c:v>1584</c:v>
                </c:pt>
                <c:pt idx="876">
                  <c:v>1584</c:v>
                </c:pt>
                <c:pt idx="877">
                  <c:v>1583</c:v>
                </c:pt>
                <c:pt idx="878">
                  <c:v>1583</c:v>
                </c:pt>
                <c:pt idx="879">
                  <c:v>1583</c:v>
                </c:pt>
                <c:pt idx="880">
                  <c:v>1584</c:v>
                </c:pt>
                <c:pt idx="881">
                  <c:v>1584</c:v>
                </c:pt>
                <c:pt idx="882">
                  <c:v>1584</c:v>
                </c:pt>
                <c:pt idx="883">
                  <c:v>1583</c:v>
                </c:pt>
                <c:pt idx="884">
                  <c:v>1583</c:v>
                </c:pt>
                <c:pt idx="885">
                  <c:v>1583</c:v>
                </c:pt>
                <c:pt idx="886">
                  <c:v>1583</c:v>
                </c:pt>
                <c:pt idx="887">
                  <c:v>1583</c:v>
                </c:pt>
                <c:pt idx="888">
                  <c:v>1583</c:v>
                </c:pt>
                <c:pt idx="889">
                  <c:v>1583</c:v>
                </c:pt>
                <c:pt idx="890">
                  <c:v>1583</c:v>
                </c:pt>
                <c:pt idx="891">
                  <c:v>1583</c:v>
                </c:pt>
                <c:pt idx="892">
                  <c:v>1583</c:v>
                </c:pt>
                <c:pt idx="893">
                  <c:v>1582</c:v>
                </c:pt>
                <c:pt idx="894">
                  <c:v>1582</c:v>
                </c:pt>
                <c:pt idx="895">
                  <c:v>1583</c:v>
                </c:pt>
                <c:pt idx="896">
                  <c:v>1583</c:v>
                </c:pt>
                <c:pt idx="897">
                  <c:v>1582</c:v>
                </c:pt>
                <c:pt idx="898">
                  <c:v>1582</c:v>
                </c:pt>
                <c:pt idx="899">
                  <c:v>1582</c:v>
                </c:pt>
                <c:pt idx="900">
                  <c:v>1582</c:v>
                </c:pt>
                <c:pt idx="901">
                  <c:v>1582</c:v>
                </c:pt>
                <c:pt idx="902">
                  <c:v>1581</c:v>
                </c:pt>
                <c:pt idx="903">
                  <c:v>1581</c:v>
                </c:pt>
                <c:pt idx="904">
                  <c:v>1581</c:v>
                </c:pt>
                <c:pt idx="905">
                  <c:v>1582</c:v>
                </c:pt>
                <c:pt idx="906">
                  <c:v>1582</c:v>
                </c:pt>
                <c:pt idx="907">
                  <c:v>1582</c:v>
                </c:pt>
                <c:pt idx="908">
                  <c:v>1581</c:v>
                </c:pt>
                <c:pt idx="909">
                  <c:v>1581</c:v>
                </c:pt>
                <c:pt idx="910">
                  <c:v>1581</c:v>
                </c:pt>
                <c:pt idx="911">
                  <c:v>1581</c:v>
                </c:pt>
                <c:pt idx="912">
                  <c:v>1581</c:v>
                </c:pt>
                <c:pt idx="913">
                  <c:v>1580</c:v>
                </c:pt>
                <c:pt idx="914">
                  <c:v>1580</c:v>
                </c:pt>
                <c:pt idx="915">
                  <c:v>1579</c:v>
                </c:pt>
                <c:pt idx="916">
                  <c:v>1579</c:v>
                </c:pt>
                <c:pt idx="917">
                  <c:v>1579</c:v>
                </c:pt>
                <c:pt idx="918">
                  <c:v>1579</c:v>
                </c:pt>
                <c:pt idx="919">
                  <c:v>1579</c:v>
                </c:pt>
                <c:pt idx="920">
                  <c:v>1579</c:v>
                </c:pt>
                <c:pt idx="921">
                  <c:v>1579</c:v>
                </c:pt>
                <c:pt idx="922">
                  <c:v>1579</c:v>
                </c:pt>
                <c:pt idx="923">
                  <c:v>1579</c:v>
                </c:pt>
                <c:pt idx="924">
                  <c:v>1579</c:v>
                </c:pt>
                <c:pt idx="925">
                  <c:v>1579</c:v>
                </c:pt>
                <c:pt idx="926">
                  <c:v>1578</c:v>
                </c:pt>
                <c:pt idx="927">
                  <c:v>1578</c:v>
                </c:pt>
                <c:pt idx="928">
                  <c:v>1578</c:v>
                </c:pt>
                <c:pt idx="929">
                  <c:v>1578</c:v>
                </c:pt>
                <c:pt idx="930">
                  <c:v>1578</c:v>
                </c:pt>
                <c:pt idx="931">
                  <c:v>1578</c:v>
                </c:pt>
                <c:pt idx="932">
                  <c:v>1578</c:v>
                </c:pt>
                <c:pt idx="933">
                  <c:v>1578</c:v>
                </c:pt>
                <c:pt idx="934">
                  <c:v>1578</c:v>
                </c:pt>
                <c:pt idx="935">
                  <c:v>1577</c:v>
                </c:pt>
                <c:pt idx="936">
                  <c:v>1577</c:v>
                </c:pt>
                <c:pt idx="937">
                  <c:v>1577</c:v>
                </c:pt>
                <c:pt idx="938">
                  <c:v>1577</c:v>
                </c:pt>
                <c:pt idx="939">
                  <c:v>1577</c:v>
                </c:pt>
                <c:pt idx="940">
                  <c:v>1577</c:v>
                </c:pt>
                <c:pt idx="941">
                  <c:v>1577</c:v>
                </c:pt>
                <c:pt idx="942">
                  <c:v>1576</c:v>
                </c:pt>
                <c:pt idx="943">
                  <c:v>1575</c:v>
                </c:pt>
                <c:pt idx="944">
                  <c:v>1569</c:v>
                </c:pt>
                <c:pt idx="945">
                  <c:v>1561</c:v>
                </c:pt>
                <c:pt idx="946">
                  <c:v>1549</c:v>
                </c:pt>
                <c:pt idx="947">
                  <c:v>1535</c:v>
                </c:pt>
                <c:pt idx="948">
                  <c:v>1519</c:v>
                </c:pt>
                <c:pt idx="949">
                  <c:v>1505</c:v>
                </c:pt>
                <c:pt idx="950">
                  <c:v>1490</c:v>
                </c:pt>
                <c:pt idx="951">
                  <c:v>1476</c:v>
                </c:pt>
                <c:pt idx="952">
                  <c:v>1461</c:v>
                </c:pt>
                <c:pt idx="953">
                  <c:v>1447</c:v>
                </c:pt>
                <c:pt idx="954">
                  <c:v>1436</c:v>
                </c:pt>
                <c:pt idx="955">
                  <c:v>1424</c:v>
                </c:pt>
                <c:pt idx="956">
                  <c:v>1412</c:v>
                </c:pt>
                <c:pt idx="957">
                  <c:v>1400</c:v>
                </c:pt>
                <c:pt idx="958">
                  <c:v>1389</c:v>
                </c:pt>
                <c:pt idx="959">
                  <c:v>1378</c:v>
                </c:pt>
                <c:pt idx="960">
                  <c:v>1368</c:v>
                </c:pt>
                <c:pt idx="961">
                  <c:v>1357</c:v>
                </c:pt>
                <c:pt idx="962">
                  <c:v>1348</c:v>
                </c:pt>
                <c:pt idx="963">
                  <c:v>1337</c:v>
                </c:pt>
                <c:pt idx="964">
                  <c:v>1328</c:v>
                </c:pt>
                <c:pt idx="965">
                  <c:v>1318</c:v>
                </c:pt>
                <c:pt idx="966">
                  <c:v>1308</c:v>
                </c:pt>
                <c:pt idx="967">
                  <c:v>1299</c:v>
                </c:pt>
                <c:pt idx="968">
                  <c:v>1289</c:v>
                </c:pt>
                <c:pt idx="969">
                  <c:v>1281</c:v>
                </c:pt>
                <c:pt idx="970">
                  <c:v>1272</c:v>
                </c:pt>
                <c:pt idx="971">
                  <c:v>1265</c:v>
                </c:pt>
                <c:pt idx="972">
                  <c:v>1259</c:v>
                </c:pt>
                <c:pt idx="973">
                  <c:v>1252</c:v>
                </c:pt>
                <c:pt idx="974">
                  <c:v>1245</c:v>
                </c:pt>
                <c:pt idx="975">
                  <c:v>1238</c:v>
                </c:pt>
                <c:pt idx="976">
                  <c:v>1232</c:v>
                </c:pt>
                <c:pt idx="977">
                  <c:v>1226</c:v>
                </c:pt>
                <c:pt idx="978">
                  <c:v>1220</c:v>
                </c:pt>
                <c:pt idx="979">
                  <c:v>1214</c:v>
                </c:pt>
                <c:pt idx="980">
                  <c:v>1208</c:v>
                </c:pt>
                <c:pt idx="981">
                  <c:v>1203</c:v>
                </c:pt>
                <c:pt idx="982">
                  <c:v>1198</c:v>
                </c:pt>
                <c:pt idx="983">
                  <c:v>1192</c:v>
                </c:pt>
                <c:pt idx="984">
                  <c:v>1187</c:v>
                </c:pt>
                <c:pt idx="985">
                  <c:v>1182</c:v>
                </c:pt>
                <c:pt idx="986">
                  <c:v>1178</c:v>
                </c:pt>
                <c:pt idx="987">
                  <c:v>1173</c:v>
                </c:pt>
                <c:pt idx="988">
                  <c:v>1168</c:v>
                </c:pt>
                <c:pt idx="989">
                  <c:v>1164</c:v>
                </c:pt>
                <c:pt idx="990">
                  <c:v>1161</c:v>
                </c:pt>
                <c:pt idx="991">
                  <c:v>1157</c:v>
                </c:pt>
                <c:pt idx="992">
                  <c:v>1153</c:v>
                </c:pt>
                <c:pt idx="993">
                  <c:v>1150</c:v>
                </c:pt>
                <c:pt idx="994">
                  <c:v>1146</c:v>
                </c:pt>
                <c:pt idx="995">
                  <c:v>1141</c:v>
                </c:pt>
                <c:pt idx="996">
                  <c:v>1138</c:v>
                </c:pt>
                <c:pt idx="997">
                  <c:v>1135</c:v>
                </c:pt>
                <c:pt idx="998">
                  <c:v>1131</c:v>
                </c:pt>
                <c:pt idx="999">
                  <c:v>1128</c:v>
                </c:pt>
                <c:pt idx="1000">
                  <c:v>1125</c:v>
                </c:pt>
                <c:pt idx="1001">
                  <c:v>1121</c:v>
                </c:pt>
                <c:pt idx="1002">
                  <c:v>1119</c:v>
                </c:pt>
                <c:pt idx="1003">
                  <c:v>1117</c:v>
                </c:pt>
                <c:pt idx="1004">
                  <c:v>1115</c:v>
                </c:pt>
                <c:pt idx="1005">
                  <c:v>1113</c:v>
                </c:pt>
                <c:pt idx="1006">
                  <c:v>1109</c:v>
                </c:pt>
                <c:pt idx="1007">
                  <c:v>1105</c:v>
                </c:pt>
                <c:pt idx="1008">
                  <c:v>1105</c:v>
                </c:pt>
                <c:pt idx="1009">
                  <c:v>1102</c:v>
                </c:pt>
                <c:pt idx="1010">
                  <c:v>1099</c:v>
                </c:pt>
                <c:pt idx="1011">
                  <c:v>1096</c:v>
                </c:pt>
                <c:pt idx="1012">
                  <c:v>1094</c:v>
                </c:pt>
                <c:pt idx="1013">
                  <c:v>1092</c:v>
                </c:pt>
                <c:pt idx="1014">
                  <c:v>1090</c:v>
                </c:pt>
                <c:pt idx="1015">
                  <c:v>1088</c:v>
                </c:pt>
                <c:pt idx="1016">
                  <c:v>1086</c:v>
                </c:pt>
                <c:pt idx="1017">
                  <c:v>1083</c:v>
                </c:pt>
                <c:pt idx="1018">
                  <c:v>1081</c:v>
                </c:pt>
                <c:pt idx="1019">
                  <c:v>1078</c:v>
                </c:pt>
                <c:pt idx="1020">
                  <c:v>1077</c:v>
                </c:pt>
                <c:pt idx="1021">
                  <c:v>1074</c:v>
                </c:pt>
                <c:pt idx="1022">
                  <c:v>1073</c:v>
                </c:pt>
                <c:pt idx="1023">
                  <c:v>1073</c:v>
                </c:pt>
                <c:pt idx="1024">
                  <c:v>1073</c:v>
                </c:pt>
                <c:pt idx="1025">
                  <c:v>1071</c:v>
                </c:pt>
                <c:pt idx="1026">
                  <c:v>1070</c:v>
                </c:pt>
                <c:pt idx="1027">
                  <c:v>1067</c:v>
                </c:pt>
                <c:pt idx="1028">
                  <c:v>1065</c:v>
                </c:pt>
                <c:pt idx="1029">
                  <c:v>1064</c:v>
                </c:pt>
                <c:pt idx="1030">
                  <c:v>1063</c:v>
                </c:pt>
                <c:pt idx="1031">
                  <c:v>1061</c:v>
                </c:pt>
                <c:pt idx="1032">
                  <c:v>1058</c:v>
                </c:pt>
                <c:pt idx="1033">
                  <c:v>1056</c:v>
                </c:pt>
                <c:pt idx="1034">
                  <c:v>1056</c:v>
                </c:pt>
                <c:pt idx="1035">
                  <c:v>1055</c:v>
                </c:pt>
                <c:pt idx="1036">
                  <c:v>1054</c:v>
                </c:pt>
                <c:pt idx="1037">
                  <c:v>1052</c:v>
                </c:pt>
                <c:pt idx="1038">
                  <c:v>1052</c:v>
                </c:pt>
                <c:pt idx="1039">
                  <c:v>1051</c:v>
                </c:pt>
                <c:pt idx="1040">
                  <c:v>1048</c:v>
                </c:pt>
                <c:pt idx="1041">
                  <c:v>1046</c:v>
                </c:pt>
                <c:pt idx="1042">
                  <c:v>1047</c:v>
                </c:pt>
                <c:pt idx="1043">
                  <c:v>1046</c:v>
                </c:pt>
                <c:pt idx="1044">
                  <c:v>1046</c:v>
                </c:pt>
                <c:pt idx="1045">
                  <c:v>1045</c:v>
                </c:pt>
                <c:pt idx="1046">
                  <c:v>1045</c:v>
                </c:pt>
                <c:pt idx="1047">
                  <c:v>1044</c:v>
                </c:pt>
                <c:pt idx="1048">
                  <c:v>1044</c:v>
                </c:pt>
                <c:pt idx="1049">
                  <c:v>1044</c:v>
                </c:pt>
                <c:pt idx="1050">
                  <c:v>1042</c:v>
                </c:pt>
                <c:pt idx="1051">
                  <c:v>1041</c:v>
                </c:pt>
                <c:pt idx="1052">
                  <c:v>1040</c:v>
                </c:pt>
                <c:pt idx="1053">
                  <c:v>1039</c:v>
                </c:pt>
                <c:pt idx="1054">
                  <c:v>1038</c:v>
                </c:pt>
                <c:pt idx="1055">
                  <c:v>1039</c:v>
                </c:pt>
                <c:pt idx="1056">
                  <c:v>1039</c:v>
                </c:pt>
                <c:pt idx="1057">
                  <c:v>1037</c:v>
                </c:pt>
                <c:pt idx="1058">
                  <c:v>1036</c:v>
                </c:pt>
                <c:pt idx="1059">
                  <c:v>1035</c:v>
                </c:pt>
                <c:pt idx="1060">
                  <c:v>1035</c:v>
                </c:pt>
                <c:pt idx="1061">
                  <c:v>1036</c:v>
                </c:pt>
                <c:pt idx="1062">
                  <c:v>1032</c:v>
                </c:pt>
                <c:pt idx="1063">
                  <c:v>1030</c:v>
                </c:pt>
                <c:pt idx="1064">
                  <c:v>1032</c:v>
                </c:pt>
                <c:pt idx="1065">
                  <c:v>1030</c:v>
                </c:pt>
                <c:pt idx="1066">
                  <c:v>1030</c:v>
                </c:pt>
                <c:pt idx="1067">
                  <c:v>1029</c:v>
                </c:pt>
                <c:pt idx="1068">
                  <c:v>1029</c:v>
                </c:pt>
                <c:pt idx="1069">
                  <c:v>1028</c:v>
                </c:pt>
                <c:pt idx="1070">
                  <c:v>1027</c:v>
                </c:pt>
                <c:pt idx="1071">
                  <c:v>1028</c:v>
                </c:pt>
                <c:pt idx="1072">
                  <c:v>1029</c:v>
                </c:pt>
                <c:pt idx="1073">
                  <c:v>1028</c:v>
                </c:pt>
                <c:pt idx="1074">
                  <c:v>1027</c:v>
                </c:pt>
                <c:pt idx="1075">
                  <c:v>1028</c:v>
                </c:pt>
                <c:pt idx="1076">
                  <c:v>1027</c:v>
                </c:pt>
                <c:pt idx="1077">
                  <c:v>1029</c:v>
                </c:pt>
                <c:pt idx="1078">
                  <c:v>1028</c:v>
                </c:pt>
                <c:pt idx="1079">
                  <c:v>1027</c:v>
                </c:pt>
                <c:pt idx="1080">
                  <c:v>1026</c:v>
                </c:pt>
                <c:pt idx="1081">
                  <c:v>1025</c:v>
                </c:pt>
                <c:pt idx="1082">
                  <c:v>1025</c:v>
                </c:pt>
                <c:pt idx="1083">
                  <c:v>1023</c:v>
                </c:pt>
                <c:pt idx="1084">
                  <c:v>1023</c:v>
                </c:pt>
                <c:pt idx="1085">
                  <c:v>1022</c:v>
                </c:pt>
                <c:pt idx="1086">
                  <c:v>1023</c:v>
                </c:pt>
                <c:pt idx="1087">
                  <c:v>1024</c:v>
                </c:pt>
                <c:pt idx="1088">
                  <c:v>1024</c:v>
                </c:pt>
                <c:pt idx="1089">
                  <c:v>1024</c:v>
                </c:pt>
                <c:pt idx="1090">
                  <c:v>1024</c:v>
                </c:pt>
                <c:pt idx="1091">
                  <c:v>1021</c:v>
                </c:pt>
                <c:pt idx="1092">
                  <c:v>1021</c:v>
                </c:pt>
                <c:pt idx="1093">
                  <c:v>1019</c:v>
                </c:pt>
                <c:pt idx="1094">
                  <c:v>1019</c:v>
                </c:pt>
                <c:pt idx="1095">
                  <c:v>1019</c:v>
                </c:pt>
                <c:pt idx="1096">
                  <c:v>1019</c:v>
                </c:pt>
                <c:pt idx="1097">
                  <c:v>1017</c:v>
                </c:pt>
                <c:pt idx="1098">
                  <c:v>1017</c:v>
                </c:pt>
                <c:pt idx="1099">
                  <c:v>1018</c:v>
                </c:pt>
                <c:pt idx="1100">
                  <c:v>1018</c:v>
                </c:pt>
                <c:pt idx="1101">
                  <c:v>1017</c:v>
                </c:pt>
                <c:pt idx="1102">
                  <c:v>1018</c:v>
                </c:pt>
                <c:pt idx="1103">
                  <c:v>1018</c:v>
                </c:pt>
                <c:pt idx="1104">
                  <c:v>1018</c:v>
                </c:pt>
                <c:pt idx="1105">
                  <c:v>1017</c:v>
                </c:pt>
                <c:pt idx="1106">
                  <c:v>1019</c:v>
                </c:pt>
                <c:pt idx="1107">
                  <c:v>1019</c:v>
                </c:pt>
                <c:pt idx="1108">
                  <c:v>1018</c:v>
                </c:pt>
                <c:pt idx="1109">
                  <c:v>1017</c:v>
                </c:pt>
                <c:pt idx="1110">
                  <c:v>1016</c:v>
                </c:pt>
                <c:pt idx="1111">
                  <c:v>1015</c:v>
                </c:pt>
                <c:pt idx="1112">
                  <c:v>1013</c:v>
                </c:pt>
                <c:pt idx="1113">
                  <c:v>1014</c:v>
                </c:pt>
                <c:pt idx="1114">
                  <c:v>1013</c:v>
                </c:pt>
                <c:pt idx="1115">
                  <c:v>1012</c:v>
                </c:pt>
                <c:pt idx="1116">
                  <c:v>1012</c:v>
                </c:pt>
                <c:pt idx="1117">
                  <c:v>1013</c:v>
                </c:pt>
                <c:pt idx="1118">
                  <c:v>1012</c:v>
                </c:pt>
                <c:pt idx="1119">
                  <c:v>1011</c:v>
                </c:pt>
                <c:pt idx="1120">
                  <c:v>1012</c:v>
                </c:pt>
                <c:pt idx="1121">
                  <c:v>1010</c:v>
                </c:pt>
                <c:pt idx="1122">
                  <c:v>1009</c:v>
                </c:pt>
                <c:pt idx="1123">
                  <c:v>1009</c:v>
                </c:pt>
                <c:pt idx="1124">
                  <c:v>1010</c:v>
                </c:pt>
                <c:pt idx="1125">
                  <c:v>1010</c:v>
                </c:pt>
                <c:pt idx="1126">
                  <c:v>1009</c:v>
                </c:pt>
                <c:pt idx="1127">
                  <c:v>1008</c:v>
                </c:pt>
                <c:pt idx="1128">
                  <c:v>1007</c:v>
                </c:pt>
                <c:pt idx="1129">
                  <c:v>1009</c:v>
                </c:pt>
                <c:pt idx="1130">
                  <c:v>1010</c:v>
                </c:pt>
                <c:pt idx="1131">
                  <c:v>1010</c:v>
                </c:pt>
                <c:pt idx="1132">
                  <c:v>1009</c:v>
                </c:pt>
                <c:pt idx="1133">
                  <c:v>1009</c:v>
                </c:pt>
                <c:pt idx="1134">
                  <c:v>1009</c:v>
                </c:pt>
                <c:pt idx="1135">
                  <c:v>1010</c:v>
                </c:pt>
                <c:pt idx="1136">
                  <c:v>1009</c:v>
                </c:pt>
                <c:pt idx="1137">
                  <c:v>1009</c:v>
                </c:pt>
                <c:pt idx="1138">
                  <c:v>1009</c:v>
                </c:pt>
                <c:pt idx="1139">
                  <c:v>1010</c:v>
                </c:pt>
                <c:pt idx="1140">
                  <c:v>1011</c:v>
                </c:pt>
                <c:pt idx="1141">
                  <c:v>1010</c:v>
                </c:pt>
                <c:pt idx="1142">
                  <c:v>1010</c:v>
                </c:pt>
                <c:pt idx="1143">
                  <c:v>1009</c:v>
                </c:pt>
                <c:pt idx="1144">
                  <c:v>1011</c:v>
                </c:pt>
                <c:pt idx="1145">
                  <c:v>1012</c:v>
                </c:pt>
                <c:pt idx="1146">
                  <c:v>1013</c:v>
                </c:pt>
                <c:pt idx="1147">
                  <c:v>1012</c:v>
                </c:pt>
                <c:pt idx="1148">
                  <c:v>1013</c:v>
                </c:pt>
                <c:pt idx="1149">
                  <c:v>1013</c:v>
                </c:pt>
                <c:pt idx="1150">
                  <c:v>1012</c:v>
                </c:pt>
                <c:pt idx="1151">
                  <c:v>1012</c:v>
                </c:pt>
                <c:pt idx="1152">
                  <c:v>1011</c:v>
                </c:pt>
                <c:pt idx="1153">
                  <c:v>1009</c:v>
                </c:pt>
                <c:pt idx="1154">
                  <c:v>1007</c:v>
                </c:pt>
                <c:pt idx="1155">
                  <c:v>1007</c:v>
                </c:pt>
                <c:pt idx="1156">
                  <c:v>1009</c:v>
                </c:pt>
                <c:pt idx="1157">
                  <c:v>1007</c:v>
                </c:pt>
                <c:pt idx="1158">
                  <c:v>1010</c:v>
                </c:pt>
                <c:pt idx="1159">
                  <c:v>1010</c:v>
                </c:pt>
                <c:pt idx="1160">
                  <c:v>1008</c:v>
                </c:pt>
                <c:pt idx="1161">
                  <c:v>1009</c:v>
                </c:pt>
                <c:pt idx="1162">
                  <c:v>1009</c:v>
                </c:pt>
                <c:pt idx="1163">
                  <c:v>1009</c:v>
                </c:pt>
                <c:pt idx="1164">
                  <c:v>1008</c:v>
                </c:pt>
                <c:pt idx="1165">
                  <c:v>1008</c:v>
                </c:pt>
                <c:pt idx="1166">
                  <c:v>1007</c:v>
                </c:pt>
                <c:pt idx="1167">
                  <c:v>1009</c:v>
                </c:pt>
                <c:pt idx="1168">
                  <c:v>1009</c:v>
                </c:pt>
                <c:pt idx="1169">
                  <c:v>1009</c:v>
                </c:pt>
                <c:pt idx="1170">
                  <c:v>1008</c:v>
                </c:pt>
                <c:pt idx="1171">
                  <c:v>1007</c:v>
                </c:pt>
                <c:pt idx="1172">
                  <c:v>1008</c:v>
                </c:pt>
                <c:pt idx="1173">
                  <c:v>1006</c:v>
                </c:pt>
                <c:pt idx="1174">
                  <c:v>1007</c:v>
                </c:pt>
                <c:pt idx="1175">
                  <c:v>1006</c:v>
                </c:pt>
                <c:pt idx="1176">
                  <c:v>1005</c:v>
                </c:pt>
                <c:pt idx="1177">
                  <c:v>1005</c:v>
                </c:pt>
                <c:pt idx="1178">
                  <c:v>1006</c:v>
                </c:pt>
                <c:pt idx="1179">
                  <c:v>1007</c:v>
                </c:pt>
                <c:pt idx="1180">
                  <c:v>1008</c:v>
                </c:pt>
                <c:pt idx="1181">
                  <c:v>1009</c:v>
                </c:pt>
                <c:pt idx="1182">
                  <c:v>1008</c:v>
                </c:pt>
                <c:pt idx="1183">
                  <c:v>1007</c:v>
                </c:pt>
                <c:pt idx="1184">
                  <c:v>1005</c:v>
                </c:pt>
                <c:pt idx="1185">
                  <c:v>1006</c:v>
                </c:pt>
                <c:pt idx="1186">
                  <c:v>1006</c:v>
                </c:pt>
                <c:pt idx="1187">
                  <c:v>1006</c:v>
                </c:pt>
                <c:pt idx="1188">
                  <c:v>1007</c:v>
                </c:pt>
                <c:pt idx="1189">
                  <c:v>1007</c:v>
                </c:pt>
                <c:pt idx="1190">
                  <c:v>1009</c:v>
                </c:pt>
                <c:pt idx="1191">
                  <c:v>1008</c:v>
                </c:pt>
                <c:pt idx="1192">
                  <c:v>4095</c:v>
                </c:pt>
                <c:pt idx="1193">
                  <c:v>1007</c:v>
                </c:pt>
                <c:pt idx="1194">
                  <c:v>1007</c:v>
                </c:pt>
                <c:pt idx="1195">
                  <c:v>1007</c:v>
                </c:pt>
                <c:pt idx="1196">
                  <c:v>1007</c:v>
                </c:pt>
                <c:pt idx="1197">
                  <c:v>1006</c:v>
                </c:pt>
                <c:pt idx="1198">
                  <c:v>1006</c:v>
                </c:pt>
                <c:pt idx="1199">
                  <c:v>1007</c:v>
                </c:pt>
                <c:pt idx="1200">
                  <c:v>1007</c:v>
                </c:pt>
                <c:pt idx="1201">
                  <c:v>1008</c:v>
                </c:pt>
                <c:pt idx="1202">
                  <c:v>1009</c:v>
                </c:pt>
                <c:pt idx="1203">
                  <c:v>1007</c:v>
                </c:pt>
                <c:pt idx="1204">
                  <c:v>1006</c:v>
                </c:pt>
                <c:pt idx="1205">
                  <c:v>1006</c:v>
                </c:pt>
                <c:pt idx="1206">
                  <c:v>1006</c:v>
                </c:pt>
                <c:pt idx="1207">
                  <c:v>1006</c:v>
                </c:pt>
                <c:pt idx="1208">
                  <c:v>1006</c:v>
                </c:pt>
                <c:pt idx="1209">
                  <c:v>1006</c:v>
                </c:pt>
                <c:pt idx="1210">
                  <c:v>1005</c:v>
                </c:pt>
                <c:pt idx="1211">
                  <c:v>1005</c:v>
                </c:pt>
                <c:pt idx="1212">
                  <c:v>1005</c:v>
                </c:pt>
                <c:pt idx="1213">
                  <c:v>1006</c:v>
                </c:pt>
                <c:pt idx="1214">
                  <c:v>1006</c:v>
                </c:pt>
                <c:pt idx="1215">
                  <c:v>1006</c:v>
                </c:pt>
                <c:pt idx="1216">
                  <c:v>1004</c:v>
                </c:pt>
                <c:pt idx="1217">
                  <c:v>1005</c:v>
                </c:pt>
                <c:pt idx="1218">
                  <c:v>1006</c:v>
                </c:pt>
                <c:pt idx="1219">
                  <c:v>1006</c:v>
                </c:pt>
                <c:pt idx="1220">
                  <c:v>1006</c:v>
                </c:pt>
                <c:pt idx="1221">
                  <c:v>1004</c:v>
                </c:pt>
                <c:pt idx="1222">
                  <c:v>1004</c:v>
                </c:pt>
                <c:pt idx="1223">
                  <c:v>1003</c:v>
                </c:pt>
                <c:pt idx="1224">
                  <c:v>1004</c:v>
                </c:pt>
                <c:pt idx="1225">
                  <c:v>1003</c:v>
                </c:pt>
                <c:pt idx="1226">
                  <c:v>1003</c:v>
                </c:pt>
                <c:pt idx="1227">
                  <c:v>1003</c:v>
                </c:pt>
                <c:pt idx="1228">
                  <c:v>1002</c:v>
                </c:pt>
                <c:pt idx="1229">
                  <c:v>1002</c:v>
                </c:pt>
                <c:pt idx="1230">
                  <c:v>1003</c:v>
                </c:pt>
                <c:pt idx="1231">
                  <c:v>1002</c:v>
                </c:pt>
                <c:pt idx="1232">
                  <c:v>1002</c:v>
                </c:pt>
                <c:pt idx="1233">
                  <c:v>1001</c:v>
                </c:pt>
                <c:pt idx="1234">
                  <c:v>1003</c:v>
                </c:pt>
                <c:pt idx="1235">
                  <c:v>1004</c:v>
                </c:pt>
                <c:pt idx="1236">
                  <c:v>1003</c:v>
                </c:pt>
                <c:pt idx="1237">
                  <c:v>1002</c:v>
                </c:pt>
                <c:pt idx="1238">
                  <c:v>1002</c:v>
                </c:pt>
                <c:pt idx="1239">
                  <c:v>1002</c:v>
                </c:pt>
                <c:pt idx="1240">
                  <c:v>1001</c:v>
                </c:pt>
                <c:pt idx="1241">
                  <c:v>1001</c:v>
                </c:pt>
                <c:pt idx="1242">
                  <c:v>1001</c:v>
                </c:pt>
                <c:pt idx="1243">
                  <c:v>1001</c:v>
                </c:pt>
                <c:pt idx="1244">
                  <c:v>1001</c:v>
                </c:pt>
                <c:pt idx="1245">
                  <c:v>999</c:v>
                </c:pt>
                <c:pt idx="1246">
                  <c:v>1000</c:v>
                </c:pt>
                <c:pt idx="1247">
                  <c:v>1002</c:v>
                </c:pt>
                <c:pt idx="1248">
                  <c:v>1002</c:v>
                </c:pt>
                <c:pt idx="1249">
                  <c:v>1002</c:v>
                </c:pt>
                <c:pt idx="1250">
                  <c:v>1002</c:v>
                </c:pt>
                <c:pt idx="1251">
                  <c:v>1002</c:v>
                </c:pt>
                <c:pt idx="1252">
                  <c:v>1003</c:v>
                </c:pt>
                <c:pt idx="1253">
                  <c:v>1003</c:v>
                </c:pt>
                <c:pt idx="1254">
                  <c:v>1002</c:v>
                </c:pt>
                <c:pt idx="1255">
                  <c:v>1002</c:v>
                </c:pt>
                <c:pt idx="1256">
                  <c:v>1001</c:v>
                </c:pt>
                <c:pt idx="1257">
                  <c:v>1000</c:v>
                </c:pt>
                <c:pt idx="1258">
                  <c:v>1000</c:v>
                </c:pt>
                <c:pt idx="1259">
                  <c:v>999</c:v>
                </c:pt>
                <c:pt idx="1260">
                  <c:v>1000</c:v>
                </c:pt>
                <c:pt idx="1261">
                  <c:v>999</c:v>
                </c:pt>
                <c:pt idx="1262">
                  <c:v>999</c:v>
                </c:pt>
                <c:pt idx="1263">
                  <c:v>998</c:v>
                </c:pt>
                <c:pt idx="1264">
                  <c:v>998</c:v>
                </c:pt>
                <c:pt idx="1265">
                  <c:v>998</c:v>
                </c:pt>
                <c:pt idx="1266">
                  <c:v>999</c:v>
                </c:pt>
                <c:pt idx="1267">
                  <c:v>999</c:v>
                </c:pt>
                <c:pt idx="1268">
                  <c:v>999</c:v>
                </c:pt>
                <c:pt idx="1269">
                  <c:v>999</c:v>
                </c:pt>
                <c:pt idx="1270">
                  <c:v>999</c:v>
                </c:pt>
                <c:pt idx="1271">
                  <c:v>999</c:v>
                </c:pt>
                <c:pt idx="1272">
                  <c:v>1000</c:v>
                </c:pt>
                <c:pt idx="1273">
                  <c:v>1000</c:v>
                </c:pt>
                <c:pt idx="1274">
                  <c:v>997</c:v>
                </c:pt>
                <c:pt idx="1275">
                  <c:v>996</c:v>
                </c:pt>
                <c:pt idx="1276">
                  <c:v>5</c:v>
                </c:pt>
                <c:pt idx="1277">
                  <c:v>998</c:v>
                </c:pt>
                <c:pt idx="1278">
                  <c:v>997</c:v>
                </c:pt>
                <c:pt idx="1279">
                  <c:v>996</c:v>
                </c:pt>
                <c:pt idx="1280">
                  <c:v>996</c:v>
                </c:pt>
                <c:pt idx="1281">
                  <c:v>996</c:v>
                </c:pt>
                <c:pt idx="1282">
                  <c:v>996</c:v>
                </c:pt>
                <c:pt idx="1283">
                  <c:v>997</c:v>
                </c:pt>
                <c:pt idx="1284">
                  <c:v>996</c:v>
                </c:pt>
                <c:pt idx="1285">
                  <c:v>996</c:v>
                </c:pt>
                <c:pt idx="1286">
                  <c:v>996</c:v>
                </c:pt>
                <c:pt idx="1287">
                  <c:v>996</c:v>
                </c:pt>
                <c:pt idx="1288">
                  <c:v>995</c:v>
                </c:pt>
                <c:pt idx="1289">
                  <c:v>992</c:v>
                </c:pt>
                <c:pt idx="1290">
                  <c:v>992</c:v>
                </c:pt>
                <c:pt idx="1291">
                  <c:v>996</c:v>
                </c:pt>
                <c:pt idx="1292">
                  <c:v>1006</c:v>
                </c:pt>
                <c:pt idx="1293">
                  <c:v>1020</c:v>
                </c:pt>
                <c:pt idx="1294">
                  <c:v>1038</c:v>
                </c:pt>
                <c:pt idx="1295">
                  <c:v>1057</c:v>
                </c:pt>
                <c:pt idx="1296">
                  <c:v>1076</c:v>
                </c:pt>
                <c:pt idx="1297">
                  <c:v>1096</c:v>
                </c:pt>
                <c:pt idx="1298">
                  <c:v>1114</c:v>
                </c:pt>
                <c:pt idx="1299">
                  <c:v>1132</c:v>
                </c:pt>
                <c:pt idx="1300">
                  <c:v>1151</c:v>
                </c:pt>
                <c:pt idx="1301">
                  <c:v>1166</c:v>
                </c:pt>
                <c:pt idx="1302">
                  <c:v>1182</c:v>
                </c:pt>
                <c:pt idx="1303">
                  <c:v>1198</c:v>
                </c:pt>
                <c:pt idx="1304">
                  <c:v>1212</c:v>
                </c:pt>
                <c:pt idx="1305">
                  <c:v>1228</c:v>
                </c:pt>
                <c:pt idx="1306">
                  <c:v>1241</c:v>
                </c:pt>
                <c:pt idx="1307">
                  <c:v>1253</c:v>
                </c:pt>
                <c:pt idx="1308">
                  <c:v>1266</c:v>
                </c:pt>
                <c:pt idx="1309">
                  <c:v>1278</c:v>
                </c:pt>
                <c:pt idx="1310">
                  <c:v>1290</c:v>
                </c:pt>
                <c:pt idx="1311">
                  <c:v>1302</c:v>
                </c:pt>
                <c:pt idx="1312">
                  <c:v>1313</c:v>
                </c:pt>
                <c:pt idx="1313">
                  <c:v>1323</c:v>
                </c:pt>
                <c:pt idx="1314">
                  <c:v>6</c:v>
                </c:pt>
                <c:pt idx="1315">
                  <c:v>1342</c:v>
                </c:pt>
                <c:pt idx="1316">
                  <c:v>1352</c:v>
                </c:pt>
                <c:pt idx="1317">
                  <c:v>1362</c:v>
                </c:pt>
                <c:pt idx="1318">
                  <c:v>1369</c:v>
                </c:pt>
                <c:pt idx="1319">
                  <c:v>1378</c:v>
                </c:pt>
                <c:pt idx="1320">
                  <c:v>1385</c:v>
                </c:pt>
                <c:pt idx="1321">
                  <c:v>1392</c:v>
                </c:pt>
                <c:pt idx="1322">
                  <c:v>1399</c:v>
                </c:pt>
                <c:pt idx="1323">
                  <c:v>1406</c:v>
                </c:pt>
                <c:pt idx="1324">
                  <c:v>1412</c:v>
                </c:pt>
                <c:pt idx="1325">
                  <c:v>1419</c:v>
                </c:pt>
                <c:pt idx="1326">
                  <c:v>1425</c:v>
                </c:pt>
                <c:pt idx="1327">
                  <c:v>1431</c:v>
                </c:pt>
                <c:pt idx="1328">
                  <c:v>1436</c:v>
                </c:pt>
                <c:pt idx="1329">
                  <c:v>1442</c:v>
                </c:pt>
                <c:pt idx="1330">
                  <c:v>1447</c:v>
                </c:pt>
                <c:pt idx="1331">
                  <c:v>1452</c:v>
                </c:pt>
                <c:pt idx="1332">
                  <c:v>1457</c:v>
                </c:pt>
                <c:pt idx="1333">
                  <c:v>1461</c:v>
                </c:pt>
                <c:pt idx="1334">
                  <c:v>1465</c:v>
                </c:pt>
                <c:pt idx="1335">
                  <c:v>1470</c:v>
                </c:pt>
                <c:pt idx="1336">
                  <c:v>1474</c:v>
                </c:pt>
                <c:pt idx="1337">
                  <c:v>1478</c:v>
                </c:pt>
                <c:pt idx="1338">
                  <c:v>1481</c:v>
                </c:pt>
                <c:pt idx="1339">
                  <c:v>1485</c:v>
                </c:pt>
                <c:pt idx="1340">
                  <c:v>1489</c:v>
                </c:pt>
                <c:pt idx="1341">
                  <c:v>1492</c:v>
                </c:pt>
                <c:pt idx="1342">
                  <c:v>1495</c:v>
                </c:pt>
                <c:pt idx="1343">
                  <c:v>6</c:v>
                </c:pt>
                <c:pt idx="1344">
                  <c:v>1501</c:v>
                </c:pt>
                <c:pt idx="1345">
                  <c:v>1504</c:v>
                </c:pt>
                <c:pt idx="1346">
                  <c:v>1506</c:v>
                </c:pt>
                <c:pt idx="1347">
                  <c:v>1508</c:v>
                </c:pt>
                <c:pt idx="1348">
                  <c:v>1511</c:v>
                </c:pt>
                <c:pt idx="1349">
                  <c:v>1514</c:v>
                </c:pt>
                <c:pt idx="1350">
                  <c:v>1518</c:v>
                </c:pt>
                <c:pt idx="1351">
                  <c:v>1520</c:v>
                </c:pt>
                <c:pt idx="1352">
                  <c:v>1523</c:v>
                </c:pt>
                <c:pt idx="1353">
                  <c:v>1525</c:v>
                </c:pt>
                <c:pt idx="1354">
                  <c:v>1527</c:v>
                </c:pt>
                <c:pt idx="1355">
                  <c:v>1529</c:v>
                </c:pt>
                <c:pt idx="1356">
                  <c:v>1531</c:v>
                </c:pt>
                <c:pt idx="1357">
                  <c:v>1532</c:v>
                </c:pt>
                <c:pt idx="1358">
                  <c:v>1534</c:v>
                </c:pt>
                <c:pt idx="1359">
                  <c:v>1536</c:v>
                </c:pt>
                <c:pt idx="1360">
                  <c:v>1537</c:v>
                </c:pt>
                <c:pt idx="1361">
                  <c:v>1539</c:v>
                </c:pt>
                <c:pt idx="1362">
                  <c:v>1540</c:v>
                </c:pt>
                <c:pt idx="1363">
                  <c:v>1541</c:v>
                </c:pt>
                <c:pt idx="1364">
                  <c:v>1543</c:v>
                </c:pt>
                <c:pt idx="1365">
                  <c:v>1544</c:v>
                </c:pt>
                <c:pt idx="1366">
                  <c:v>1546</c:v>
                </c:pt>
                <c:pt idx="1367">
                  <c:v>1546</c:v>
                </c:pt>
                <c:pt idx="1368">
                  <c:v>1548</c:v>
                </c:pt>
                <c:pt idx="1369">
                  <c:v>1549</c:v>
                </c:pt>
                <c:pt idx="1370">
                  <c:v>1550</c:v>
                </c:pt>
                <c:pt idx="1371">
                  <c:v>1550</c:v>
                </c:pt>
                <c:pt idx="1372">
                  <c:v>1551</c:v>
                </c:pt>
                <c:pt idx="1373">
                  <c:v>1552</c:v>
                </c:pt>
                <c:pt idx="1374">
                  <c:v>1553</c:v>
                </c:pt>
                <c:pt idx="1375">
                  <c:v>1554</c:v>
                </c:pt>
                <c:pt idx="1376">
                  <c:v>1555</c:v>
                </c:pt>
                <c:pt idx="1377">
                  <c:v>1556</c:v>
                </c:pt>
                <c:pt idx="1378">
                  <c:v>1556</c:v>
                </c:pt>
                <c:pt idx="1379">
                  <c:v>1120</c:v>
                </c:pt>
                <c:pt idx="1380">
                  <c:v>1558</c:v>
                </c:pt>
                <c:pt idx="1381">
                  <c:v>1559</c:v>
                </c:pt>
                <c:pt idx="1382">
                  <c:v>1559</c:v>
                </c:pt>
                <c:pt idx="1383">
                  <c:v>1560</c:v>
                </c:pt>
                <c:pt idx="1384">
                  <c:v>1560</c:v>
                </c:pt>
                <c:pt idx="1385">
                  <c:v>1560</c:v>
                </c:pt>
                <c:pt idx="1386">
                  <c:v>1561</c:v>
                </c:pt>
                <c:pt idx="1387">
                  <c:v>1562</c:v>
                </c:pt>
                <c:pt idx="1388">
                  <c:v>1562</c:v>
                </c:pt>
                <c:pt idx="1389">
                  <c:v>1562</c:v>
                </c:pt>
                <c:pt idx="1390">
                  <c:v>1563</c:v>
                </c:pt>
                <c:pt idx="1391">
                  <c:v>1563</c:v>
                </c:pt>
                <c:pt idx="1392">
                  <c:v>1564</c:v>
                </c:pt>
                <c:pt idx="1393">
                  <c:v>1564</c:v>
                </c:pt>
                <c:pt idx="1394">
                  <c:v>1564</c:v>
                </c:pt>
                <c:pt idx="1395">
                  <c:v>1564</c:v>
                </c:pt>
                <c:pt idx="1396">
                  <c:v>1564</c:v>
                </c:pt>
                <c:pt idx="1397">
                  <c:v>1565</c:v>
                </c:pt>
                <c:pt idx="1398">
                  <c:v>1565</c:v>
                </c:pt>
                <c:pt idx="1399">
                  <c:v>1566</c:v>
                </c:pt>
                <c:pt idx="1400">
                  <c:v>1565</c:v>
                </c:pt>
                <c:pt idx="1401">
                  <c:v>1565</c:v>
                </c:pt>
                <c:pt idx="1402">
                  <c:v>1120</c:v>
                </c:pt>
                <c:pt idx="1403">
                  <c:v>1566</c:v>
                </c:pt>
                <c:pt idx="1404">
                  <c:v>1566</c:v>
                </c:pt>
                <c:pt idx="1405">
                  <c:v>1566</c:v>
                </c:pt>
                <c:pt idx="1406">
                  <c:v>1567</c:v>
                </c:pt>
                <c:pt idx="1407">
                  <c:v>1567</c:v>
                </c:pt>
                <c:pt idx="1408">
                  <c:v>1567</c:v>
                </c:pt>
                <c:pt idx="1409">
                  <c:v>1567</c:v>
                </c:pt>
                <c:pt idx="1410">
                  <c:v>1567</c:v>
                </c:pt>
                <c:pt idx="1411">
                  <c:v>1567</c:v>
                </c:pt>
                <c:pt idx="1412">
                  <c:v>1568</c:v>
                </c:pt>
                <c:pt idx="1413">
                  <c:v>1568</c:v>
                </c:pt>
                <c:pt idx="1414">
                  <c:v>1568</c:v>
                </c:pt>
                <c:pt idx="1415">
                  <c:v>1568</c:v>
                </c:pt>
                <c:pt idx="1416">
                  <c:v>1568</c:v>
                </c:pt>
                <c:pt idx="1417">
                  <c:v>1568</c:v>
                </c:pt>
                <c:pt idx="1418">
                  <c:v>1567</c:v>
                </c:pt>
                <c:pt idx="1419">
                  <c:v>1568</c:v>
                </c:pt>
                <c:pt idx="1420">
                  <c:v>1568</c:v>
                </c:pt>
                <c:pt idx="1421">
                  <c:v>1568</c:v>
                </c:pt>
                <c:pt idx="1422">
                  <c:v>1568</c:v>
                </c:pt>
                <c:pt idx="1423">
                  <c:v>1568</c:v>
                </c:pt>
                <c:pt idx="1424">
                  <c:v>1568</c:v>
                </c:pt>
                <c:pt idx="1425">
                  <c:v>1567</c:v>
                </c:pt>
                <c:pt idx="1426">
                  <c:v>1567</c:v>
                </c:pt>
                <c:pt idx="1427">
                  <c:v>1568</c:v>
                </c:pt>
                <c:pt idx="1428">
                  <c:v>1568</c:v>
                </c:pt>
                <c:pt idx="1429">
                  <c:v>1568</c:v>
                </c:pt>
                <c:pt idx="1430">
                  <c:v>1569</c:v>
                </c:pt>
                <c:pt idx="1431">
                  <c:v>1569</c:v>
                </c:pt>
                <c:pt idx="1432">
                  <c:v>1569</c:v>
                </c:pt>
                <c:pt idx="1433">
                  <c:v>1569</c:v>
                </c:pt>
                <c:pt idx="1434">
                  <c:v>1569</c:v>
                </c:pt>
                <c:pt idx="1435">
                  <c:v>1569</c:v>
                </c:pt>
                <c:pt idx="1436">
                  <c:v>1569</c:v>
                </c:pt>
                <c:pt idx="1437">
                  <c:v>1569</c:v>
                </c:pt>
                <c:pt idx="1438">
                  <c:v>1569</c:v>
                </c:pt>
                <c:pt idx="1439">
                  <c:v>1569</c:v>
                </c:pt>
                <c:pt idx="1440">
                  <c:v>1569</c:v>
                </c:pt>
                <c:pt idx="1441">
                  <c:v>1568</c:v>
                </c:pt>
                <c:pt idx="1442">
                  <c:v>1568</c:v>
                </c:pt>
                <c:pt idx="1443">
                  <c:v>1568</c:v>
                </c:pt>
                <c:pt idx="1444">
                  <c:v>1569</c:v>
                </c:pt>
                <c:pt idx="1445">
                  <c:v>1568</c:v>
                </c:pt>
                <c:pt idx="1446">
                  <c:v>1568</c:v>
                </c:pt>
                <c:pt idx="1447">
                  <c:v>1568</c:v>
                </c:pt>
                <c:pt idx="1448">
                  <c:v>1568</c:v>
                </c:pt>
                <c:pt idx="1449">
                  <c:v>1568</c:v>
                </c:pt>
                <c:pt idx="1450">
                  <c:v>1568</c:v>
                </c:pt>
                <c:pt idx="1451">
                  <c:v>1568</c:v>
                </c:pt>
                <c:pt idx="1452">
                  <c:v>1568</c:v>
                </c:pt>
                <c:pt idx="1453">
                  <c:v>1568</c:v>
                </c:pt>
                <c:pt idx="1454">
                  <c:v>1568</c:v>
                </c:pt>
                <c:pt idx="1455">
                  <c:v>1568</c:v>
                </c:pt>
                <c:pt idx="1456">
                  <c:v>1568</c:v>
                </c:pt>
                <c:pt idx="1457">
                  <c:v>1568</c:v>
                </c:pt>
                <c:pt idx="1458">
                  <c:v>1568</c:v>
                </c:pt>
                <c:pt idx="1459">
                  <c:v>1568</c:v>
                </c:pt>
                <c:pt idx="1460">
                  <c:v>1568</c:v>
                </c:pt>
                <c:pt idx="1461">
                  <c:v>1568</c:v>
                </c:pt>
                <c:pt idx="1462">
                  <c:v>1567</c:v>
                </c:pt>
                <c:pt idx="1463">
                  <c:v>1568</c:v>
                </c:pt>
                <c:pt idx="1464">
                  <c:v>1567</c:v>
                </c:pt>
                <c:pt idx="1465">
                  <c:v>1568</c:v>
                </c:pt>
                <c:pt idx="1466">
                  <c:v>1567</c:v>
                </c:pt>
                <c:pt idx="1467">
                  <c:v>1567</c:v>
                </c:pt>
                <c:pt idx="1468">
                  <c:v>1567</c:v>
                </c:pt>
                <c:pt idx="1469">
                  <c:v>1567</c:v>
                </c:pt>
                <c:pt idx="1470">
                  <c:v>1567</c:v>
                </c:pt>
                <c:pt idx="1471">
                  <c:v>1567</c:v>
                </c:pt>
                <c:pt idx="1472">
                  <c:v>1566</c:v>
                </c:pt>
                <c:pt idx="1473">
                  <c:v>1566</c:v>
                </c:pt>
                <c:pt idx="1474">
                  <c:v>1567</c:v>
                </c:pt>
                <c:pt idx="1475">
                  <c:v>1566</c:v>
                </c:pt>
                <c:pt idx="1476">
                  <c:v>1566</c:v>
                </c:pt>
                <c:pt idx="1477">
                  <c:v>1566</c:v>
                </c:pt>
                <c:pt idx="1478">
                  <c:v>1567</c:v>
                </c:pt>
                <c:pt idx="1479">
                  <c:v>1566</c:v>
                </c:pt>
                <c:pt idx="1480">
                  <c:v>1566</c:v>
                </c:pt>
                <c:pt idx="1481">
                  <c:v>1566</c:v>
                </c:pt>
                <c:pt idx="1482">
                  <c:v>1566</c:v>
                </c:pt>
                <c:pt idx="1483">
                  <c:v>1566</c:v>
                </c:pt>
                <c:pt idx="1484">
                  <c:v>1566</c:v>
                </c:pt>
                <c:pt idx="1485">
                  <c:v>1566</c:v>
                </c:pt>
                <c:pt idx="1486">
                  <c:v>1566</c:v>
                </c:pt>
                <c:pt idx="1487">
                  <c:v>1566</c:v>
                </c:pt>
                <c:pt idx="1488">
                  <c:v>1566</c:v>
                </c:pt>
                <c:pt idx="1489">
                  <c:v>1566</c:v>
                </c:pt>
                <c:pt idx="1490">
                  <c:v>1565</c:v>
                </c:pt>
                <c:pt idx="1491">
                  <c:v>1565</c:v>
                </c:pt>
                <c:pt idx="1492">
                  <c:v>1565</c:v>
                </c:pt>
                <c:pt idx="1493">
                  <c:v>1566</c:v>
                </c:pt>
                <c:pt idx="1494">
                  <c:v>1566</c:v>
                </c:pt>
                <c:pt idx="1495">
                  <c:v>1565</c:v>
                </c:pt>
                <c:pt idx="1496">
                  <c:v>1565</c:v>
                </c:pt>
                <c:pt idx="1497">
                  <c:v>1565</c:v>
                </c:pt>
                <c:pt idx="1498">
                  <c:v>1565</c:v>
                </c:pt>
                <c:pt idx="1499">
                  <c:v>1565</c:v>
                </c:pt>
                <c:pt idx="1500">
                  <c:v>1565</c:v>
                </c:pt>
                <c:pt idx="1501">
                  <c:v>1565</c:v>
                </c:pt>
                <c:pt idx="1502">
                  <c:v>1564</c:v>
                </c:pt>
                <c:pt idx="1503">
                  <c:v>1563</c:v>
                </c:pt>
                <c:pt idx="1504">
                  <c:v>1563</c:v>
                </c:pt>
                <c:pt idx="1505">
                  <c:v>1563</c:v>
                </c:pt>
                <c:pt idx="1506">
                  <c:v>1563</c:v>
                </c:pt>
                <c:pt idx="1507">
                  <c:v>1563</c:v>
                </c:pt>
                <c:pt idx="1508">
                  <c:v>1563</c:v>
                </c:pt>
                <c:pt idx="1509">
                  <c:v>1562</c:v>
                </c:pt>
                <c:pt idx="1510">
                  <c:v>1562</c:v>
                </c:pt>
                <c:pt idx="1511">
                  <c:v>1561</c:v>
                </c:pt>
                <c:pt idx="1512">
                  <c:v>1561</c:v>
                </c:pt>
                <c:pt idx="1513">
                  <c:v>1561</c:v>
                </c:pt>
                <c:pt idx="1514">
                  <c:v>1562</c:v>
                </c:pt>
                <c:pt idx="1515">
                  <c:v>1561</c:v>
                </c:pt>
                <c:pt idx="1516">
                  <c:v>1561</c:v>
                </c:pt>
                <c:pt idx="1517">
                  <c:v>1561</c:v>
                </c:pt>
                <c:pt idx="1518">
                  <c:v>1561</c:v>
                </c:pt>
                <c:pt idx="1519">
                  <c:v>1561</c:v>
                </c:pt>
                <c:pt idx="1520">
                  <c:v>1561</c:v>
                </c:pt>
                <c:pt idx="1521">
                  <c:v>1562</c:v>
                </c:pt>
                <c:pt idx="1522">
                  <c:v>1561</c:v>
                </c:pt>
                <c:pt idx="1523">
                  <c:v>1560</c:v>
                </c:pt>
                <c:pt idx="1524">
                  <c:v>1560</c:v>
                </c:pt>
                <c:pt idx="1525">
                  <c:v>1560</c:v>
                </c:pt>
                <c:pt idx="1526">
                  <c:v>1560</c:v>
                </c:pt>
                <c:pt idx="1527">
                  <c:v>1557</c:v>
                </c:pt>
                <c:pt idx="1528">
                  <c:v>1551</c:v>
                </c:pt>
                <c:pt idx="1529">
                  <c:v>4095</c:v>
                </c:pt>
                <c:pt idx="1530">
                  <c:v>1529</c:v>
                </c:pt>
                <c:pt idx="1531">
                  <c:v>1515</c:v>
                </c:pt>
                <c:pt idx="1532">
                  <c:v>1498</c:v>
                </c:pt>
                <c:pt idx="1533">
                  <c:v>1481</c:v>
                </c:pt>
                <c:pt idx="1534">
                  <c:v>1466</c:v>
                </c:pt>
                <c:pt idx="1535">
                  <c:v>1451</c:v>
                </c:pt>
                <c:pt idx="1536">
                  <c:v>1437</c:v>
                </c:pt>
                <c:pt idx="1537">
                  <c:v>1423</c:v>
                </c:pt>
                <c:pt idx="1538">
                  <c:v>1409</c:v>
                </c:pt>
                <c:pt idx="1539">
                  <c:v>1397</c:v>
                </c:pt>
                <c:pt idx="1540">
                  <c:v>1384</c:v>
                </c:pt>
                <c:pt idx="1541">
                  <c:v>1372</c:v>
                </c:pt>
                <c:pt idx="1542">
                  <c:v>1360</c:v>
                </c:pt>
                <c:pt idx="1543">
                  <c:v>1348</c:v>
                </c:pt>
                <c:pt idx="1544">
                  <c:v>1337</c:v>
                </c:pt>
                <c:pt idx="1545">
                  <c:v>1327</c:v>
                </c:pt>
                <c:pt idx="1546">
                  <c:v>1315</c:v>
                </c:pt>
                <c:pt idx="1547">
                  <c:v>1304</c:v>
                </c:pt>
                <c:pt idx="1548">
                  <c:v>1295</c:v>
                </c:pt>
                <c:pt idx="1549">
                  <c:v>1286</c:v>
                </c:pt>
                <c:pt idx="1550">
                  <c:v>1275</c:v>
                </c:pt>
                <c:pt idx="1551">
                  <c:v>1265</c:v>
                </c:pt>
                <c:pt idx="1552">
                  <c:v>1257</c:v>
                </c:pt>
                <c:pt idx="1553">
                  <c:v>1248</c:v>
                </c:pt>
                <c:pt idx="1554">
                  <c:v>1239</c:v>
                </c:pt>
                <c:pt idx="1555">
                  <c:v>1231</c:v>
                </c:pt>
                <c:pt idx="1556">
                  <c:v>1223</c:v>
                </c:pt>
                <c:pt idx="1557">
                  <c:v>1216</c:v>
                </c:pt>
                <c:pt idx="1558">
                  <c:v>1208</c:v>
                </c:pt>
                <c:pt idx="1559">
                  <c:v>1201</c:v>
                </c:pt>
                <c:pt idx="1560">
                  <c:v>1194</c:v>
                </c:pt>
                <c:pt idx="1561">
                  <c:v>1186</c:v>
                </c:pt>
                <c:pt idx="1562">
                  <c:v>1179</c:v>
                </c:pt>
                <c:pt idx="1563">
                  <c:v>1172</c:v>
                </c:pt>
                <c:pt idx="1564">
                  <c:v>1165</c:v>
                </c:pt>
                <c:pt idx="1565">
                  <c:v>1157</c:v>
                </c:pt>
                <c:pt idx="1566">
                  <c:v>1152</c:v>
                </c:pt>
                <c:pt idx="1567">
                  <c:v>1147</c:v>
                </c:pt>
                <c:pt idx="1568">
                  <c:v>1141</c:v>
                </c:pt>
                <c:pt idx="1569">
                  <c:v>1136</c:v>
                </c:pt>
                <c:pt idx="1570">
                  <c:v>1129</c:v>
                </c:pt>
                <c:pt idx="1571">
                  <c:v>1124</c:v>
                </c:pt>
                <c:pt idx="1572">
                  <c:v>1118</c:v>
                </c:pt>
                <c:pt idx="1573">
                  <c:v>1112</c:v>
                </c:pt>
                <c:pt idx="1574">
                  <c:v>1107</c:v>
                </c:pt>
                <c:pt idx="1575">
                  <c:v>1103</c:v>
                </c:pt>
                <c:pt idx="1576">
                  <c:v>1099</c:v>
                </c:pt>
                <c:pt idx="1577">
                  <c:v>1094</c:v>
                </c:pt>
                <c:pt idx="1578">
                  <c:v>1090</c:v>
                </c:pt>
                <c:pt idx="1579">
                  <c:v>1088</c:v>
                </c:pt>
                <c:pt idx="1580">
                  <c:v>1083</c:v>
                </c:pt>
                <c:pt idx="1581">
                  <c:v>1079</c:v>
                </c:pt>
                <c:pt idx="1582">
                  <c:v>1076</c:v>
                </c:pt>
                <c:pt idx="1583">
                  <c:v>1072</c:v>
                </c:pt>
                <c:pt idx="1584">
                  <c:v>1068</c:v>
                </c:pt>
                <c:pt idx="1585">
                  <c:v>1064</c:v>
                </c:pt>
                <c:pt idx="1586">
                  <c:v>1062</c:v>
                </c:pt>
                <c:pt idx="1587">
                  <c:v>1059</c:v>
                </c:pt>
                <c:pt idx="1588">
                  <c:v>1056</c:v>
                </c:pt>
                <c:pt idx="1589">
                  <c:v>1053</c:v>
                </c:pt>
                <c:pt idx="1590">
                  <c:v>1049</c:v>
                </c:pt>
                <c:pt idx="1591">
                  <c:v>1046</c:v>
                </c:pt>
                <c:pt idx="1592">
                  <c:v>1043</c:v>
                </c:pt>
                <c:pt idx="1593">
                  <c:v>1039</c:v>
                </c:pt>
                <c:pt idx="1594">
                  <c:v>1037</c:v>
                </c:pt>
                <c:pt idx="1595">
                  <c:v>1034</c:v>
                </c:pt>
                <c:pt idx="1596">
                  <c:v>1032</c:v>
                </c:pt>
                <c:pt idx="1597">
                  <c:v>1031</c:v>
                </c:pt>
                <c:pt idx="1598">
                  <c:v>1029</c:v>
                </c:pt>
                <c:pt idx="1599">
                  <c:v>1026</c:v>
                </c:pt>
                <c:pt idx="1600">
                  <c:v>1023</c:v>
                </c:pt>
                <c:pt idx="1601">
                  <c:v>1020</c:v>
                </c:pt>
                <c:pt idx="1602">
                  <c:v>1018</c:v>
                </c:pt>
                <c:pt idx="1603">
                  <c:v>1016</c:v>
                </c:pt>
                <c:pt idx="1604">
                  <c:v>1015</c:v>
                </c:pt>
                <c:pt idx="1605">
                  <c:v>1013</c:v>
                </c:pt>
                <c:pt idx="1606">
                  <c:v>1011</c:v>
                </c:pt>
                <c:pt idx="1607">
                  <c:v>1009</c:v>
                </c:pt>
                <c:pt idx="1608">
                  <c:v>1007</c:v>
                </c:pt>
                <c:pt idx="1609">
                  <c:v>1004</c:v>
                </c:pt>
                <c:pt idx="1610">
                  <c:v>1004</c:v>
                </c:pt>
                <c:pt idx="1611">
                  <c:v>1003</c:v>
                </c:pt>
                <c:pt idx="1612">
                  <c:v>1000</c:v>
                </c:pt>
                <c:pt idx="1613">
                  <c:v>999</c:v>
                </c:pt>
                <c:pt idx="1614">
                  <c:v>997</c:v>
                </c:pt>
                <c:pt idx="1615">
                  <c:v>996</c:v>
                </c:pt>
                <c:pt idx="1616">
                  <c:v>995</c:v>
                </c:pt>
                <c:pt idx="1617">
                  <c:v>993</c:v>
                </c:pt>
                <c:pt idx="1618">
                  <c:v>990</c:v>
                </c:pt>
                <c:pt idx="1619">
                  <c:v>988</c:v>
                </c:pt>
                <c:pt idx="1620">
                  <c:v>986</c:v>
                </c:pt>
                <c:pt idx="1621">
                  <c:v>986</c:v>
                </c:pt>
                <c:pt idx="1622">
                  <c:v>984</c:v>
                </c:pt>
                <c:pt idx="1623">
                  <c:v>983</c:v>
                </c:pt>
                <c:pt idx="1624">
                  <c:v>983</c:v>
                </c:pt>
                <c:pt idx="1625">
                  <c:v>982</c:v>
                </c:pt>
                <c:pt idx="1626">
                  <c:v>1120</c:v>
                </c:pt>
                <c:pt idx="1627">
                  <c:v>978</c:v>
                </c:pt>
                <c:pt idx="1628">
                  <c:v>977</c:v>
                </c:pt>
                <c:pt idx="1629">
                  <c:v>976</c:v>
                </c:pt>
                <c:pt idx="1630">
                  <c:v>976</c:v>
                </c:pt>
                <c:pt idx="1631">
                  <c:v>977</c:v>
                </c:pt>
                <c:pt idx="1632">
                  <c:v>977</c:v>
                </c:pt>
                <c:pt idx="1633">
                  <c:v>975</c:v>
                </c:pt>
                <c:pt idx="1634">
                  <c:v>976</c:v>
                </c:pt>
                <c:pt idx="1635">
                  <c:v>975</c:v>
                </c:pt>
                <c:pt idx="1636">
                  <c:v>974</c:v>
                </c:pt>
                <c:pt idx="1637">
                  <c:v>974</c:v>
                </c:pt>
                <c:pt idx="1638">
                  <c:v>972</c:v>
                </c:pt>
                <c:pt idx="1639">
                  <c:v>971</c:v>
                </c:pt>
                <c:pt idx="1640">
                  <c:v>971</c:v>
                </c:pt>
                <c:pt idx="1641">
                  <c:v>970</c:v>
                </c:pt>
                <c:pt idx="1642">
                  <c:v>969</c:v>
                </c:pt>
                <c:pt idx="1643">
                  <c:v>968</c:v>
                </c:pt>
                <c:pt idx="1644">
                  <c:v>968</c:v>
                </c:pt>
                <c:pt idx="1645">
                  <c:v>966</c:v>
                </c:pt>
                <c:pt idx="1646">
                  <c:v>964</c:v>
                </c:pt>
                <c:pt idx="1647">
                  <c:v>964</c:v>
                </c:pt>
                <c:pt idx="1648">
                  <c:v>963</c:v>
                </c:pt>
                <c:pt idx="1649">
                  <c:v>963</c:v>
                </c:pt>
                <c:pt idx="1650">
                  <c:v>962</c:v>
                </c:pt>
                <c:pt idx="1651">
                  <c:v>962</c:v>
                </c:pt>
                <c:pt idx="1652">
                  <c:v>960</c:v>
                </c:pt>
                <c:pt idx="1653">
                  <c:v>961</c:v>
                </c:pt>
                <c:pt idx="1654">
                  <c:v>959</c:v>
                </c:pt>
                <c:pt idx="1655">
                  <c:v>958</c:v>
                </c:pt>
                <c:pt idx="1656">
                  <c:v>957</c:v>
                </c:pt>
                <c:pt idx="1657">
                  <c:v>957</c:v>
                </c:pt>
                <c:pt idx="1658">
                  <c:v>955</c:v>
                </c:pt>
                <c:pt idx="1659">
                  <c:v>955</c:v>
                </c:pt>
                <c:pt idx="1660">
                  <c:v>955</c:v>
                </c:pt>
                <c:pt idx="1661">
                  <c:v>955</c:v>
                </c:pt>
                <c:pt idx="1662">
                  <c:v>955</c:v>
                </c:pt>
                <c:pt idx="1663">
                  <c:v>954</c:v>
                </c:pt>
                <c:pt idx="1664">
                  <c:v>955</c:v>
                </c:pt>
                <c:pt idx="1665">
                  <c:v>954</c:v>
                </c:pt>
                <c:pt idx="1666">
                  <c:v>953</c:v>
                </c:pt>
                <c:pt idx="1667">
                  <c:v>952</c:v>
                </c:pt>
                <c:pt idx="1668">
                  <c:v>954</c:v>
                </c:pt>
                <c:pt idx="1669">
                  <c:v>952</c:v>
                </c:pt>
                <c:pt idx="1670">
                  <c:v>951</c:v>
                </c:pt>
                <c:pt idx="1671">
                  <c:v>952</c:v>
                </c:pt>
                <c:pt idx="1672">
                  <c:v>952</c:v>
                </c:pt>
                <c:pt idx="1673">
                  <c:v>952</c:v>
                </c:pt>
                <c:pt idx="1674">
                  <c:v>950</c:v>
                </c:pt>
                <c:pt idx="1675">
                  <c:v>949</c:v>
                </c:pt>
                <c:pt idx="1676">
                  <c:v>947</c:v>
                </c:pt>
                <c:pt idx="1677">
                  <c:v>946</c:v>
                </c:pt>
                <c:pt idx="1678">
                  <c:v>946</c:v>
                </c:pt>
                <c:pt idx="1679">
                  <c:v>945</c:v>
                </c:pt>
                <c:pt idx="1680">
                  <c:v>944</c:v>
                </c:pt>
                <c:pt idx="1681">
                  <c:v>945</c:v>
                </c:pt>
                <c:pt idx="1682">
                  <c:v>945</c:v>
                </c:pt>
                <c:pt idx="1683">
                  <c:v>945</c:v>
                </c:pt>
                <c:pt idx="1684">
                  <c:v>944</c:v>
                </c:pt>
                <c:pt idx="1685">
                  <c:v>945</c:v>
                </c:pt>
                <c:pt idx="1686">
                  <c:v>944</c:v>
                </c:pt>
                <c:pt idx="1687">
                  <c:v>943</c:v>
                </c:pt>
                <c:pt idx="1688">
                  <c:v>943</c:v>
                </c:pt>
                <c:pt idx="1689">
                  <c:v>943</c:v>
                </c:pt>
                <c:pt idx="1690">
                  <c:v>944</c:v>
                </c:pt>
                <c:pt idx="1691">
                  <c:v>943</c:v>
                </c:pt>
                <c:pt idx="1692">
                  <c:v>942</c:v>
                </c:pt>
                <c:pt idx="1693">
                  <c:v>941</c:v>
                </c:pt>
                <c:pt idx="1694">
                  <c:v>942</c:v>
                </c:pt>
                <c:pt idx="1695">
                  <c:v>942</c:v>
                </c:pt>
                <c:pt idx="1696">
                  <c:v>942</c:v>
                </c:pt>
                <c:pt idx="1697">
                  <c:v>943</c:v>
                </c:pt>
                <c:pt idx="1698">
                  <c:v>943</c:v>
                </c:pt>
                <c:pt idx="1699">
                  <c:v>943</c:v>
                </c:pt>
                <c:pt idx="1700">
                  <c:v>942</c:v>
                </c:pt>
                <c:pt idx="1701">
                  <c:v>943</c:v>
                </c:pt>
                <c:pt idx="1702">
                  <c:v>942</c:v>
                </c:pt>
                <c:pt idx="1703">
                  <c:v>941</c:v>
                </c:pt>
                <c:pt idx="1704">
                  <c:v>939</c:v>
                </c:pt>
                <c:pt idx="1705">
                  <c:v>939</c:v>
                </c:pt>
                <c:pt idx="1706">
                  <c:v>940</c:v>
                </c:pt>
                <c:pt idx="1707">
                  <c:v>941</c:v>
                </c:pt>
                <c:pt idx="1708">
                  <c:v>941</c:v>
                </c:pt>
                <c:pt idx="1709">
                  <c:v>938</c:v>
                </c:pt>
                <c:pt idx="1710">
                  <c:v>938</c:v>
                </c:pt>
                <c:pt idx="1711">
                  <c:v>936</c:v>
                </c:pt>
                <c:pt idx="1712">
                  <c:v>935</c:v>
                </c:pt>
                <c:pt idx="1713">
                  <c:v>935</c:v>
                </c:pt>
                <c:pt idx="1714">
                  <c:v>936</c:v>
                </c:pt>
                <c:pt idx="1715">
                  <c:v>935</c:v>
                </c:pt>
                <c:pt idx="1716">
                  <c:v>936</c:v>
                </c:pt>
                <c:pt idx="1717">
                  <c:v>934</c:v>
                </c:pt>
                <c:pt idx="1718">
                  <c:v>934</c:v>
                </c:pt>
                <c:pt idx="1719">
                  <c:v>935</c:v>
                </c:pt>
                <c:pt idx="1720">
                  <c:v>935</c:v>
                </c:pt>
                <c:pt idx="1721">
                  <c:v>934</c:v>
                </c:pt>
                <c:pt idx="1722">
                  <c:v>934</c:v>
                </c:pt>
                <c:pt idx="1723">
                  <c:v>933</c:v>
                </c:pt>
                <c:pt idx="1724">
                  <c:v>933</c:v>
                </c:pt>
                <c:pt idx="1725">
                  <c:v>933</c:v>
                </c:pt>
                <c:pt idx="1726">
                  <c:v>933</c:v>
                </c:pt>
                <c:pt idx="1727">
                  <c:v>934</c:v>
                </c:pt>
                <c:pt idx="1728">
                  <c:v>934</c:v>
                </c:pt>
                <c:pt idx="1729">
                  <c:v>933</c:v>
                </c:pt>
                <c:pt idx="1730">
                  <c:v>933</c:v>
                </c:pt>
                <c:pt idx="1731">
                  <c:v>933</c:v>
                </c:pt>
                <c:pt idx="1732">
                  <c:v>933</c:v>
                </c:pt>
                <c:pt idx="1733">
                  <c:v>934</c:v>
                </c:pt>
                <c:pt idx="1734">
                  <c:v>933</c:v>
                </c:pt>
                <c:pt idx="1735">
                  <c:v>932</c:v>
                </c:pt>
                <c:pt idx="1736">
                  <c:v>931</c:v>
                </c:pt>
                <c:pt idx="1737">
                  <c:v>931</c:v>
                </c:pt>
                <c:pt idx="1738">
                  <c:v>931</c:v>
                </c:pt>
                <c:pt idx="1739">
                  <c:v>931</c:v>
                </c:pt>
                <c:pt idx="1740">
                  <c:v>931</c:v>
                </c:pt>
                <c:pt idx="1741">
                  <c:v>931</c:v>
                </c:pt>
                <c:pt idx="1742">
                  <c:v>931</c:v>
                </c:pt>
                <c:pt idx="1743">
                  <c:v>931</c:v>
                </c:pt>
                <c:pt idx="1744">
                  <c:v>932</c:v>
                </c:pt>
                <c:pt idx="1745">
                  <c:v>933</c:v>
                </c:pt>
                <c:pt idx="1746">
                  <c:v>933</c:v>
                </c:pt>
                <c:pt idx="1747">
                  <c:v>931</c:v>
                </c:pt>
                <c:pt idx="1748">
                  <c:v>931</c:v>
                </c:pt>
                <c:pt idx="1749">
                  <c:v>931</c:v>
                </c:pt>
                <c:pt idx="1750">
                  <c:v>931</c:v>
                </c:pt>
                <c:pt idx="1751">
                  <c:v>932</c:v>
                </c:pt>
                <c:pt idx="1752">
                  <c:v>931</c:v>
                </c:pt>
                <c:pt idx="1753">
                  <c:v>931</c:v>
                </c:pt>
                <c:pt idx="1754">
                  <c:v>930</c:v>
                </c:pt>
                <c:pt idx="1755">
                  <c:v>931</c:v>
                </c:pt>
                <c:pt idx="1756">
                  <c:v>929</c:v>
                </c:pt>
                <c:pt idx="1757">
                  <c:v>930</c:v>
                </c:pt>
                <c:pt idx="1758">
                  <c:v>929</c:v>
                </c:pt>
                <c:pt idx="1759">
                  <c:v>929</c:v>
                </c:pt>
                <c:pt idx="1760">
                  <c:v>930</c:v>
                </c:pt>
                <c:pt idx="1761">
                  <c:v>929</c:v>
                </c:pt>
                <c:pt idx="1762">
                  <c:v>929</c:v>
                </c:pt>
                <c:pt idx="1763">
                  <c:v>928</c:v>
                </c:pt>
                <c:pt idx="1764">
                  <c:v>928</c:v>
                </c:pt>
                <c:pt idx="1765">
                  <c:v>928</c:v>
                </c:pt>
                <c:pt idx="1766">
                  <c:v>928</c:v>
                </c:pt>
                <c:pt idx="1767">
                  <c:v>929</c:v>
                </c:pt>
                <c:pt idx="1768">
                  <c:v>929</c:v>
                </c:pt>
                <c:pt idx="1769">
                  <c:v>929</c:v>
                </c:pt>
                <c:pt idx="1770">
                  <c:v>928</c:v>
                </c:pt>
                <c:pt idx="1771">
                  <c:v>928</c:v>
                </c:pt>
                <c:pt idx="1772">
                  <c:v>928</c:v>
                </c:pt>
                <c:pt idx="1773">
                  <c:v>926</c:v>
                </c:pt>
                <c:pt idx="1774">
                  <c:v>925</c:v>
                </c:pt>
                <c:pt idx="1775">
                  <c:v>924</c:v>
                </c:pt>
                <c:pt idx="1776">
                  <c:v>922</c:v>
                </c:pt>
                <c:pt idx="1777">
                  <c:v>921</c:v>
                </c:pt>
                <c:pt idx="1778">
                  <c:v>922</c:v>
                </c:pt>
                <c:pt idx="1779">
                  <c:v>924</c:v>
                </c:pt>
                <c:pt idx="1780">
                  <c:v>924</c:v>
                </c:pt>
                <c:pt idx="1781">
                  <c:v>924</c:v>
                </c:pt>
                <c:pt idx="1782">
                  <c:v>924</c:v>
                </c:pt>
                <c:pt idx="1783">
                  <c:v>925</c:v>
                </c:pt>
                <c:pt idx="1784">
                  <c:v>924</c:v>
                </c:pt>
                <c:pt idx="1785">
                  <c:v>924</c:v>
                </c:pt>
                <c:pt idx="1786">
                  <c:v>923</c:v>
                </c:pt>
                <c:pt idx="1787">
                  <c:v>922</c:v>
                </c:pt>
                <c:pt idx="1788">
                  <c:v>922</c:v>
                </c:pt>
                <c:pt idx="1789">
                  <c:v>923</c:v>
                </c:pt>
                <c:pt idx="1790">
                  <c:v>923</c:v>
                </c:pt>
                <c:pt idx="1791">
                  <c:v>924</c:v>
                </c:pt>
                <c:pt idx="1792">
                  <c:v>924</c:v>
                </c:pt>
                <c:pt idx="1793">
                  <c:v>924</c:v>
                </c:pt>
                <c:pt idx="1794">
                  <c:v>923</c:v>
                </c:pt>
                <c:pt idx="1795">
                  <c:v>923</c:v>
                </c:pt>
                <c:pt idx="1796">
                  <c:v>922</c:v>
                </c:pt>
                <c:pt idx="1797">
                  <c:v>920</c:v>
                </c:pt>
                <c:pt idx="1798">
                  <c:v>921</c:v>
                </c:pt>
                <c:pt idx="1799">
                  <c:v>920</c:v>
                </c:pt>
                <c:pt idx="1800">
                  <c:v>921</c:v>
                </c:pt>
                <c:pt idx="1801">
                  <c:v>921</c:v>
                </c:pt>
                <c:pt idx="1802">
                  <c:v>921</c:v>
                </c:pt>
                <c:pt idx="1803">
                  <c:v>922</c:v>
                </c:pt>
                <c:pt idx="1804">
                  <c:v>922</c:v>
                </c:pt>
                <c:pt idx="1805">
                  <c:v>920</c:v>
                </c:pt>
                <c:pt idx="1806">
                  <c:v>920</c:v>
                </c:pt>
                <c:pt idx="1807">
                  <c:v>922</c:v>
                </c:pt>
                <c:pt idx="1808">
                  <c:v>922</c:v>
                </c:pt>
                <c:pt idx="1809">
                  <c:v>921</c:v>
                </c:pt>
                <c:pt idx="1810">
                  <c:v>920</c:v>
                </c:pt>
                <c:pt idx="1811">
                  <c:v>921</c:v>
                </c:pt>
                <c:pt idx="1812">
                  <c:v>919</c:v>
                </c:pt>
                <c:pt idx="1813">
                  <c:v>919</c:v>
                </c:pt>
                <c:pt idx="1814">
                  <c:v>919</c:v>
                </c:pt>
                <c:pt idx="1815">
                  <c:v>918</c:v>
                </c:pt>
                <c:pt idx="1816">
                  <c:v>919</c:v>
                </c:pt>
                <c:pt idx="1817">
                  <c:v>918</c:v>
                </c:pt>
                <c:pt idx="1818">
                  <c:v>916</c:v>
                </c:pt>
                <c:pt idx="1819">
                  <c:v>918</c:v>
                </c:pt>
                <c:pt idx="1820">
                  <c:v>918</c:v>
                </c:pt>
                <c:pt idx="1821">
                  <c:v>919</c:v>
                </c:pt>
                <c:pt idx="1822">
                  <c:v>920</c:v>
                </c:pt>
                <c:pt idx="1823">
                  <c:v>919</c:v>
                </c:pt>
                <c:pt idx="1824">
                  <c:v>918</c:v>
                </c:pt>
                <c:pt idx="1825">
                  <c:v>918</c:v>
                </c:pt>
                <c:pt idx="1826">
                  <c:v>917</c:v>
                </c:pt>
                <c:pt idx="1827">
                  <c:v>917</c:v>
                </c:pt>
                <c:pt idx="1828">
                  <c:v>918</c:v>
                </c:pt>
                <c:pt idx="1829">
                  <c:v>918</c:v>
                </c:pt>
                <c:pt idx="1830">
                  <c:v>916</c:v>
                </c:pt>
                <c:pt idx="1831">
                  <c:v>916</c:v>
                </c:pt>
                <c:pt idx="1832">
                  <c:v>918</c:v>
                </c:pt>
                <c:pt idx="1833">
                  <c:v>917</c:v>
                </c:pt>
                <c:pt idx="1834">
                  <c:v>916</c:v>
                </c:pt>
                <c:pt idx="1835">
                  <c:v>917</c:v>
                </c:pt>
                <c:pt idx="1836">
                  <c:v>918</c:v>
                </c:pt>
                <c:pt idx="1837">
                  <c:v>918</c:v>
                </c:pt>
                <c:pt idx="1838">
                  <c:v>916</c:v>
                </c:pt>
                <c:pt idx="1839">
                  <c:v>916</c:v>
                </c:pt>
                <c:pt idx="1840">
                  <c:v>918</c:v>
                </c:pt>
                <c:pt idx="1841">
                  <c:v>919</c:v>
                </c:pt>
                <c:pt idx="1842">
                  <c:v>918</c:v>
                </c:pt>
                <c:pt idx="1843">
                  <c:v>919</c:v>
                </c:pt>
                <c:pt idx="1844">
                  <c:v>917</c:v>
                </c:pt>
                <c:pt idx="1845">
                  <c:v>918</c:v>
                </c:pt>
                <c:pt idx="1846">
                  <c:v>917</c:v>
                </c:pt>
                <c:pt idx="1847">
                  <c:v>915</c:v>
                </c:pt>
                <c:pt idx="1848">
                  <c:v>915</c:v>
                </c:pt>
                <c:pt idx="1849">
                  <c:v>915</c:v>
                </c:pt>
                <c:pt idx="1850">
                  <c:v>916</c:v>
                </c:pt>
                <c:pt idx="1851">
                  <c:v>916</c:v>
                </c:pt>
                <c:pt idx="1852">
                  <c:v>916</c:v>
                </c:pt>
                <c:pt idx="1853">
                  <c:v>918</c:v>
                </c:pt>
                <c:pt idx="1854">
                  <c:v>916</c:v>
                </c:pt>
                <c:pt idx="1855">
                  <c:v>916</c:v>
                </c:pt>
                <c:pt idx="1856">
                  <c:v>915</c:v>
                </c:pt>
                <c:pt idx="1857">
                  <c:v>915</c:v>
                </c:pt>
                <c:pt idx="1858">
                  <c:v>915</c:v>
                </c:pt>
                <c:pt idx="1859">
                  <c:v>916</c:v>
                </c:pt>
                <c:pt idx="1860">
                  <c:v>1312</c:v>
                </c:pt>
                <c:pt idx="1861">
                  <c:v>915</c:v>
                </c:pt>
                <c:pt idx="1862">
                  <c:v>914</c:v>
                </c:pt>
                <c:pt idx="1863">
                  <c:v>913</c:v>
                </c:pt>
                <c:pt idx="1864">
                  <c:v>914</c:v>
                </c:pt>
                <c:pt idx="1865">
                  <c:v>913</c:v>
                </c:pt>
                <c:pt idx="1866">
                  <c:v>912</c:v>
                </c:pt>
                <c:pt idx="1867">
                  <c:v>911</c:v>
                </c:pt>
                <c:pt idx="1868">
                  <c:v>912</c:v>
                </c:pt>
                <c:pt idx="1869">
                  <c:v>912</c:v>
                </c:pt>
                <c:pt idx="1870">
                  <c:v>913</c:v>
                </c:pt>
                <c:pt idx="1871">
                  <c:v>914</c:v>
                </c:pt>
                <c:pt idx="1872">
                  <c:v>914</c:v>
                </c:pt>
                <c:pt idx="1873">
                  <c:v>913</c:v>
                </c:pt>
                <c:pt idx="1874">
                  <c:v>4095</c:v>
                </c:pt>
                <c:pt idx="1875">
                  <c:v>912</c:v>
                </c:pt>
                <c:pt idx="1876">
                  <c:v>914</c:v>
                </c:pt>
                <c:pt idx="1877">
                  <c:v>923</c:v>
                </c:pt>
                <c:pt idx="1878">
                  <c:v>938</c:v>
                </c:pt>
                <c:pt idx="1879">
                  <c:v>956</c:v>
                </c:pt>
                <c:pt idx="1880">
                  <c:v>976</c:v>
                </c:pt>
                <c:pt idx="1881">
                  <c:v>996</c:v>
                </c:pt>
                <c:pt idx="1882">
                  <c:v>1016</c:v>
                </c:pt>
                <c:pt idx="1883">
                  <c:v>1036</c:v>
                </c:pt>
                <c:pt idx="1884">
                  <c:v>1055</c:v>
                </c:pt>
                <c:pt idx="1885">
                  <c:v>1074</c:v>
                </c:pt>
                <c:pt idx="1886">
                  <c:v>1092</c:v>
                </c:pt>
                <c:pt idx="1887">
                  <c:v>1109</c:v>
                </c:pt>
                <c:pt idx="1888">
                  <c:v>1126</c:v>
                </c:pt>
                <c:pt idx="1889">
                  <c:v>1143</c:v>
                </c:pt>
                <c:pt idx="1890">
                  <c:v>1159</c:v>
                </c:pt>
                <c:pt idx="1891">
                  <c:v>1175</c:v>
                </c:pt>
                <c:pt idx="1892">
                  <c:v>1190</c:v>
                </c:pt>
                <c:pt idx="1893">
                  <c:v>1204</c:v>
                </c:pt>
                <c:pt idx="1894">
                  <c:v>1217</c:v>
                </c:pt>
                <c:pt idx="1895">
                  <c:v>1230</c:v>
                </c:pt>
                <c:pt idx="1896">
                  <c:v>1241</c:v>
                </c:pt>
                <c:pt idx="1897">
                  <c:v>1253</c:v>
                </c:pt>
                <c:pt idx="1898">
                  <c:v>1265</c:v>
                </c:pt>
                <c:pt idx="1899">
                  <c:v>1277</c:v>
                </c:pt>
                <c:pt idx="1900">
                  <c:v>1288</c:v>
                </c:pt>
                <c:pt idx="1901">
                  <c:v>1298</c:v>
                </c:pt>
                <c:pt idx="1902">
                  <c:v>1307</c:v>
                </c:pt>
                <c:pt idx="1903">
                  <c:v>1317</c:v>
                </c:pt>
                <c:pt idx="1904">
                  <c:v>1328</c:v>
                </c:pt>
                <c:pt idx="1905">
                  <c:v>1337</c:v>
                </c:pt>
                <c:pt idx="1906">
                  <c:v>1346</c:v>
                </c:pt>
                <c:pt idx="1907">
                  <c:v>1353</c:v>
                </c:pt>
                <c:pt idx="1908">
                  <c:v>1361</c:v>
                </c:pt>
                <c:pt idx="1909">
                  <c:v>1368</c:v>
                </c:pt>
                <c:pt idx="1910">
                  <c:v>1376</c:v>
                </c:pt>
                <c:pt idx="1911">
                  <c:v>1382</c:v>
                </c:pt>
                <c:pt idx="1912">
                  <c:v>1388</c:v>
                </c:pt>
                <c:pt idx="1913">
                  <c:v>1394</c:v>
                </c:pt>
                <c:pt idx="1914">
                  <c:v>1401</c:v>
                </c:pt>
                <c:pt idx="1915">
                  <c:v>1407</c:v>
                </c:pt>
                <c:pt idx="1916">
                  <c:v>1413</c:v>
                </c:pt>
                <c:pt idx="1917">
                  <c:v>1418</c:v>
                </c:pt>
                <c:pt idx="1918">
                  <c:v>1423</c:v>
                </c:pt>
                <c:pt idx="1919">
                  <c:v>1428</c:v>
                </c:pt>
                <c:pt idx="1920">
                  <c:v>1434</c:v>
                </c:pt>
                <c:pt idx="1921">
                  <c:v>1438</c:v>
                </c:pt>
                <c:pt idx="1922">
                  <c:v>1442</c:v>
                </c:pt>
                <c:pt idx="1923">
                  <c:v>1446</c:v>
                </c:pt>
                <c:pt idx="1924">
                  <c:v>1451</c:v>
                </c:pt>
                <c:pt idx="1925">
                  <c:v>1454</c:v>
                </c:pt>
                <c:pt idx="1926">
                  <c:v>1458</c:v>
                </c:pt>
                <c:pt idx="1927">
                  <c:v>1461</c:v>
                </c:pt>
                <c:pt idx="1928">
                  <c:v>1465</c:v>
                </c:pt>
                <c:pt idx="1929">
                  <c:v>1469</c:v>
                </c:pt>
                <c:pt idx="1930">
                  <c:v>1473</c:v>
                </c:pt>
                <c:pt idx="1931">
                  <c:v>1476</c:v>
                </c:pt>
                <c:pt idx="1932">
                  <c:v>1479</c:v>
                </c:pt>
                <c:pt idx="1933">
                  <c:v>1482</c:v>
                </c:pt>
                <c:pt idx="1934">
                  <c:v>1485</c:v>
                </c:pt>
                <c:pt idx="1935">
                  <c:v>1487</c:v>
                </c:pt>
                <c:pt idx="1936">
                  <c:v>1490</c:v>
                </c:pt>
                <c:pt idx="1937">
                  <c:v>1492</c:v>
                </c:pt>
                <c:pt idx="1938">
                  <c:v>1495</c:v>
                </c:pt>
                <c:pt idx="1939">
                  <c:v>1497</c:v>
                </c:pt>
                <c:pt idx="1940">
                  <c:v>1500</c:v>
                </c:pt>
                <c:pt idx="1941">
                  <c:v>1519</c:v>
                </c:pt>
                <c:pt idx="1942">
                  <c:v>1504</c:v>
                </c:pt>
                <c:pt idx="1943">
                  <c:v>1507</c:v>
                </c:pt>
                <c:pt idx="1944">
                  <c:v>1508</c:v>
                </c:pt>
                <c:pt idx="1945">
                  <c:v>1511</c:v>
                </c:pt>
                <c:pt idx="1946">
                  <c:v>1512</c:v>
                </c:pt>
                <c:pt idx="1947">
                  <c:v>1514</c:v>
                </c:pt>
                <c:pt idx="1948">
                  <c:v>1516</c:v>
                </c:pt>
                <c:pt idx="1949">
                  <c:v>1517</c:v>
                </c:pt>
                <c:pt idx="1950">
                  <c:v>1518</c:v>
                </c:pt>
                <c:pt idx="1951">
                  <c:v>1520</c:v>
                </c:pt>
                <c:pt idx="1952">
                  <c:v>1522</c:v>
                </c:pt>
                <c:pt idx="1953">
                  <c:v>1523</c:v>
                </c:pt>
                <c:pt idx="1954">
                  <c:v>1525</c:v>
                </c:pt>
                <c:pt idx="1955">
                  <c:v>1525</c:v>
                </c:pt>
                <c:pt idx="1956">
                  <c:v>1526</c:v>
                </c:pt>
                <c:pt idx="1957">
                  <c:v>1527</c:v>
                </c:pt>
                <c:pt idx="1958">
                  <c:v>1528</c:v>
                </c:pt>
                <c:pt idx="1959">
                  <c:v>1529</c:v>
                </c:pt>
                <c:pt idx="1960">
                  <c:v>1530</c:v>
                </c:pt>
                <c:pt idx="1961">
                  <c:v>1531</c:v>
                </c:pt>
                <c:pt idx="1962">
                  <c:v>1533</c:v>
                </c:pt>
                <c:pt idx="1963">
                  <c:v>1533</c:v>
                </c:pt>
                <c:pt idx="1964">
                  <c:v>1535</c:v>
                </c:pt>
                <c:pt idx="1965">
                  <c:v>1536</c:v>
                </c:pt>
                <c:pt idx="1966">
                  <c:v>1537</c:v>
                </c:pt>
                <c:pt idx="1967">
                  <c:v>1537</c:v>
                </c:pt>
                <c:pt idx="1968">
                  <c:v>1539</c:v>
                </c:pt>
                <c:pt idx="1969">
                  <c:v>1540</c:v>
                </c:pt>
                <c:pt idx="1970">
                  <c:v>1540</c:v>
                </c:pt>
                <c:pt idx="1971">
                  <c:v>1542</c:v>
                </c:pt>
                <c:pt idx="1972">
                  <c:v>1543</c:v>
                </c:pt>
                <c:pt idx="1973">
                  <c:v>1544</c:v>
                </c:pt>
                <c:pt idx="1974">
                  <c:v>1545</c:v>
                </c:pt>
                <c:pt idx="1975">
                  <c:v>1546</c:v>
                </c:pt>
                <c:pt idx="1976">
                  <c:v>1546</c:v>
                </c:pt>
                <c:pt idx="1977">
                  <c:v>1547</c:v>
                </c:pt>
                <c:pt idx="1978">
                  <c:v>1547</c:v>
                </c:pt>
                <c:pt idx="1979">
                  <c:v>1548</c:v>
                </c:pt>
                <c:pt idx="1980">
                  <c:v>1548</c:v>
                </c:pt>
                <c:pt idx="1981">
                  <c:v>1549</c:v>
                </c:pt>
                <c:pt idx="1982">
                  <c:v>1549</c:v>
                </c:pt>
                <c:pt idx="1983">
                  <c:v>1550</c:v>
                </c:pt>
                <c:pt idx="1984">
                  <c:v>1550</c:v>
                </c:pt>
                <c:pt idx="1985">
                  <c:v>1550</c:v>
                </c:pt>
                <c:pt idx="1986">
                  <c:v>1551</c:v>
                </c:pt>
                <c:pt idx="1987">
                  <c:v>1551</c:v>
                </c:pt>
                <c:pt idx="1988">
                  <c:v>1552</c:v>
                </c:pt>
                <c:pt idx="1989">
                  <c:v>1551</c:v>
                </c:pt>
                <c:pt idx="1990">
                  <c:v>1552</c:v>
                </c:pt>
                <c:pt idx="1991">
                  <c:v>1552</c:v>
                </c:pt>
                <c:pt idx="1992">
                  <c:v>1552</c:v>
                </c:pt>
                <c:pt idx="1993">
                  <c:v>1552</c:v>
                </c:pt>
                <c:pt idx="1994">
                  <c:v>1552</c:v>
                </c:pt>
                <c:pt idx="1995">
                  <c:v>1552</c:v>
                </c:pt>
                <c:pt idx="1996">
                  <c:v>1554</c:v>
                </c:pt>
                <c:pt idx="1997">
                  <c:v>1554</c:v>
                </c:pt>
                <c:pt idx="1998">
                  <c:v>1554</c:v>
                </c:pt>
                <c:pt idx="1999">
                  <c:v>1554</c:v>
                </c:pt>
                <c:pt idx="2000">
                  <c:v>1555</c:v>
                </c:pt>
                <c:pt idx="2001">
                  <c:v>1555</c:v>
                </c:pt>
                <c:pt idx="2002">
                  <c:v>72</c:v>
                </c:pt>
                <c:pt idx="2003">
                  <c:v>1556</c:v>
                </c:pt>
                <c:pt idx="2004">
                  <c:v>1555</c:v>
                </c:pt>
                <c:pt idx="2005">
                  <c:v>1556</c:v>
                </c:pt>
                <c:pt idx="2006">
                  <c:v>1556</c:v>
                </c:pt>
                <c:pt idx="2007">
                  <c:v>1556</c:v>
                </c:pt>
                <c:pt idx="2008">
                  <c:v>1556</c:v>
                </c:pt>
                <c:pt idx="2009">
                  <c:v>1556</c:v>
                </c:pt>
                <c:pt idx="2010">
                  <c:v>1557</c:v>
                </c:pt>
                <c:pt idx="2011">
                  <c:v>1557</c:v>
                </c:pt>
                <c:pt idx="2012">
                  <c:v>1557</c:v>
                </c:pt>
                <c:pt idx="2013">
                  <c:v>1557</c:v>
                </c:pt>
                <c:pt idx="2014">
                  <c:v>1557</c:v>
                </c:pt>
                <c:pt idx="2015">
                  <c:v>1557</c:v>
                </c:pt>
                <c:pt idx="2016">
                  <c:v>1557</c:v>
                </c:pt>
                <c:pt idx="2017">
                  <c:v>1558</c:v>
                </c:pt>
                <c:pt idx="2018">
                  <c:v>1558</c:v>
                </c:pt>
                <c:pt idx="2019">
                  <c:v>1558</c:v>
                </c:pt>
                <c:pt idx="2020">
                  <c:v>1558</c:v>
                </c:pt>
                <c:pt idx="2021">
                  <c:v>1558</c:v>
                </c:pt>
                <c:pt idx="2022">
                  <c:v>1558</c:v>
                </c:pt>
                <c:pt idx="2023">
                  <c:v>1558</c:v>
                </c:pt>
                <c:pt idx="2024">
                  <c:v>1558</c:v>
                </c:pt>
                <c:pt idx="2025">
                  <c:v>1557</c:v>
                </c:pt>
                <c:pt idx="2026">
                  <c:v>1558</c:v>
                </c:pt>
                <c:pt idx="2027">
                  <c:v>1558</c:v>
                </c:pt>
                <c:pt idx="2028">
                  <c:v>1559</c:v>
                </c:pt>
                <c:pt idx="2029">
                  <c:v>1558</c:v>
                </c:pt>
                <c:pt idx="2030">
                  <c:v>1558</c:v>
                </c:pt>
                <c:pt idx="2031">
                  <c:v>1558</c:v>
                </c:pt>
                <c:pt idx="2032">
                  <c:v>1558</c:v>
                </c:pt>
                <c:pt idx="2033">
                  <c:v>1558</c:v>
                </c:pt>
                <c:pt idx="2034">
                  <c:v>1558</c:v>
                </c:pt>
                <c:pt idx="2035">
                  <c:v>1558</c:v>
                </c:pt>
                <c:pt idx="2036">
                  <c:v>1558</c:v>
                </c:pt>
                <c:pt idx="2037">
                  <c:v>1558</c:v>
                </c:pt>
                <c:pt idx="2038">
                  <c:v>1559</c:v>
                </c:pt>
                <c:pt idx="2039">
                  <c:v>1558</c:v>
                </c:pt>
                <c:pt idx="2040">
                  <c:v>1558</c:v>
                </c:pt>
                <c:pt idx="2041">
                  <c:v>1557</c:v>
                </c:pt>
                <c:pt idx="2042">
                  <c:v>1557</c:v>
                </c:pt>
                <c:pt idx="2043">
                  <c:v>1557</c:v>
                </c:pt>
                <c:pt idx="2044">
                  <c:v>1557</c:v>
                </c:pt>
                <c:pt idx="2045">
                  <c:v>1557</c:v>
                </c:pt>
                <c:pt idx="2046">
                  <c:v>1557</c:v>
                </c:pt>
                <c:pt idx="2047">
                  <c:v>1557</c:v>
                </c:pt>
                <c:pt idx="2048">
                  <c:v>1557</c:v>
                </c:pt>
                <c:pt idx="2049">
                  <c:v>1557</c:v>
                </c:pt>
                <c:pt idx="2050">
                  <c:v>1557</c:v>
                </c:pt>
                <c:pt idx="2051">
                  <c:v>1558</c:v>
                </c:pt>
                <c:pt idx="2052">
                  <c:v>1558</c:v>
                </c:pt>
                <c:pt idx="2053">
                  <c:v>1558</c:v>
                </c:pt>
                <c:pt idx="2054">
                  <c:v>1558</c:v>
                </c:pt>
                <c:pt idx="2055">
                  <c:v>1558</c:v>
                </c:pt>
                <c:pt idx="2056">
                  <c:v>1558</c:v>
                </c:pt>
                <c:pt idx="2057">
                  <c:v>1558</c:v>
                </c:pt>
                <c:pt idx="2058">
                  <c:v>1558</c:v>
                </c:pt>
                <c:pt idx="2059">
                  <c:v>1558</c:v>
                </c:pt>
                <c:pt idx="2060">
                  <c:v>1558</c:v>
                </c:pt>
                <c:pt idx="2061">
                  <c:v>1558</c:v>
                </c:pt>
                <c:pt idx="2062">
                  <c:v>1558</c:v>
                </c:pt>
                <c:pt idx="2063">
                  <c:v>1558</c:v>
                </c:pt>
                <c:pt idx="2064">
                  <c:v>1558</c:v>
                </c:pt>
                <c:pt idx="2065">
                  <c:v>1558</c:v>
                </c:pt>
                <c:pt idx="2066">
                  <c:v>1558</c:v>
                </c:pt>
                <c:pt idx="2067">
                  <c:v>1558</c:v>
                </c:pt>
                <c:pt idx="2068">
                  <c:v>1558</c:v>
                </c:pt>
                <c:pt idx="2069">
                  <c:v>1558</c:v>
                </c:pt>
                <c:pt idx="2070">
                  <c:v>1558</c:v>
                </c:pt>
                <c:pt idx="2071">
                  <c:v>1558</c:v>
                </c:pt>
                <c:pt idx="2072">
                  <c:v>1558</c:v>
                </c:pt>
                <c:pt idx="2073">
                  <c:v>1558</c:v>
                </c:pt>
                <c:pt idx="2074">
                  <c:v>1558</c:v>
                </c:pt>
                <c:pt idx="2075">
                  <c:v>1558</c:v>
                </c:pt>
                <c:pt idx="2076">
                  <c:v>1558</c:v>
                </c:pt>
                <c:pt idx="2077">
                  <c:v>1558</c:v>
                </c:pt>
                <c:pt idx="2078">
                  <c:v>1557</c:v>
                </c:pt>
                <c:pt idx="2079">
                  <c:v>1557</c:v>
                </c:pt>
                <c:pt idx="2080">
                  <c:v>1557</c:v>
                </c:pt>
                <c:pt idx="2081">
                  <c:v>1557</c:v>
                </c:pt>
                <c:pt idx="2082">
                  <c:v>1557</c:v>
                </c:pt>
                <c:pt idx="2083">
                  <c:v>1557</c:v>
                </c:pt>
                <c:pt idx="2084">
                  <c:v>1557</c:v>
                </c:pt>
                <c:pt idx="2085">
                  <c:v>1557</c:v>
                </c:pt>
                <c:pt idx="2086">
                  <c:v>1557</c:v>
                </c:pt>
                <c:pt idx="2087">
                  <c:v>1557</c:v>
                </c:pt>
                <c:pt idx="2088">
                  <c:v>1557</c:v>
                </c:pt>
                <c:pt idx="2089">
                  <c:v>1556</c:v>
                </c:pt>
                <c:pt idx="2090">
                  <c:v>1556</c:v>
                </c:pt>
                <c:pt idx="2091">
                  <c:v>1557</c:v>
                </c:pt>
                <c:pt idx="2092">
                  <c:v>1556</c:v>
                </c:pt>
                <c:pt idx="2093">
                  <c:v>1556</c:v>
                </c:pt>
                <c:pt idx="2094">
                  <c:v>1556</c:v>
                </c:pt>
                <c:pt idx="2095">
                  <c:v>1557</c:v>
                </c:pt>
                <c:pt idx="2096">
                  <c:v>1556</c:v>
                </c:pt>
                <c:pt idx="2097">
                  <c:v>1557</c:v>
                </c:pt>
                <c:pt idx="2098">
                  <c:v>1556</c:v>
                </c:pt>
                <c:pt idx="2099">
                  <c:v>1557</c:v>
                </c:pt>
                <c:pt idx="2100">
                  <c:v>1556</c:v>
                </c:pt>
                <c:pt idx="2101">
                  <c:v>1557</c:v>
                </c:pt>
                <c:pt idx="2102">
                  <c:v>1557</c:v>
                </c:pt>
                <c:pt idx="2103">
                  <c:v>1557</c:v>
                </c:pt>
                <c:pt idx="2104">
                  <c:v>1557</c:v>
                </c:pt>
                <c:pt idx="2105">
                  <c:v>1557</c:v>
                </c:pt>
                <c:pt idx="2106">
                  <c:v>1557</c:v>
                </c:pt>
                <c:pt idx="2107">
                  <c:v>1558</c:v>
                </c:pt>
                <c:pt idx="2108">
                  <c:v>1557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71-429E-B7D4-FDDF3C17D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558392"/>
        <c:axId val="496396528"/>
      </c:scatterChart>
      <c:valAx>
        <c:axId val="567558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396528"/>
        <c:crosses val="autoZero"/>
        <c:crossBetween val="midCat"/>
      </c:valAx>
      <c:valAx>
        <c:axId val="49639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58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'12_18-06-11'!$I$1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'12_18-06-11'!$H$2:$H$2286</c:f>
              <c:numCache>
                <c:formatCode>General</c:formatCode>
                <c:ptCount val="228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</c:numCache>
            </c:numRef>
          </c:xVal>
          <c:yVal>
            <c:numRef>
              <c:f>'12_18-06-11'!$I$2:$I$2286</c:f>
              <c:numCache>
                <c:formatCode>General</c:formatCode>
                <c:ptCount val="2285"/>
                <c:pt idx="0">
                  <c:v>2047</c:v>
                </c:pt>
                <c:pt idx="1">
                  <c:v>2047</c:v>
                </c:pt>
                <c:pt idx="2">
                  <c:v>2047</c:v>
                </c:pt>
                <c:pt idx="3">
                  <c:v>2047</c:v>
                </c:pt>
                <c:pt idx="4">
                  <c:v>2047</c:v>
                </c:pt>
                <c:pt idx="5">
                  <c:v>2047</c:v>
                </c:pt>
                <c:pt idx="6">
                  <c:v>2047</c:v>
                </c:pt>
                <c:pt idx="7">
                  <c:v>2047</c:v>
                </c:pt>
                <c:pt idx="8">
                  <c:v>2047</c:v>
                </c:pt>
                <c:pt idx="9">
                  <c:v>2047</c:v>
                </c:pt>
                <c:pt idx="10">
                  <c:v>2047</c:v>
                </c:pt>
                <c:pt idx="11">
                  <c:v>2047</c:v>
                </c:pt>
                <c:pt idx="12">
                  <c:v>2047</c:v>
                </c:pt>
                <c:pt idx="13">
                  <c:v>2047</c:v>
                </c:pt>
                <c:pt idx="14">
                  <c:v>2047</c:v>
                </c:pt>
                <c:pt idx="15">
                  <c:v>2047</c:v>
                </c:pt>
                <c:pt idx="16">
                  <c:v>2047</c:v>
                </c:pt>
                <c:pt idx="17">
                  <c:v>2047</c:v>
                </c:pt>
                <c:pt idx="18">
                  <c:v>2047</c:v>
                </c:pt>
                <c:pt idx="19">
                  <c:v>2047</c:v>
                </c:pt>
                <c:pt idx="20">
                  <c:v>2047</c:v>
                </c:pt>
                <c:pt idx="21">
                  <c:v>2047</c:v>
                </c:pt>
                <c:pt idx="22">
                  <c:v>2047</c:v>
                </c:pt>
                <c:pt idx="23">
                  <c:v>2047</c:v>
                </c:pt>
                <c:pt idx="24">
                  <c:v>2047</c:v>
                </c:pt>
                <c:pt idx="25">
                  <c:v>2047</c:v>
                </c:pt>
                <c:pt idx="26">
                  <c:v>2047</c:v>
                </c:pt>
                <c:pt idx="27">
                  <c:v>2047</c:v>
                </c:pt>
                <c:pt idx="28">
                  <c:v>2034</c:v>
                </c:pt>
                <c:pt idx="29">
                  <c:v>2015</c:v>
                </c:pt>
                <c:pt idx="30">
                  <c:v>1999</c:v>
                </c:pt>
                <c:pt idx="31">
                  <c:v>1985</c:v>
                </c:pt>
                <c:pt idx="32">
                  <c:v>1971</c:v>
                </c:pt>
                <c:pt idx="33">
                  <c:v>1957</c:v>
                </c:pt>
                <c:pt idx="34">
                  <c:v>1943</c:v>
                </c:pt>
                <c:pt idx="35">
                  <c:v>1931</c:v>
                </c:pt>
                <c:pt idx="36">
                  <c:v>1918</c:v>
                </c:pt>
                <c:pt idx="37">
                  <c:v>1908</c:v>
                </c:pt>
                <c:pt idx="38">
                  <c:v>1898</c:v>
                </c:pt>
                <c:pt idx="39">
                  <c:v>1889</c:v>
                </c:pt>
                <c:pt idx="40">
                  <c:v>1879</c:v>
                </c:pt>
                <c:pt idx="41">
                  <c:v>1869</c:v>
                </c:pt>
                <c:pt idx="42">
                  <c:v>1860</c:v>
                </c:pt>
                <c:pt idx="43">
                  <c:v>1850</c:v>
                </c:pt>
                <c:pt idx="44">
                  <c:v>1841</c:v>
                </c:pt>
                <c:pt idx="45">
                  <c:v>1832</c:v>
                </c:pt>
                <c:pt idx="46">
                  <c:v>1824</c:v>
                </c:pt>
                <c:pt idx="47">
                  <c:v>1815</c:v>
                </c:pt>
                <c:pt idx="48">
                  <c:v>1809</c:v>
                </c:pt>
                <c:pt idx="49">
                  <c:v>1802</c:v>
                </c:pt>
                <c:pt idx="50">
                  <c:v>1796</c:v>
                </c:pt>
                <c:pt idx="51">
                  <c:v>1791</c:v>
                </c:pt>
                <c:pt idx="52">
                  <c:v>1786</c:v>
                </c:pt>
                <c:pt idx="53">
                  <c:v>1780</c:v>
                </c:pt>
                <c:pt idx="54">
                  <c:v>1775</c:v>
                </c:pt>
                <c:pt idx="55">
                  <c:v>1769</c:v>
                </c:pt>
                <c:pt idx="56">
                  <c:v>1764</c:v>
                </c:pt>
                <c:pt idx="57">
                  <c:v>1758</c:v>
                </c:pt>
                <c:pt idx="58">
                  <c:v>1752</c:v>
                </c:pt>
                <c:pt idx="59">
                  <c:v>1746</c:v>
                </c:pt>
                <c:pt idx="60">
                  <c:v>1741</c:v>
                </c:pt>
                <c:pt idx="61">
                  <c:v>1736</c:v>
                </c:pt>
                <c:pt idx="62">
                  <c:v>1731</c:v>
                </c:pt>
                <c:pt idx="63">
                  <c:v>1726</c:v>
                </c:pt>
                <c:pt idx="64">
                  <c:v>1722</c:v>
                </c:pt>
                <c:pt idx="65">
                  <c:v>1717</c:v>
                </c:pt>
                <c:pt idx="66">
                  <c:v>1714</c:v>
                </c:pt>
                <c:pt idx="67">
                  <c:v>1710</c:v>
                </c:pt>
                <c:pt idx="68">
                  <c:v>1706</c:v>
                </c:pt>
                <c:pt idx="69">
                  <c:v>1702</c:v>
                </c:pt>
                <c:pt idx="70">
                  <c:v>1697</c:v>
                </c:pt>
                <c:pt idx="71">
                  <c:v>1693</c:v>
                </c:pt>
                <c:pt idx="72">
                  <c:v>1691</c:v>
                </c:pt>
                <c:pt idx="73">
                  <c:v>1687</c:v>
                </c:pt>
                <c:pt idx="74">
                  <c:v>1684</c:v>
                </c:pt>
                <c:pt idx="75">
                  <c:v>1682</c:v>
                </c:pt>
                <c:pt idx="76">
                  <c:v>1679</c:v>
                </c:pt>
                <c:pt idx="77">
                  <c:v>1675</c:v>
                </c:pt>
                <c:pt idx="78">
                  <c:v>1672</c:v>
                </c:pt>
                <c:pt idx="79">
                  <c:v>1669</c:v>
                </c:pt>
                <c:pt idx="80">
                  <c:v>1667</c:v>
                </c:pt>
                <c:pt idx="81">
                  <c:v>1666</c:v>
                </c:pt>
                <c:pt idx="82">
                  <c:v>1664</c:v>
                </c:pt>
                <c:pt idx="83">
                  <c:v>1663</c:v>
                </c:pt>
                <c:pt idx="84">
                  <c:v>1662</c:v>
                </c:pt>
                <c:pt idx="85">
                  <c:v>1660</c:v>
                </c:pt>
                <c:pt idx="86">
                  <c:v>1658</c:v>
                </c:pt>
                <c:pt idx="87">
                  <c:v>1656</c:v>
                </c:pt>
                <c:pt idx="88">
                  <c:v>1654</c:v>
                </c:pt>
                <c:pt idx="89">
                  <c:v>1653</c:v>
                </c:pt>
                <c:pt idx="90">
                  <c:v>1652</c:v>
                </c:pt>
                <c:pt idx="91">
                  <c:v>1649</c:v>
                </c:pt>
                <c:pt idx="92">
                  <c:v>1648</c:v>
                </c:pt>
                <c:pt idx="93">
                  <c:v>1647</c:v>
                </c:pt>
                <c:pt idx="94">
                  <c:v>1646</c:v>
                </c:pt>
                <c:pt idx="95">
                  <c:v>1645</c:v>
                </c:pt>
                <c:pt idx="96">
                  <c:v>1645</c:v>
                </c:pt>
                <c:pt idx="97">
                  <c:v>1644</c:v>
                </c:pt>
                <c:pt idx="98">
                  <c:v>1644</c:v>
                </c:pt>
                <c:pt idx="99">
                  <c:v>1643</c:v>
                </c:pt>
                <c:pt idx="100">
                  <c:v>1641</c:v>
                </c:pt>
                <c:pt idx="101">
                  <c:v>1640</c:v>
                </c:pt>
                <c:pt idx="102">
                  <c:v>1637</c:v>
                </c:pt>
                <c:pt idx="103">
                  <c:v>1627</c:v>
                </c:pt>
                <c:pt idx="104">
                  <c:v>1616</c:v>
                </c:pt>
                <c:pt idx="105">
                  <c:v>1606</c:v>
                </c:pt>
                <c:pt idx="106">
                  <c:v>1598</c:v>
                </c:pt>
                <c:pt idx="107">
                  <c:v>1591</c:v>
                </c:pt>
                <c:pt idx="108">
                  <c:v>1585</c:v>
                </c:pt>
                <c:pt idx="109">
                  <c:v>1580</c:v>
                </c:pt>
                <c:pt idx="110">
                  <c:v>1575</c:v>
                </c:pt>
                <c:pt idx="111">
                  <c:v>1573</c:v>
                </c:pt>
                <c:pt idx="112">
                  <c:v>1571</c:v>
                </c:pt>
                <c:pt idx="113">
                  <c:v>1568</c:v>
                </c:pt>
                <c:pt idx="114">
                  <c:v>1565</c:v>
                </c:pt>
                <c:pt idx="115">
                  <c:v>1563</c:v>
                </c:pt>
                <c:pt idx="116">
                  <c:v>1561</c:v>
                </c:pt>
                <c:pt idx="117">
                  <c:v>1559</c:v>
                </c:pt>
                <c:pt idx="118">
                  <c:v>1559</c:v>
                </c:pt>
                <c:pt idx="119">
                  <c:v>1557</c:v>
                </c:pt>
                <c:pt idx="120">
                  <c:v>1555</c:v>
                </c:pt>
                <c:pt idx="121">
                  <c:v>1554</c:v>
                </c:pt>
                <c:pt idx="122">
                  <c:v>1552</c:v>
                </c:pt>
                <c:pt idx="123">
                  <c:v>1550</c:v>
                </c:pt>
                <c:pt idx="124">
                  <c:v>1548</c:v>
                </c:pt>
                <c:pt idx="125">
                  <c:v>1547</c:v>
                </c:pt>
                <c:pt idx="126">
                  <c:v>1545</c:v>
                </c:pt>
                <c:pt idx="127">
                  <c:v>1543</c:v>
                </c:pt>
                <c:pt idx="128">
                  <c:v>1543</c:v>
                </c:pt>
                <c:pt idx="129">
                  <c:v>1541</c:v>
                </c:pt>
                <c:pt idx="130">
                  <c:v>1540</c:v>
                </c:pt>
                <c:pt idx="131">
                  <c:v>1538</c:v>
                </c:pt>
                <c:pt idx="132">
                  <c:v>1537</c:v>
                </c:pt>
                <c:pt idx="133">
                  <c:v>1551</c:v>
                </c:pt>
                <c:pt idx="134">
                  <c:v>1535</c:v>
                </c:pt>
                <c:pt idx="135">
                  <c:v>1536</c:v>
                </c:pt>
                <c:pt idx="136">
                  <c:v>1534</c:v>
                </c:pt>
                <c:pt idx="137">
                  <c:v>1532</c:v>
                </c:pt>
                <c:pt idx="138">
                  <c:v>1530</c:v>
                </c:pt>
                <c:pt idx="139">
                  <c:v>1528</c:v>
                </c:pt>
                <c:pt idx="140">
                  <c:v>1529</c:v>
                </c:pt>
                <c:pt idx="141">
                  <c:v>1527</c:v>
                </c:pt>
                <c:pt idx="142">
                  <c:v>1527</c:v>
                </c:pt>
                <c:pt idx="143">
                  <c:v>1526</c:v>
                </c:pt>
                <c:pt idx="144">
                  <c:v>1527</c:v>
                </c:pt>
                <c:pt idx="145">
                  <c:v>1525</c:v>
                </c:pt>
                <c:pt idx="146">
                  <c:v>1522</c:v>
                </c:pt>
                <c:pt idx="147">
                  <c:v>1522</c:v>
                </c:pt>
                <c:pt idx="148">
                  <c:v>1521</c:v>
                </c:pt>
                <c:pt idx="149">
                  <c:v>1520</c:v>
                </c:pt>
                <c:pt idx="150">
                  <c:v>1518</c:v>
                </c:pt>
                <c:pt idx="151">
                  <c:v>1517</c:v>
                </c:pt>
                <c:pt idx="152">
                  <c:v>1516</c:v>
                </c:pt>
                <c:pt idx="153">
                  <c:v>1515</c:v>
                </c:pt>
                <c:pt idx="154">
                  <c:v>1514</c:v>
                </c:pt>
                <c:pt idx="155">
                  <c:v>1512</c:v>
                </c:pt>
                <c:pt idx="156">
                  <c:v>1512</c:v>
                </c:pt>
                <c:pt idx="157">
                  <c:v>1512</c:v>
                </c:pt>
                <c:pt idx="158">
                  <c:v>1511</c:v>
                </c:pt>
                <c:pt idx="159">
                  <c:v>1511</c:v>
                </c:pt>
                <c:pt idx="160">
                  <c:v>1510</c:v>
                </c:pt>
                <c:pt idx="161">
                  <c:v>1509</c:v>
                </c:pt>
                <c:pt idx="162">
                  <c:v>1508</c:v>
                </c:pt>
                <c:pt idx="163">
                  <c:v>1506</c:v>
                </c:pt>
                <c:pt idx="164">
                  <c:v>1505</c:v>
                </c:pt>
                <c:pt idx="165">
                  <c:v>1505</c:v>
                </c:pt>
                <c:pt idx="166">
                  <c:v>1505</c:v>
                </c:pt>
                <c:pt idx="167">
                  <c:v>1505</c:v>
                </c:pt>
                <c:pt idx="168">
                  <c:v>1504</c:v>
                </c:pt>
                <c:pt idx="169">
                  <c:v>1502</c:v>
                </c:pt>
                <c:pt idx="170">
                  <c:v>1501</c:v>
                </c:pt>
                <c:pt idx="171">
                  <c:v>1500</c:v>
                </c:pt>
                <c:pt idx="172">
                  <c:v>1499</c:v>
                </c:pt>
                <c:pt idx="173">
                  <c:v>1497</c:v>
                </c:pt>
                <c:pt idx="174">
                  <c:v>1497</c:v>
                </c:pt>
                <c:pt idx="175">
                  <c:v>1496</c:v>
                </c:pt>
                <c:pt idx="176">
                  <c:v>1494</c:v>
                </c:pt>
                <c:pt idx="177">
                  <c:v>1493</c:v>
                </c:pt>
                <c:pt idx="178">
                  <c:v>1493</c:v>
                </c:pt>
                <c:pt idx="179">
                  <c:v>1493</c:v>
                </c:pt>
                <c:pt idx="180">
                  <c:v>1492</c:v>
                </c:pt>
                <c:pt idx="181">
                  <c:v>1492</c:v>
                </c:pt>
                <c:pt idx="182">
                  <c:v>1492</c:v>
                </c:pt>
                <c:pt idx="183">
                  <c:v>1491</c:v>
                </c:pt>
                <c:pt idx="184">
                  <c:v>1491</c:v>
                </c:pt>
                <c:pt idx="185">
                  <c:v>1490</c:v>
                </c:pt>
                <c:pt idx="186">
                  <c:v>1489</c:v>
                </c:pt>
                <c:pt idx="187">
                  <c:v>1489</c:v>
                </c:pt>
                <c:pt idx="188">
                  <c:v>1489</c:v>
                </c:pt>
                <c:pt idx="189">
                  <c:v>1488</c:v>
                </c:pt>
                <c:pt idx="190">
                  <c:v>1487</c:v>
                </c:pt>
                <c:pt idx="191">
                  <c:v>1486</c:v>
                </c:pt>
                <c:pt idx="192">
                  <c:v>1484</c:v>
                </c:pt>
                <c:pt idx="193">
                  <c:v>1483</c:v>
                </c:pt>
                <c:pt idx="194">
                  <c:v>1483</c:v>
                </c:pt>
                <c:pt idx="195">
                  <c:v>1481</c:v>
                </c:pt>
                <c:pt idx="196">
                  <c:v>1480</c:v>
                </c:pt>
                <c:pt idx="197">
                  <c:v>1481</c:v>
                </c:pt>
                <c:pt idx="198">
                  <c:v>1480</c:v>
                </c:pt>
                <c:pt idx="199">
                  <c:v>1480</c:v>
                </c:pt>
                <c:pt idx="200">
                  <c:v>1480</c:v>
                </c:pt>
                <c:pt idx="201">
                  <c:v>1479</c:v>
                </c:pt>
                <c:pt idx="202">
                  <c:v>1479</c:v>
                </c:pt>
                <c:pt idx="203">
                  <c:v>1479</c:v>
                </c:pt>
                <c:pt idx="204">
                  <c:v>1478</c:v>
                </c:pt>
                <c:pt idx="205">
                  <c:v>1477</c:v>
                </c:pt>
                <c:pt idx="206">
                  <c:v>1476</c:v>
                </c:pt>
                <c:pt idx="207">
                  <c:v>1477</c:v>
                </c:pt>
                <c:pt idx="208">
                  <c:v>1476</c:v>
                </c:pt>
                <c:pt idx="209">
                  <c:v>1475</c:v>
                </c:pt>
                <c:pt idx="210">
                  <c:v>1475</c:v>
                </c:pt>
                <c:pt idx="211">
                  <c:v>1475</c:v>
                </c:pt>
                <c:pt idx="212">
                  <c:v>1474</c:v>
                </c:pt>
                <c:pt idx="213">
                  <c:v>1474</c:v>
                </c:pt>
                <c:pt idx="214">
                  <c:v>1473</c:v>
                </c:pt>
                <c:pt idx="215">
                  <c:v>1473</c:v>
                </c:pt>
                <c:pt idx="216">
                  <c:v>1473</c:v>
                </c:pt>
                <c:pt idx="217">
                  <c:v>1471</c:v>
                </c:pt>
                <c:pt idx="218">
                  <c:v>1471</c:v>
                </c:pt>
                <c:pt idx="219">
                  <c:v>1470</c:v>
                </c:pt>
                <c:pt idx="220">
                  <c:v>1469</c:v>
                </c:pt>
                <c:pt idx="221">
                  <c:v>1469</c:v>
                </c:pt>
                <c:pt idx="222">
                  <c:v>1468</c:v>
                </c:pt>
                <c:pt idx="223">
                  <c:v>1468</c:v>
                </c:pt>
                <c:pt idx="224">
                  <c:v>1468</c:v>
                </c:pt>
                <c:pt idx="225">
                  <c:v>1467</c:v>
                </c:pt>
                <c:pt idx="226">
                  <c:v>1466</c:v>
                </c:pt>
                <c:pt idx="227">
                  <c:v>1466</c:v>
                </c:pt>
                <c:pt idx="228">
                  <c:v>1465</c:v>
                </c:pt>
                <c:pt idx="229">
                  <c:v>1466</c:v>
                </c:pt>
                <c:pt idx="230">
                  <c:v>1467</c:v>
                </c:pt>
                <c:pt idx="231">
                  <c:v>1467</c:v>
                </c:pt>
                <c:pt idx="232">
                  <c:v>1466</c:v>
                </c:pt>
                <c:pt idx="233">
                  <c:v>1465</c:v>
                </c:pt>
                <c:pt idx="234">
                  <c:v>1465</c:v>
                </c:pt>
                <c:pt idx="235">
                  <c:v>1464</c:v>
                </c:pt>
                <c:pt idx="236">
                  <c:v>1464</c:v>
                </c:pt>
                <c:pt idx="237">
                  <c:v>1464</c:v>
                </c:pt>
                <c:pt idx="238">
                  <c:v>1463</c:v>
                </c:pt>
                <c:pt idx="239">
                  <c:v>1463</c:v>
                </c:pt>
                <c:pt idx="240">
                  <c:v>1464</c:v>
                </c:pt>
                <c:pt idx="241">
                  <c:v>1463</c:v>
                </c:pt>
                <c:pt idx="242">
                  <c:v>1463</c:v>
                </c:pt>
                <c:pt idx="243">
                  <c:v>1463</c:v>
                </c:pt>
                <c:pt idx="244">
                  <c:v>1462</c:v>
                </c:pt>
                <c:pt idx="245">
                  <c:v>1461</c:v>
                </c:pt>
                <c:pt idx="246">
                  <c:v>1461</c:v>
                </c:pt>
                <c:pt idx="247">
                  <c:v>1461</c:v>
                </c:pt>
                <c:pt idx="248">
                  <c:v>1460</c:v>
                </c:pt>
                <c:pt idx="249">
                  <c:v>1460</c:v>
                </c:pt>
                <c:pt idx="250">
                  <c:v>1460</c:v>
                </c:pt>
                <c:pt idx="251">
                  <c:v>1460</c:v>
                </c:pt>
                <c:pt idx="252">
                  <c:v>1460</c:v>
                </c:pt>
                <c:pt idx="253">
                  <c:v>1459</c:v>
                </c:pt>
                <c:pt idx="254">
                  <c:v>1458</c:v>
                </c:pt>
                <c:pt idx="255">
                  <c:v>1457</c:v>
                </c:pt>
                <c:pt idx="256">
                  <c:v>1457</c:v>
                </c:pt>
                <c:pt idx="257">
                  <c:v>1456</c:v>
                </c:pt>
                <c:pt idx="258">
                  <c:v>1456</c:v>
                </c:pt>
                <c:pt idx="259">
                  <c:v>1457</c:v>
                </c:pt>
                <c:pt idx="260">
                  <c:v>1456</c:v>
                </c:pt>
                <c:pt idx="261">
                  <c:v>1456</c:v>
                </c:pt>
                <c:pt idx="262">
                  <c:v>1455</c:v>
                </c:pt>
                <c:pt idx="263">
                  <c:v>1456</c:v>
                </c:pt>
                <c:pt idx="264">
                  <c:v>1456</c:v>
                </c:pt>
                <c:pt idx="265">
                  <c:v>1457</c:v>
                </c:pt>
                <c:pt idx="266">
                  <c:v>1456</c:v>
                </c:pt>
                <c:pt idx="267">
                  <c:v>1456</c:v>
                </c:pt>
                <c:pt idx="268">
                  <c:v>1455</c:v>
                </c:pt>
                <c:pt idx="269">
                  <c:v>1455</c:v>
                </c:pt>
                <c:pt idx="270">
                  <c:v>1454</c:v>
                </c:pt>
                <c:pt idx="271">
                  <c:v>1453</c:v>
                </c:pt>
                <c:pt idx="272">
                  <c:v>1452</c:v>
                </c:pt>
                <c:pt idx="273">
                  <c:v>1452</c:v>
                </c:pt>
                <c:pt idx="274">
                  <c:v>1452</c:v>
                </c:pt>
                <c:pt idx="275">
                  <c:v>1451</c:v>
                </c:pt>
                <c:pt idx="276">
                  <c:v>1450</c:v>
                </c:pt>
                <c:pt idx="277">
                  <c:v>1449</c:v>
                </c:pt>
                <c:pt idx="278">
                  <c:v>1449</c:v>
                </c:pt>
                <c:pt idx="279">
                  <c:v>1449</c:v>
                </c:pt>
                <c:pt idx="280">
                  <c:v>1449</c:v>
                </c:pt>
                <c:pt idx="281">
                  <c:v>1449</c:v>
                </c:pt>
                <c:pt idx="282">
                  <c:v>1449</c:v>
                </c:pt>
                <c:pt idx="283">
                  <c:v>1449</c:v>
                </c:pt>
                <c:pt idx="284">
                  <c:v>1448</c:v>
                </c:pt>
                <c:pt idx="285">
                  <c:v>1448</c:v>
                </c:pt>
                <c:pt idx="286">
                  <c:v>1448</c:v>
                </c:pt>
                <c:pt idx="287">
                  <c:v>1448</c:v>
                </c:pt>
                <c:pt idx="288">
                  <c:v>1448</c:v>
                </c:pt>
                <c:pt idx="289">
                  <c:v>1448</c:v>
                </c:pt>
                <c:pt idx="290">
                  <c:v>1446</c:v>
                </c:pt>
                <c:pt idx="291">
                  <c:v>1445</c:v>
                </c:pt>
                <c:pt idx="292">
                  <c:v>1444</c:v>
                </c:pt>
                <c:pt idx="293">
                  <c:v>1444</c:v>
                </c:pt>
                <c:pt idx="294">
                  <c:v>1445</c:v>
                </c:pt>
                <c:pt idx="295">
                  <c:v>1446</c:v>
                </c:pt>
                <c:pt idx="296">
                  <c:v>1446</c:v>
                </c:pt>
                <c:pt idx="297">
                  <c:v>1446</c:v>
                </c:pt>
                <c:pt idx="298">
                  <c:v>1447</c:v>
                </c:pt>
                <c:pt idx="299">
                  <c:v>1446</c:v>
                </c:pt>
                <c:pt idx="300">
                  <c:v>1446</c:v>
                </c:pt>
                <c:pt idx="301">
                  <c:v>1445</c:v>
                </c:pt>
                <c:pt idx="302">
                  <c:v>1444</c:v>
                </c:pt>
                <c:pt idx="303">
                  <c:v>1442</c:v>
                </c:pt>
                <c:pt idx="304">
                  <c:v>1441</c:v>
                </c:pt>
                <c:pt idx="305">
                  <c:v>1441</c:v>
                </c:pt>
                <c:pt idx="306">
                  <c:v>1441</c:v>
                </c:pt>
                <c:pt idx="307">
                  <c:v>1442</c:v>
                </c:pt>
                <c:pt idx="308">
                  <c:v>1441</c:v>
                </c:pt>
                <c:pt idx="309">
                  <c:v>1441</c:v>
                </c:pt>
                <c:pt idx="310">
                  <c:v>1440</c:v>
                </c:pt>
                <c:pt idx="311">
                  <c:v>1439</c:v>
                </c:pt>
                <c:pt idx="312">
                  <c:v>1440</c:v>
                </c:pt>
                <c:pt idx="313">
                  <c:v>1439</c:v>
                </c:pt>
                <c:pt idx="314">
                  <c:v>1439</c:v>
                </c:pt>
                <c:pt idx="315">
                  <c:v>1439</c:v>
                </c:pt>
                <c:pt idx="316">
                  <c:v>1439</c:v>
                </c:pt>
                <c:pt idx="317">
                  <c:v>1440</c:v>
                </c:pt>
                <c:pt idx="318">
                  <c:v>1440</c:v>
                </c:pt>
                <c:pt idx="319">
                  <c:v>1441</c:v>
                </c:pt>
                <c:pt idx="320">
                  <c:v>1441</c:v>
                </c:pt>
                <c:pt idx="321">
                  <c:v>1441</c:v>
                </c:pt>
                <c:pt idx="322">
                  <c:v>1441</c:v>
                </c:pt>
                <c:pt idx="323">
                  <c:v>1441</c:v>
                </c:pt>
                <c:pt idx="324">
                  <c:v>1441</c:v>
                </c:pt>
                <c:pt idx="325">
                  <c:v>1441</c:v>
                </c:pt>
                <c:pt idx="326">
                  <c:v>1442</c:v>
                </c:pt>
                <c:pt idx="327">
                  <c:v>1442</c:v>
                </c:pt>
                <c:pt idx="328">
                  <c:v>1442</c:v>
                </c:pt>
                <c:pt idx="329">
                  <c:v>1443</c:v>
                </c:pt>
                <c:pt idx="330">
                  <c:v>1441</c:v>
                </c:pt>
                <c:pt idx="331">
                  <c:v>1440</c:v>
                </c:pt>
                <c:pt idx="332">
                  <c:v>1439</c:v>
                </c:pt>
                <c:pt idx="333">
                  <c:v>1441</c:v>
                </c:pt>
                <c:pt idx="334">
                  <c:v>1440</c:v>
                </c:pt>
                <c:pt idx="335">
                  <c:v>1441</c:v>
                </c:pt>
                <c:pt idx="336">
                  <c:v>1440</c:v>
                </c:pt>
                <c:pt idx="337">
                  <c:v>1439</c:v>
                </c:pt>
                <c:pt idx="338">
                  <c:v>1438</c:v>
                </c:pt>
                <c:pt idx="339">
                  <c:v>1437</c:v>
                </c:pt>
                <c:pt idx="340">
                  <c:v>1437</c:v>
                </c:pt>
                <c:pt idx="341">
                  <c:v>1437</c:v>
                </c:pt>
                <c:pt idx="342">
                  <c:v>1437</c:v>
                </c:pt>
                <c:pt idx="343">
                  <c:v>1437</c:v>
                </c:pt>
                <c:pt idx="344">
                  <c:v>1436</c:v>
                </c:pt>
                <c:pt idx="345">
                  <c:v>1436</c:v>
                </c:pt>
                <c:pt idx="346">
                  <c:v>1435</c:v>
                </c:pt>
                <c:pt idx="347">
                  <c:v>1436</c:v>
                </c:pt>
                <c:pt idx="348">
                  <c:v>1437</c:v>
                </c:pt>
                <c:pt idx="349">
                  <c:v>1437</c:v>
                </c:pt>
                <c:pt idx="350">
                  <c:v>1438</c:v>
                </c:pt>
                <c:pt idx="351">
                  <c:v>1439</c:v>
                </c:pt>
                <c:pt idx="352">
                  <c:v>1439</c:v>
                </c:pt>
                <c:pt idx="353">
                  <c:v>1437</c:v>
                </c:pt>
                <c:pt idx="354">
                  <c:v>1437</c:v>
                </c:pt>
                <c:pt idx="355">
                  <c:v>1437</c:v>
                </c:pt>
                <c:pt idx="356">
                  <c:v>1438</c:v>
                </c:pt>
                <c:pt idx="357">
                  <c:v>1439</c:v>
                </c:pt>
                <c:pt idx="358">
                  <c:v>1439</c:v>
                </c:pt>
                <c:pt idx="359">
                  <c:v>1437</c:v>
                </c:pt>
                <c:pt idx="360">
                  <c:v>1437</c:v>
                </c:pt>
                <c:pt idx="361">
                  <c:v>1436</c:v>
                </c:pt>
                <c:pt idx="362">
                  <c:v>1435</c:v>
                </c:pt>
                <c:pt idx="363">
                  <c:v>1435</c:v>
                </c:pt>
                <c:pt idx="364">
                  <c:v>1436</c:v>
                </c:pt>
                <c:pt idx="365">
                  <c:v>1436</c:v>
                </c:pt>
                <c:pt idx="366">
                  <c:v>1436</c:v>
                </c:pt>
                <c:pt idx="367">
                  <c:v>1436</c:v>
                </c:pt>
                <c:pt idx="368">
                  <c:v>1436</c:v>
                </c:pt>
                <c:pt idx="369">
                  <c:v>1436</c:v>
                </c:pt>
                <c:pt idx="370">
                  <c:v>1436</c:v>
                </c:pt>
                <c:pt idx="371">
                  <c:v>1436</c:v>
                </c:pt>
                <c:pt idx="372">
                  <c:v>1436</c:v>
                </c:pt>
                <c:pt idx="373">
                  <c:v>1435</c:v>
                </c:pt>
                <c:pt idx="374">
                  <c:v>1435</c:v>
                </c:pt>
                <c:pt idx="375">
                  <c:v>1434</c:v>
                </c:pt>
                <c:pt idx="376">
                  <c:v>1434</c:v>
                </c:pt>
                <c:pt idx="377">
                  <c:v>1434</c:v>
                </c:pt>
                <c:pt idx="378">
                  <c:v>1434</c:v>
                </c:pt>
                <c:pt idx="379">
                  <c:v>1434</c:v>
                </c:pt>
                <c:pt idx="380">
                  <c:v>1433</c:v>
                </c:pt>
                <c:pt idx="381">
                  <c:v>1432</c:v>
                </c:pt>
                <c:pt idx="382">
                  <c:v>1431</c:v>
                </c:pt>
                <c:pt idx="383">
                  <c:v>1431</c:v>
                </c:pt>
                <c:pt idx="384">
                  <c:v>1432</c:v>
                </c:pt>
                <c:pt idx="385">
                  <c:v>1432</c:v>
                </c:pt>
                <c:pt idx="386">
                  <c:v>1432</c:v>
                </c:pt>
                <c:pt idx="387">
                  <c:v>1431</c:v>
                </c:pt>
                <c:pt idx="388">
                  <c:v>1431</c:v>
                </c:pt>
                <c:pt idx="389">
                  <c:v>1432</c:v>
                </c:pt>
                <c:pt idx="390">
                  <c:v>1432</c:v>
                </c:pt>
                <c:pt idx="391">
                  <c:v>1432</c:v>
                </c:pt>
                <c:pt idx="392">
                  <c:v>1433</c:v>
                </c:pt>
                <c:pt idx="393">
                  <c:v>1434</c:v>
                </c:pt>
                <c:pt idx="394">
                  <c:v>1434</c:v>
                </c:pt>
                <c:pt idx="395">
                  <c:v>1433</c:v>
                </c:pt>
                <c:pt idx="396">
                  <c:v>1433</c:v>
                </c:pt>
                <c:pt idx="397">
                  <c:v>1432</c:v>
                </c:pt>
                <c:pt idx="398">
                  <c:v>1432</c:v>
                </c:pt>
                <c:pt idx="399">
                  <c:v>1432</c:v>
                </c:pt>
                <c:pt idx="400">
                  <c:v>1433</c:v>
                </c:pt>
                <c:pt idx="401">
                  <c:v>1432</c:v>
                </c:pt>
                <c:pt idx="402">
                  <c:v>1431</c:v>
                </c:pt>
                <c:pt idx="403">
                  <c:v>1431</c:v>
                </c:pt>
                <c:pt idx="404">
                  <c:v>1431</c:v>
                </c:pt>
                <c:pt idx="405">
                  <c:v>1431</c:v>
                </c:pt>
                <c:pt idx="406">
                  <c:v>1431</c:v>
                </c:pt>
                <c:pt idx="407">
                  <c:v>1431</c:v>
                </c:pt>
                <c:pt idx="408">
                  <c:v>1432</c:v>
                </c:pt>
                <c:pt idx="409">
                  <c:v>1431</c:v>
                </c:pt>
                <c:pt idx="410">
                  <c:v>1430</c:v>
                </c:pt>
                <c:pt idx="411">
                  <c:v>1430</c:v>
                </c:pt>
                <c:pt idx="412">
                  <c:v>1431</c:v>
                </c:pt>
                <c:pt idx="413">
                  <c:v>1431</c:v>
                </c:pt>
                <c:pt idx="414">
                  <c:v>1430</c:v>
                </c:pt>
                <c:pt idx="415">
                  <c:v>1430</c:v>
                </c:pt>
                <c:pt idx="416">
                  <c:v>1430</c:v>
                </c:pt>
                <c:pt idx="417">
                  <c:v>1430</c:v>
                </c:pt>
                <c:pt idx="418">
                  <c:v>1429</c:v>
                </c:pt>
                <c:pt idx="419">
                  <c:v>1428</c:v>
                </c:pt>
                <c:pt idx="420">
                  <c:v>1429</c:v>
                </c:pt>
                <c:pt idx="421">
                  <c:v>1430</c:v>
                </c:pt>
                <c:pt idx="422">
                  <c:v>1430</c:v>
                </c:pt>
                <c:pt idx="423">
                  <c:v>1430</c:v>
                </c:pt>
                <c:pt idx="424">
                  <c:v>1431</c:v>
                </c:pt>
                <c:pt idx="425">
                  <c:v>1430</c:v>
                </c:pt>
                <c:pt idx="426">
                  <c:v>1431</c:v>
                </c:pt>
                <c:pt idx="427">
                  <c:v>1431</c:v>
                </c:pt>
                <c:pt idx="428">
                  <c:v>1432</c:v>
                </c:pt>
                <c:pt idx="429">
                  <c:v>1433</c:v>
                </c:pt>
                <c:pt idx="430">
                  <c:v>1433</c:v>
                </c:pt>
                <c:pt idx="431">
                  <c:v>1432</c:v>
                </c:pt>
                <c:pt idx="432">
                  <c:v>1431</c:v>
                </c:pt>
                <c:pt idx="433">
                  <c:v>1433</c:v>
                </c:pt>
                <c:pt idx="434">
                  <c:v>1437</c:v>
                </c:pt>
                <c:pt idx="435">
                  <c:v>1441</c:v>
                </c:pt>
                <c:pt idx="436">
                  <c:v>1446</c:v>
                </c:pt>
                <c:pt idx="437">
                  <c:v>1451</c:v>
                </c:pt>
                <c:pt idx="438">
                  <c:v>1454</c:v>
                </c:pt>
                <c:pt idx="439">
                  <c:v>1456</c:v>
                </c:pt>
                <c:pt idx="440">
                  <c:v>1458</c:v>
                </c:pt>
                <c:pt idx="441">
                  <c:v>1459</c:v>
                </c:pt>
                <c:pt idx="442">
                  <c:v>1460</c:v>
                </c:pt>
                <c:pt idx="443">
                  <c:v>1461</c:v>
                </c:pt>
                <c:pt idx="444">
                  <c:v>1462</c:v>
                </c:pt>
                <c:pt idx="445">
                  <c:v>1464</c:v>
                </c:pt>
                <c:pt idx="446">
                  <c:v>1466</c:v>
                </c:pt>
                <c:pt idx="447">
                  <c:v>1467</c:v>
                </c:pt>
                <c:pt idx="448">
                  <c:v>1468</c:v>
                </c:pt>
                <c:pt idx="449">
                  <c:v>1468</c:v>
                </c:pt>
                <c:pt idx="450">
                  <c:v>1468</c:v>
                </c:pt>
                <c:pt idx="451">
                  <c:v>1469</c:v>
                </c:pt>
                <c:pt idx="452">
                  <c:v>1472</c:v>
                </c:pt>
                <c:pt idx="453">
                  <c:v>1474</c:v>
                </c:pt>
                <c:pt idx="454">
                  <c:v>1474</c:v>
                </c:pt>
                <c:pt idx="455">
                  <c:v>1476</c:v>
                </c:pt>
                <c:pt idx="456">
                  <c:v>1477</c:v>
                </c:pt>
                <c:pt idx="457">
                  <c:v>1479</c:v>
                </c:pt>
                <c:pt idx="458">
                  <c:v>1479</c:v>
                </c:pt>
                <c:pt idx="459">
                  <c:v>1480</c:v>
                </c:pt>
                <c:pt idx="460">
                  <c:v>1481</c:v>
                </c:pt>
                <c:pt idx="461">
                  <c:v>1482</c:v>
                </c:pt>
                <c:pt idx="462">
                  <c:v>1483</c:v>
                </c:pt>
                <c:pt idx="463">
                  <c:v>1484</c:v>
                </c:pt>
                <c:pt idx="464">
                  <c:v>1485</c:v>
                </c:pt>
                <c:pt idx="465">
                  <c:v>1485</c:v>
                </c:pt>
                <c:pt idx="466">
                  <c:v>1486</c:v>
                </c:pt>
                <c:pt idx="467">
                  <c:v>1486</c:v>
                </c:pt>
                <c:pt idx="468">
                  <c:v>1487</c:v>
                </c:pt>
                <c:pt idx="469">
                  <c:v>1488</c:v>
                </c:pt>
                <c:pt idx="470">
                  <c:v>1489</c:v>
                </c:pt>
                <c:pt idx="471">
                  <c:v>1489</c:v>
                </c:pt>
                <c:pt idx="472">
                  <c:v>1490</c:v>
                </c:pt>
                <c:pt idx="473">
                  <c:v>1490</c:v>
                </c:pt>
                <c:pt idx="474">
                  <c:v>1491</c:v>
                </c:pt>
                <c:pt idx="475">
                  <c:v>1491</c:v>
                </c:pt>
                <c:pt idx="476">
                  <c:v>1492</c:v>
                </c:pt>
                <c:pt idx="477">
                  <c:v>1492</c:v>
                </c:pt>
                <c:pt idx="478">
                  <c:v>1493</c:v>
                </c:pt>
                <c:pt idx="479">
                  <c:v>1493</c:v>
                </c:pt>
                <c:pt idx="480">
                  <c:v>1494</c:v>
                </c:pt>
                <c:pt idx="481">
                  <c:v>1494</c:v>
                </c:pt>
                <c:pt idx="482">
                  <c:v>1494</c:v>
                </c:pt>
                <c:pt idx="483">
                  <c:v>1495</c:v>
                </c:pt>
                <c:pt idx="484">
                  <c:v>1495</c:v>
                </c:pt>
                <c:pt idx="485">
                  <c:v>1496</c:v>
                </c:pt>
                <c:pt idx="486">
                  <c:v>1496</c:v>
                </c:pt>
                <c:pt idx="487">
                  <c:v>1496</c:v>
                </c:pt>
                <c:pt idx="488">
                  <c:v>1497</c:v>
                </c:pt>
                <c:pt idx="489">
                  <c:v>1497</c:v>
                </c:pt>
                <c:pt idx="490">
                  <c:v>1498</c:v>
                </c:pt>
                <c:pt idx="491">
                  <c:v>4095</c:v>
                </c:pt>
                <c:pt idx="492">
                  <c:v>1498</c:v>
                </c:pt>
                <c:pt idx="493">
                  <c:v>1499</c:v>
                </c:pt>
                <c:pt idx="494">
                  <c:v>1499</c:v>
                </c:pt>
                <c:pt idx="495">
                  <c:v>1500</c:v>
                </c:pt>
                <c:pt idx="496">
                  <c:v>1500</c:v>
                </c:pt>
                <c:pt idx="497">
                  <c:v>1501</c:v>
                </c:pt>
                <c:pt idx="498">
                  <c:v>1501</c:v>
                </c:pt>
                <c:pt idx="499">
                  <c:v>1501</c:v>
                </c:pt>
                <c:pt idx="500">
                  <c:v>1502</c:v>
                </c:pt>
                <c:pt idx="501">
                  <c:v>1502</c:v>
                </c:pt>
                <c:pt idx="502">
                  <c:v>1502</c:v>
                </c:pt>
                <c:pt idx="503">
                  <c:v>1502</c:v>
                </c:pt>
                <c:pt idx="504">
                  <c:v>1503</c:v>
                </c:pt>
                <c:pt idx="505">
                  <c:v>1503</c:v>
                </c:pt>
                <c:pt idx="506">
                  <c:v>1503</c:v>
                </c:pt>
                <c:pt idx="507">
                  <c:v>1503</c:v>
                </c:pt>
                <c:pt idx="508">
                  <c:v>1504</c:v>
                </c:pt>
                <c:pt idx="509">
                  <c:v>1504</c:v>
                </c:pt>
                <c:pt idx="510">
                  <c:v>1504</c:v>
                </c:pt>
                <c:pt idx="511">
                  <c:v>1504</c:v>
                </c:pt>
                <c:pt idx="512">
                  <c:v>1505</c:v>
                </c:pt>
                <c:pt idx="513">
                  <c:v>1505</c:v>
                </c:pt>
                <c:pt idx="514">
                  <c:v>1505</c:v>
                </c:pt>
                <c:pt idx="515">
                  <c:v>6</c:v>
                </c:pt>
                <c:pt idx="516">
                  <c:v>1506</c:v>
                </c:pt>
                <c:pt idx="517">
                  <c:v>1506</c:v>
                </c:pt>
                <c:pt idx="518">
                  <c:v>1506</c:v>
                </c:pt>
                <c:pt idx="519">
                  <c:v>1507</c:v>
                </c:pt>
                <c:pt idx="520">
                  <c:v>1507</c:v>
                </c:pt>
                <c:pt idx="521">
                  <c:v>1507</c:v>
                </c:pt>
                <c:pt idx="522">
                  <c:v>1508</c:v>
                </c:pt>
                <c:pt idx="523">
                  <c:v>1508</c:v>
                </c:pt>
                <c:pt idx="524">
                  <c:v>1508</c:v>
                </c:pt>
                <c:pt idx="525">
                  <c:v>1508</c:v>
                </c:pt>
                <c:pt idx="526">
                  <c:v>1509</c:v>
                </c:pt>
                <c:pt idx="527">
                  <c:v>1509</c:v>
                </c:pt>
                <c:pt idx="528">
                  <c:v>1508</c:v>
                </c:pt>
                <c:pt idx="529">
                  <c:v>1509</c:v>
                </c:pt>
                <c:pt idx="530">
                  <c:v>1509</c:v>
                </c:pt>
                <c:pt idx="531">
                  <c:v>1509</c:v>
                </c:pt>
                <c:pt idx="532">
                  <c:v>1508</c:v>
                </c:pt>
                <c:pt idx="533">
                  <c:v>1508</c:v>
                </c:pt>
                <c:pt idx="534">
                  <c:v>1508</c:v>
                </c:pt>
                <c:pt idx="535">
                  <c:v>1508</c:v>
                </c:pt>
                <c:pt idx="536">
                  <c:v>1508</c:v>
                </c:pt>
                <c:pt idx="537">
                  <c:v>1507</c:v>
                </c:pt>
                <c:pt idx="538">
                  <c:v>1507</c:v>
                </c:pt>
                <c:pt idx="539">
                  <c:v>1506</c:v>
                </c:pt>
                <c:pt idx="540">
                  <c:v>1506</c:v>
                </c:pt>
                <c:pt idx="541">
                  <c:v>1506</c:v>
                </c:pt>
                <c:pt idx="542">
                  <c:v>1505</c:v>
                </c:pt>
                <c:pt idx="543">
                  <c:v>1505</c:v>
                </c:pt>
                <c:pt idx="544">
                  <c:v>1505</c:v>
                </c:pt>
                <c:pt idx="545">
                  <c:v>1505</c:v>
                </c:pt>
                <c:pt idx="546">
                  <c:v>1506</c:v>
                </c:pt>
                <c:pt idx="547">
                  <c:v>1506</c:v>
                </c:pt>
                <c:pt idx="548">
                  <c:v>1506</c:v>
                </c:pt>
                <c:pt idx="549">
                  <c:v>1506</c:v>
                </c:pt>
                <c:pt idx="550">
                  <c:v>1506</c:v>
                </c:pt>
                <c:pt idx="551">
                  <c:v>1506</c:v>
                </c:pt>
                <c:pt idx="552">
                  <c:v>1506</c:v>
                </c:pt>
                <c:pt idx="553">
                  <c:v>4095</c:v>
                </c:pt>
                <c:pt idx="554">
                  <c:v>1506</c:v>
                </c:pt>
                <c:pt idx="555">
                  <c:v>1506</c:v>
                </c:pt>
                <c:pt idx="556">
                  <c:v>1507</c:v>
                </c:pt>
                <c:pt idx="557">
                  <c:v>1507</c:v>
                </c:pt>
                <c:pt idx="558">
                  <c:v>1507</c:v>
                </c:pt>
                <c:pt idx="559">
                  <c:v>1507</c:v>
                </c:pt>
                <c:pt idx="560">
                  <c:v>1508</c:v>
                </c:pt>
                <c:pt idx="561">
                  <c:v>1508</c:v>
                </c:pt>
                <c:pt idx="562">
                  <c:v>1508</c:v>
                </c:pt>
                <c:pt idx="563">
                  <c:v>1508</c:v>
                </c:pt>
                <c:pt idx="564">
                  <c:v>1508</c:v>
                </c:pt>
                <c:pt idx="565">
                  <c:v>1509</c:v>
                </c:pt>
                <c:pt idx="566">
                  <c:v>1510</c:v>
                </c:pt>
                <c:pt idx="567">
                  <c:v>1510</c:v>
                </c:pt>
                <c:pt idx="568">
                  <c:v>1511</c:v>
                </c:pt>
                <c:pt idx="569">
                  <c:v>1512</c:v>
                </c:pt>
                <c:pt idx="570">
                  <c:v>1512</c:v>
                </c:pt>
                <c:pt idx="571">
                  <c:v>1512</c:v>
                </c:pt>
                <c:pt idx="572">
                  <c:v>1513</c:v>
                </c:pt>
                <c:pt idx="573">
                  <c:v>1514</c:v>
                </c:pt>
                <c:pt idx="574">
                  <c:v>1514</c:v>
                </c:pt>
                <c:pt idx="575">
                  <c:v>1514</c:v>
                </c:pt>
                <c:pt idx="576">
                  <c:v>1514</c:v>
                </c:pt>
                <c:pt idx="577">
                  <c:v>1514</c:v>
                </c:pt>
                <c:pt idx="578">
                  <c:v>1515</c:v>
                </c:pt>
                <c:pt idx="579">
                  <c:v>1515</c:v>
                </c:pt>
                <c:pt idx="580">
                  <c:v>1515</c:v>
                </c:pt>
                <c:pt idx="581">
                  <c:v>1516</c:v>
                </c:pt>
                <c:pt idx="582">
                  <c:v>1516</c:v>
                </c:pt>
                <c:pt idx="583">
                  <c:v>1517</c:v>
                </c:pt>
                <c:pt idx="584">
                  <c:v>1518</c:v>
                </c:pt>
                <c:pt idx="585">
                  <c:v>1518</c:v>
                </c:pt>
                <c:pt idx="586">
                  <c:v>1519</c:v>
                </c:pt>
                <c:pt idx="587">
                  <c:v>1520</c:v>
                </c:pt>
                <c:pt idx="588">
                  <c:v>1520</c:v>
                </c:pt>
                <c:pt idx="589">
                  <c:v>1520</c:v>
                </c:pt>
                <c:pt idx="590">
                  <c:v>1521</c:v>
                </c:pt>
                <c:pt idx="591">
                  <c:v>1521</c:v>
                </c:pt>
                <c:pt idx="592">
                  <c:v>1522</c:v>
                </c:pt>
                <c:pt idx="593">
                  <c:v>1523</c:v>
                </c:pt>
                <c:pt idx="594">
                  <c:v>1523</c:v>
                </c:pt>
                <c:pt idx="595">
                  <c:v>1524</c:v>
                </c:pt>
                <c:pt idx="596">
                  <c:v>1524</c:v>
                </c:pt>
                <c:pt idx="597">
                  <c:v>1524</c:v>
                </c:pt>
                <c:pt idx="598">
                  <c:v>1525</c:v>
                </c:pt>
                <c:pt idx="599">
                  <c:v>1525</c:v>
                </c:pt>
                <c:pt idx="600">
                  <c:v>1527</c:v>
                </c:pt>
                <c:pt idx="601">
                  <c:v>1527</c:v>
                </c:pt>
                <c:pt idx="602">
                  <c:v>1528</c:v>
                </c:pt>
                <c:pt idx="603">
                  <c:v>1529</c:v>
                </c:pt>
                <c:pt idx="604">
                  <c:v>1530</c:v>
                </c:pt>
                <c:pt idx="605">
                  <c:v>1530</c:v>
                </c:pt>
                <c:pt idx="606">
                  <c:v>1531</c:v>
                </c:pt>
                <c:pt idx="607">
                  <c:v>1531</c:v>
                </c:pt>
                <c:pt idx="608">
                  <c:v>1532</c:v>
                </c:pt>
                <c:pt idx="609">
                  <c:v>1532</c:v>
                </c:pt>
                <c:pt idx="610">
                  <c:v>1533</c:v>
                </c:pt>
                <c:pt idx="611">
                  <c:v>1534</c:v>
                </c:pt>
                <c:pt idx="612">
                  <c:v>1534</c:v>
                </c:pt>
                <c:pt idx="613">
                  <c:v>1535</c:v>
                </c:pt>
                <c:pt idx="614">
                  <c:v>1536</c:v>
                </c:pt>
                <c:pt idx="615">
                  <c:v>1536</c:v>
                </c:pt>
                <c:pt idx="616">
                  <c:v>1537</c:v>
                </c:pt>
                <c:pt idx="617">
                  <c:v>1538</c:v>
                </c:pt>
                <c:pt idx="618">
                  <c:v>1538</c:v>
                </c:pt>
                <c:pt idx="619">
                  <c:v>1539</c:v>
                </c:pt>
                <c:pt idx="620">
                  <c:v>1539</c:v>
                </c:pt>
                <c:pt idx="621">
                  <c:v>1539</c:v>
                </c:pt>
                <c:pt idx="622">
                  <c:v>1540</c:v>
                </c:pt>
                <c:pt idx="623">
                  <c:v>1540</c:v>
                </c:pt>
                <c:pt idx="624">
                  <c:v>1541</c:v>
                </c:pt>
                <c:pt idx="625">
                  <c:v>1543</c:v>
                </c:pt>
                <c:pt idx="626">
                  <c:v>1544</c:v>
                </c:pt>
                <c:pt idx="627">
                  <c:v>1544</c:v>
                </c:pt>
                <c:pt idx="628">
                  <c:v>1545</c:v>
                </c:pt>
                <c:pt idx="629">
                  <c:v>1546</c:v>
                </c:pt>
                <c:pt idx="630">
                  <c:v>1547</c:v>
                </c:pt>
                <c:pt idx="631">
                  <c:v>1548</c:v>
                </c:pt>
                <c:pt idx="632">
                  <c:v>1548</c:v>
                </c:pt>
                <c:pt idx="633">
                  <c:v>1549</c:v>
                </c:pt>
                <c:pt idx="634">
                  <c:v>1550</c:v>
                </c:pt>
                <c:pt idx="635">
                  <c:v>1550</c:v>
                </c:pt>
                <c:pt idx="636">
                  <c:v>1551</c:v>
                </c:pt>
                <c:pt idx="637">
                  <c:v>1552</c:v>
                </c:pt>
                <c:pt idx="638">
                  <c:v>1552</c:v>
                </c:pt>
                <c:pt idx="639">
                  <c:v>1552</c:v>
                </c:pt>
                <c:pt idx="640">
                  <c:v>1552</c:v>
                </c:pt>
                <c:pt idx="641">
                  <c:v>1553</c:v>
                </c:pt>
                <c:pt idx="642">
                  <c:v>1554</c:v>
                </c:pt>
                <c:pt idx="643">
                  <c:v>1555</c:v>
                </c:pt>
                <c:pt idx="644">
                  <c:v>1556</c:v>
                </c:pt>
                <c:pt idx="645">
                  <c:v>1556</c:v>
                </c:pt>
                <c:pt idx="646">
                  <c:v>1557</c:v>
                </c:pt>
                <c:pt idx="647">
                  <c:v>1557</c:v>
                </c:pt>
                <c:pt idx="648">
                  <c:v>1558</c:v>
                </c:pt>
                <c:pt idx="649">
                  <c:v>1559</c:v>
                </c:pt>
                <c:pt idx="650">
                  <c:v>1560</c:v>
                </c:pt>
                <c:pt idx="651">
                  <c:v>1560</c:v>
                </c:pt>
                <c:pt idx="652">
                  <c:v>1560</c:v>
                </c:pt>
                <c:pt idx="653">
                  <c:v>1561</c:v>
                </c:pt>
                <c:pt idx="654">
                  <c:v>1561</c:v>
                </c:pt>
                <c:pt idx="655">
                  <c:v>1562</c:v>
                </c:pt>
                <c:pt idx="656">
                  <c:v>1563</c:v>
                </c:pt>
                <c:pt idx="657">
                  <c:v>1563</c:v>
                </c:pt>
                <c:pt idx="658">
                  <c:v>1564</c:v>
                </c:pt>
                <c:pt idx="659">
                  <c:v>1565</c:v>
                </c:pt>
                <c:pt idx="660">
                  <c:v>1565</c:v>
                </c:pt>
                <c:pt idx="661">
                  <c:v>1566</c:v>
                </c:pt>
                <c:pt idx="662">
                  <c:v>1566</c:v>
                </c:pt>
                <c:pt idx="663">
                  <c:v>1567</c:v>
                </c:pt>
                <c:pt idx="664">
                  <c:v>1567</c:v>
                </c:pt>
                <c:pt idx="665">
                  <c:v>1568</c:v>
                </c:pt>
                <c:pt idx="666">
                  <c:v>1568</c:v>
                </c:pt>
                <c:pt idx="667">
                  <c:v>1569</c:v>
                </c:pt>
                <c:pt idx="668">
                  <c:v>1569</c:v>
                </c:pt>
                <c:pt idx="669">
                  <c:v>1570</c:v>
                </c:pt>
                <c:pt idx="670">
                  <c:v>1570</c:v>
                </c:pt>
                <c:pt idx="671">
                  <c:v>1571</c:v>
                </c:pt>
                <c:pt idx="672">
                  <c:v>1571</c:v>
                </c:pt>
                <c:pt idx="673">
                  <c:v>1572</c:v>
                </c:pt>
                <c:pt idx="674">
                  <c:v>1571</c:v>
                </c:pt>
                <c:pt idx="675">
                  <c:v>1572</c:v>
                </c:pt>
                <c:pt idx="676">
                  <c:v>1572</c:v>
                </c:pt>
                <c:pt idx="677">
                  <c:v>1573</c:v>
                </c:pt>
                <c:pt idx="678">
                  <c:v>1573</c:v>
                </c:pt>
                <c:pt idx="679">
                  <c:v>1575</c:v>
                </c:pt>
                <c:pt idx="680">
                  <c:v>1575</c:v>
                </c:pt>
                <c:pt idx="681">
                  <c:v>1576</c:v>
                </c:pt>
                <c:pt idx="682">
                  <c:v>1576</c:v>
                </c:pt>
                <c:pt idx="683">
                  <c:v>1577</c:v>
                </c:pt>
                <c:pt idx="684">
                  <c:v>1577</c:v>
                </c:pt>
                <c:pt idx="685">
                  <c:v>1578</c:v>
                </c:pt>
                <c:pt idx="686">
                  <c:v>1578</c:v>
                </c:pt>
                <c:pt idx="687">
                  <c:v>1579</c:v>
                </c:pt>
                <c:pt idx="688">
                  <c:v>1579</c:v>
                </c:pt>
                <c:pt idx="689">
                  <c:v>1580</c:v>
                </c:pt>
                <c:pt idx="690">
                  <c:v>1580</c:v>
                </c:pt>
                <c:pt idx="691">
                  <c:v>1581</c:v>
                </c:pt>
                <c:pt idx="692">
                  <c:v>1581</c:v>
                </c:pt>
                <c:pt idx="693">
                  <c:v>1582</c:v>
                </c:pt>
                <c:pt idx="694">
                  <c:v>1583</c:v>
                </c:pt>
                <c:pt idx="695">
                  <c:v>1583</c:v>
                </c:pt>
                <c:pt idx="696">
                  <c:v>1584</c:v>
                </c:pt>
                <c:pt idx="697">
                  <c:v>1584</c:v>
                </c:pt>
                <c:pt idx="698">
                  <c:v>1585</c:v>
                </c:pt>
                <c:pt idx="699">
                  <c:v>1585</c:v>
                </c:pt>
                <c:pt idx="700">
                  <c:v>1586</c:v>
                </c:pt>
                <c:pt idx="701">
                  <c:v>1586</c:v>
                </c:pt>
                <c:pt idx="702">
                  <c:v>1586</c:v>
                </c:pt>
                <c:pt idx="703">
                  <c:v>1587</c:v>
                </c:pt>
                <c:pt idx="704">
                  <c:v>1587</c:v>
                </c:pt>
                <c:pt idx="705">
                  <c:v>1587</c:v>
                </c:pt>
                <c:pt idx="706">
                  <c:v>1588</c:v>
                </c:pt>
                <c:pt idx="707">
                  <c:v>1588</c:v>
                </c:pt>
                <c:pt idx="708">
                  <c:v>1589</c:v>
                </c:pt>
                <c:pt idx="709">
                  <c:v>1590</c:v>
                </c:pt>
                <c:pt idx="710">
                  <c:v>1589</c:v>
                </c:pt>
                <c:pt idx="711">
                  <c:v>1590</c:v>
                </c:pt>
                <c:pt idx="712">
                  <c:v>1591</c:v>
                </c:pt>
                <c:pt idx="713">
                  <c:v>1591</c:v>
                </c:pt>
                <c:pt idx="714">
                  <c:v>1592</c:v>
                </c:pt>
                <c:pt idx="715">
                  <c:v>1592</c:v>
                </c:pt>
                <c:pt idx="716">
                  <c:v>1592</c:v>
                </c:pt>
                <c:pt idx="717">
                  <c:v>1593</c:v>
                </c:pt>
                <c:pt idx="718">
                  <c:v>1594</c:v>
                </c:pt>
                <c:pt idx="719">
                  <c:v>1594</c:v>
                </c:pt>
                <c:pt idx="720">
                  <c:v>1595</c:v>
                </c:pt>
                <c:pt idx="721">
                  <c:v>1595</c:v>
                </c:pt>
                <c:pt idx="722">
                  <c:v>1595</c:v>
                </c:pt>
                <c:pt idx="723">
                  <c:v>1596</c:v>
                </c:pt>
                <c:pt idx="724">
                  <c:v>1596</c:v>
                </c:pt>
                <c:pt idx="725">
                  <c:v>1596</c:v>
                </c:pt>
                <c:pt idx="726">
                  <c:v>1596</c:v>
                </c:pt>
                <c:pt idx="727">
                  <c:v>1597</c:v>
                </c:pt>
                <c:pt idx="728">
                  <c:v>1597</c:v>
                </c:pt>
                <c:pt idx="729">
                  <c:v>1598</c:v>
                </c:pt>
                <c:pt idx="730">
                  <c:v>1598</c:v>
                </c:pt>
                <c:pt idx="731">
                  <c:v>1598</c:v>
                </c:pt>
                <c:pt idx="732">
                  <c:v>1599</c:v>
                </c:pt>
                <c:pt idx="733">
                  <c:v>1599</c:v>
                </c:pt>
                <c:pt idx="734">
                  <c:v>1599</c:v>
                </c:pt>
                <c:pt idx="735">
                  <c:v>1599</c:v>
                </c:pt>
                <c:pt idx="736">
                  <c:v>1600</c:v>
                </c:pt>
                <c:pt idx="737">
                  <c:v>1600</c:v>
                </c:pt>
                <c:pt idx="738">
                  <c:v>1600</c:v>
                </c:pt>
                <c:pt idx="739">
                  <c:v>1601</c:v>
                </c:pt>
                <c:pt idx="740">
                  <c:v>1601</c:v>
                </c:pt>
                <c:pt idx="741">
                  <c:v>1601</c:v>
                </c:pt>
                <c:pt idx="742">
                  <c:v>1602</c:v>
                </c:pt>
                <c:pt idx="743">
                  <c:v>1602</c:v>
                </c:pt>
                <c:pt idx="744">
                  <c:v>1603</c:v>
                </c:pt>
                <c:pt idx="745">
                  <c:v>1604</c:v>
                </c:pt>
                <c:pt idx="746">
                  <c:v>1603</c:v>
                </c:pt>
                <c:pt idx="747">
                  <c:v>1604</c:v>
                </c:pt>
                <c:pt idx="748">
                  <c:v>1604</c:v>
                </c:pt>
                <c:pt idx="749">
                  <c:v>1605</c:v>
                </c:pt>
                <c:pt idx="750">
                  <c:v>1605</c:v>
                </c:pt>
                <c:pt idx="751">
                  <c:v>1606</c:v>
                </c:pt>
                <c:pt idx="752">
                  <c:v>1606</c:v>
                </c:pt>
                <c:pt idx="753">
                  <c:v>1607</c:v>
                </c:pt>
                <c:pt idx="754">
                  <c:v>1607</c:v>
                </c:pt>
                <c:pt idx="755">
                  <c:v>1607</c:v>
                </c:pt>
                <c:pt idx="756">
                  <c:v>1607</c:v>
                </c:pt>
                <c:pt idx="757">
                  <c:v>1608</c:v>
                </c:pt>
                <c:pt idx="758">
                  <c:v>1609</c:v>
                </c:pt>
                <c:pt idx="759">
                  <c:v>1609</c:v>
                </c:pt>
                <c:pt idx="760">
                  <c:v>1609</c:v>
                </c:pt>
                <c:pt idx="761">
                  <c:v>1609</c:v>
                </c:pt>
                <c:pt idx="762">
                  <c:v>1610</c:v>
                </c:pt>
                <c:pt idx="763">
                  <c:v>1610</c:v>
                </c:pt>
                <c:pt idx="764">
                  <c:v>1610</c:v>
                </c:pt>
                <c:pt idx="765">
                  <c:v>1610</c:v>
                </c:pt>
                <c:pt idx="766">
                  <c:v>1611</c:v>
                </c:pt>
                <c:pt idx="767">
                  <c:v>1611</c:v>
                </c:pt>
                <c:pt idx="768">
                  <c:v>1612</c:v>
                </c:pt>
                <c:pt idx="769">
                  <c:v>1612</c:v>
                </c:pt>
                <c:pt idx="770">
                  <c:v>1612</c:v>
                </c:pt>
                <c:pt idx="771">
                  <c:v>1613</c:v>
                </c:pt>
                <c:pt idx="772">
                  <c:v>1614</c:v>
                </c:pt>
                <c:pt idx="773">
                  <c:v>1613</c:v>
                </c:pt>
                <c:pt idx="774">
                  <c:v>1614</c:v>
                </c:pt>
                <c:pt idx="775">
                  <c:v>1614</c:v>
                </c:pt>
                <c:pt idx="776">
                  <c:v>1615</c:v>
                </c:pt>
                <c:pt idx="777">
                  <c:v>1615</c:v>
                </c:pt>
                <c:pt idx="778">
                  <c:v>1615</c:v>
                </c:pt>
                <c:pt idx="779">
                  <c:v>1616</c:v>
                </c:pt>
                <c:pt idx="780">
                  <c:v>1615</c:v>
                </c:pt>
                <c:pt idx="781">
                  <c:v>1615</c:v>
                </c:pt>
                <c:pt idx="782">
                  <c:v>1614</c:v>
                </c:pt>
                <c:pt idx="783">
                  <c:v>1614</c:v>
                </c:pt>
                <c:pt idx="784">
                  <c:v>1614</c:v>
                </c:pt>
                <c:pt idx="785">
                  <c:v>1615</c:v>
                </c:pt>
                <c:pt idx="786">
                  <c:v>1615</c:v>
                </c:pt>
                <c:pt idx="787">
                  <c:v>1616</c:v>
                </c:pt>
                <c:pt idx="788">
                  <c:v>1616</c:v>
                </c:pt>
                <c:pt idx="789">
                  <c:v>1615</c:v>
                </c:pt>
                <c:pt idx="790">
                  <c:v>1615</c:v>
                </c:pt>
                <c:pt idx="791">
                  <c:v>1616</c:v>
                </c:pt>
                <c:pt idx="792">
                  <c:v>1617</c:v>
                </c:pt>
                <c:pt idx="793">
                  <c:v>1617</c:v>
                </c:pt>
                <c:pt idx="794">
                  <c:v>1617</c:v>
                </c:pt>
                <c:pt idx="795">
                  <c:v>1617</c:v>
                </c:pt>
                <c:pt idx="796">
                  <c:v>1619</c:v>
                </c:pt>
                <c:pt idx="797">
                  <c:v>1619</c:v>
                </c:pt>
                <c:pt idx="798">
                  <c:v>1619</c:v>
                </c:pt>
                <c:pt idx="799">
                  <c:v>1620</c:v>
                </c:pt>
                <c:pt idx="800">
                  <c:v>1620</c:v>
                </c:pt>
                <c:pt idx="801">
                  <c:v>1620</c:v>
                </c:pt>
                <c:pt idx="802">
                  <c:v>1620</c:v>
                </c:pt>
                <c:pt idx="803">
                  <c:v>1621</c:v>
                </c:pt>
                <c:pt idx="804">
                  <c:v>1621</c:v>
                </c:pt>
                <c:pt idx="805">
                  <c:v>1621</c:v>
                </c:pt>
                <c:pt idx="806">
                  <c:v>1621</c:v>
                </c:pt>
                <c:pt idx="807">
                  <c:v>1622</c:v>
                </c:pt>
                <c:pt idx="808">
                  <c:v>1622</c:v>
                </c:pt>
                <c:pt idx="809">
                  <c:v>1622</c:v>
                </c:pt>
                <c:pt idx="810">
                  <c:v>1623</c:v>
                </c:pt>
                <c:pt idx="811">
                  <c:v>1623</c:v>
                </c:pt>
                <c:pt idx="812">
                  <c:v>1623</c:v>
                </c:pt>
                <c:pt idx="813">
                  <c:v>1623</c:v>
                </c:pt>
                <c:pt idx="814">
                  <c:v>1623</c:v>
                </c:pt>
                <c:pt idx="815">
                  <c:v>1624</c:v>
                </c:pt>
                <c:pt idx="816">
                  <c:v>1624</c:v>
                </c:pt>
                <c:pt idx="817">
                  <c:v>1624</c:v>
                </c:pt>
                <c:pt idx="818">
                  <c:v>1624</c:v>
                </c:pt>
                <c:pt idx="819">
                  <c:v>1624</c:v>
                </c:pt>
                <c:pt idx="820">
                  <c:v>1624</c:v>
                </c:pt>
                <c:pt idx="821">
                  <c:v>4095</c:v>
                </c:pt>
                <c:pt idx="822">
                  <c:v>1626</c:v>
                </c:pt>
                <c:pt idx="823">
                  <c:v>1627</c:v>
                </c:pt>
                <c:pt idx="824">
                  <c:v>1628</c:v>
                </c:pt>
                <c:pt idx="825">
                  <c:v>1628</c:v>
                </c:pt>
                <c:pt idx="826">
                  <c:v>1629</c:v>
                </c:pt>
                <c:pt idx="827">
                  <c:v>1629</c:v>
                </c:pt>
                <c:pt idx="828">
                  <c:v>1629</c:v>
                </c:pt>
                <c:pt idx="829">
                  <c:v>1630</c:v>
                </c:pt>
                <c:pt idx="830">
                  <c:v>1630</c:v>
                </c:pt>
                <c:pt idx="831">
                  <c:v>1630</c:v>
                </c:pt>
                <c:pt idx="832">
                  <c:v>1631</c:v>
                </c:pt>
                <c:pt idx="833">
                  <c:v>1631</c:v>
                </c:pt>
                <c:pt idx="834">
                  <c:v>1631</c:v>
                </c:pt>
                <c:pt idx="835">
                  <c:v>1631</c:v>
                </c:pt>
                <c:pt idx="836">
                  <c:v>1631</c:v>
                </c:pt>
                <c:pt idx="837">
                  <c:v>1631</c:v>
                </c:pt>
                <c:pt idx="838">
                  <c:v>1631</c:v>
                </c:pt>
                <c:pt idx="839">
                  <c:v>1631</c:v>
                </c:pt>
                <c:pt idx="840">
                  <c:v>1631</c:v>
                </c:pt>
                <c:pt idx="841">
                  <c:v>1632</c:v>
                </c:pt>
                <c:pt idx="842">
                  <c:v>1633</c:v>
                </c:pt>
                <c:pt idx="843">
                  <c:v>1633</c:v>
                </c:pt>
                <c:pt idx="844">
                  <c:v>1633</c:v>
                </c:pt>
                <c:pt idx="845">
                  <c:v>1633</c:v>
                </c:pt>
                <c:pt idx="846">
                  <c:v>1633</c:v>
                </c:pt>
                <c:pt idx="847">
                  <c:v>1634</c:v>
                </c:pt>
                <c:pt idx="848">
                  <c:v>1634</c:v>
                </c:pt>
                <c:pt idx="849">
                  <c:v>1634</c:v>
                </c:pt>
                <c:pt idx="850">
                  <c:v>1635</c:v>
                </c:pt>
                <c:pt idx="851">
                  <c:v>1635</c:v>
                </c:pt>
                <c:pt idx="852">
                  <c:v>1635</c:v>
                </c:pt>
                <c:pt idx="853">
                  <c:v>1635</c:v>
                </c:pt>
                <c:pt idx="854">
                  <c:v>1635</c:v>
                </c:pt>
                <c:pt idx="855">
                  <c:v>1635</c:v>
                </c:pt>
                <c:pt idx="856">
                  <c:v>1635</c:v>
                </c:pt>
                <c:pt idx="857">
                  <c:v>1634</c:v>
                </c:pt>
                <c:pt idx="858">
                  <c:v>1634</c:v>
                </c:pt>
                <c:pt idx="859">
                  <c:v>1635</c:v>
                </c:pt>
                <c:pt idx="860">
                  <c:v>1635</c:v>
                </c:pt>
                <c:pt idx="861">
                  <c:v>1636</c:v>
                </c:pt>
                <c:pt idx="862">
                  <c:v>1636</c:v>
                </c:pt>
                <c:pt idx="863">
                  <c:v>1637</c:v>
                </c:pt>
                <c:pt idx="864">
                  <c:v>1637</c:v>
                </c:pt>
                <c:pt idx="865">
                  <c:v>1636</c:v>
                </c:pt>
                <c:pt idx="866">
                  <c:v>1636</c:v>
                </c:pt>
                <c:pt idx="867">
                  <c:v>1636</c:v>
                </c:pt>
                <c:pt idx="868">
                  <c:v>1637</c:v>
                </c:pt>
                <c:pt idx="869">
                  <c:v>1638</c:v>
                </c:pt>
                <c:pt idx="870">
                  <c:v>1638</c:v>
                </c:pt>
                <c:pt idx="871">
                  <c:v>1638</c:v>
                </c:pt>
                <c:pt idx="872">
                  <c:v>1638</c:v>
                </c:pt>
                <c:pt idx="873">
                  <c:v>1639</c:v>
                </c:pt>
                <c:pt idx="874">
                  <c:v>1639</c:v>
                </c:pt>
                <c:pt idx="875">
                  <c:v>1639</c:v>
                </c:pt>
                <c:pt idx="876">
                  <c:v>1639</c:v>
                </c:pt>
                <c:pt idx="877">
                  <c:v>1640</c:v>
                </c:pt>
                <c:pt idx="878">
                  <c:v>1640</c:v>
                </c:pt>
                <c:pt idx="879">
                  <c:v>1640</c:v>
                </c:pt>
                <c:pt idx="880">
                  <c:v>1640</c:v>
                </c:pt>
                <c:pt idx="881">
                  <c:v>1640</c:v>
                </c:pt>
                <c:pt idx="882">
                  <c:v>1640</c:v>
                </c:pt>
                <c:pt idx="883">
                  <c:v>1641</c:v>
                </c:pt>
                <c:pt idx="884">
                  <c:v>1642</c:v>
                </c:pt>
                <c:pt idx="885">
                  <c:v>1644</c:v>
                </c:pt>
                <c:pt idx="886">
                  <c:v>1644</c:v>
                </c:pt>
                <c:pt idx="887">
                  <c:v>1646</c:v>
                </c:pt>
                <c:pt idx="888">
                  <c:v>1647</c:v>
                </c:pt>
                <c:pt idx="889">
                  <c:v>1647</c:v>
                </c:pt>
                <c:pt idx="890">
                  <c:v>1648</c:v>
                </c:pt>
                <c:pt idx="891">
                  <c:v>1648</c:v>
                </c:pt>
                <c:pt idx="892">
                  <c:v>1649</c:v>
                </c:pt>
                <c:pt idx="893">
                  <c:v>1650</c:v>
                </c:pt>
                <c:pt idx="894">
                  <c:v>1650</c:v>
                </c:pt>
                <c:pt idx="895">
                  <c:v>1650</c:v>
                </c:pt>
                <c:pt idx="896">
                  <c:v>1651</c:v>
                </c:pt>
                <c:pt idx="897">
                  <c:v>1651</c:v>
                </c:pt>
                <c:pt idx="898">
                  <c:v>7</c:v>
                </c:pt>
                <c:pt idx="899">
                  <c:v>1652</c:v>
                </c:pt>
                <c:pt idx="900">
                  <c:v>1653</c:v>
                </c:pt>
                <c:pt idx="901">
                  <c:v>1653</c:v>
                </c:pt>
                <c:pt idx="902">
                  <c:v>1653</c:v>
                </c:pt>
                <c:pt idx="903">
                  <c:v>1653</c:v>
                </c:pt>
                <c:pt idx="904">
                  <c:v>1654</c:v>
                </c:pt>
                <c:pt idx="905">
                  <c:v>1653</c:v>
                </c:pt>
                <c:pt idx="906">
                  <c:v>1654</c:v>
                </c:pt>
                <c:pt idx="907">
                  <c:v>1654</c:v>
                </c:pt>
                <c:pt idx="908">
                  <c:v>1654</c:v>
                </c:pt>
                <c:pt idx="909">
                  <c:v>1654</c:v>
                </c:pt>
                <c:pt idx="910">
                  <c:v>1653</c:v>
                </c:pt>
                <c:pt idx="911">
                  <c:v>1654</c:v>
                </c:pt>
                <c:pt idx="912">
                  <c:v>1654</c:v>
                </c:pt>
                <c:pt idx="913">
                  <c:v>1654</c:v>
                </c:pt>
                <c:pt idx="914">
                  <c:v>1654</c:v>
                </c:pt>
                <c:pt idx="915">
                  <c:v>1654</c:v>
                </c:pt>
                <c:pt idx="916">
                  <c:v>1653</c:v>
                </c:pt>
                <c:pt idx="917">
                  <c:v>1653</c:v>
                </c:pt>
                <c:pt idx="918">
                  <c:v>1653</c:v>
                </c:pt>
                <c:pt idx="919">
                  <c:v>1653</c:v>
                </c:pt>
                <c:pt idx="920">
                  <c:v>1653</c:v>
                </c:pt>
                <c:pt idx="921">
                  <c:v>1653</c:v>
                </c:pt>
                <c:pt idx="922">
                  <c:v>1653</c:v>
                </c:pt>
                <c:pt idx="923">
                  <c:v>1653</c:v>
                </c:pt>
                <c:pt idx="924">
                  <c:v>1652</c:v>
                </c:pt>
                <c:pt idx="925">
                  <c:v>1652</c:v>
                </c:pt>
                <c:pt idx="926">
                  <c:v>1651</c:v>
                </c:pt>
                <c:pt idx="927">
                  <c:v>1651</c:v>
                </c:pt>
                <c:pt idx="928">
                  <c:v>1651</c:v>
                </c:pt>
                <c:pt idx="929">
                  <c:v>1651</c:v>
                </c:pt>
                <c:pt idx="930">
                  <c:v>1651</c:v>
                </c:pt>
                <c:pt idx="931">
                  <c:v>1650</c:v>
                </c:pt>
                <c:pt idx="932">
                  <c:v>1650</c:v>
                </c:pt>
                <c:pt idx="933">
                  <c:v>1649</c:v>
                </c:pt>
                <c:pt idx="934">
                  <c:v>1649</c:v>
                </c:pt>
                <c:pt idx="935">
                  <c:v>1648</c:v>
                </c:pt>
                <c:pt idx="936">
                  <c:v>1648</c:v>
                </c:pt>
                <c:pt idx="937">
                  <c:v>1648</c:v>
                </c:pt>
                <c:pt idx="938">
                  <c:v>1647</c:v>
                </c:pt>
                <c:pt idx="939">
                  <c:v>1647</c:v>
                </c:pt>
                <c:pt idx="940">
                  <c:v>1646</c:v>
                </c:pt>
                <c:pt idx="941">
                  <c:v>1646</c:v>
                </c:pt>
                <c:pt idx="942">
                  <c:v>1646</c:v>
                </c:pt>
                <c:pt idx="943">
                  <c:v>1646</c:v>
                </c:pt>
                <c:pt idx="944">
                  <c:v>1645</c:v>
                </c:pt>
                <c:pt idx="945">
                  <c:v>1645</c:v>
                </c:pt>
                <c:pt idx="946">
                  <c:v>1644</c:v>
                </c:pt>
                <c:pt idx="947">
                  <c:v>1644</c:v>
                </c:pt>
                <c:pt idx="948">
                  <c:v>1643</c:v>
                </c:pt>
                <c:pt idx="949">
                  <c:v>1643</c:v>
                </c:pt>
                <c:pt idx="950">
                  <c:v>1643</c:v>
                </c:pt>
                <c:pt idx="951">
                  <c:v>1642</c:v>
                </c:pt>
                <c:pt idx="952">
                  <c:v>1642</c:v>
                </c:pt>
                <c:pt idx="953">
                  <c:v>1641</c:v>
                </c:pt>
                <c:pt idx="954">
                  <c:v>1641</c:v>
                </c:pt>
                <c:pt idx="955">
                  <c:v>1640</c:v>
                </c:pt>
                <c:pt idx="956">
                  <c:v>1640</c:v>
                </c:pt>
                <c:pt idx="957">
                  <c:v>1639</c:v>
                </c:pt>
                <c:pt idx="958">
                  <c:v>1639</c:v>
                </c:pt>
                <c:pt idx="959">
                  <c:v>1639</c:v>
                </c:pt>
                <c:pt idx="960">
                  <c:v>1638</c:v>
                </c:pt>
                <c:pt idx="961">
                  <c:v>1638</c:v>
                </c:pt>
                <c:pt idx="962">
                  <c:v>1637</c:v>
                </c:pt>
                <c:pt idx="963">
                  <c:v>1636</c:v>
                </c:pt>
                <c:pt idx="964">
                  <c:v>1636</c:v>
                </c:pt>
                <c:pt idx="965">
                  <c:v>1636</c:v>
                </c:pt>
                <c:pt idx="966">
                  <c:v>1636</c:v>
                </c:pt>
                <c:pt idx="967">
                  <c:v>1635</c:v>
                </c:pt>
                <c:pt idx="968">
                  <c:v>1635</c:v>
                </c:pt>
                <c:pt idx="969">
                  <c:v>1635</c:v>
                </c:pt>
                <c:pt idx="970">
                  <c:v>1634</c:v>
                </c:pt>
                <c:pt idx="971">
                  <c:v>1634</c:v>
                </c:pt>
                <c:pt idx="972">
                  <c:v>1633</c:v>
                </c:pt>
                <c:pt idx="973">
                  <c:v>1633</c:v>
                </c:pt>
                <c:pt idx="974">
                  <c:v>1633</c:v>
                </c:pt>
                <c:pt idx="975">
                  <c:v>1632</c:v>
                </c:pt>
                <c:pt idx="976">
                  <c:v>1631</c:v>
                </c:pt>
                <c:pt idx="977">
                  <c:v>1630</c:v>
                </c:pt>
                <c:pt idx="978">
                  <c:v>1629</c:v>
                </c:pt>
                <c:pt idx="979">
                  <c:v>1628</c:v>
                </c:pt>
                <c:pt idx="980">
                  <c:v>1628</c:v>
                </c:pt>
                <c:pt idx="981">
                  <c:v>1628</c:v>
                </c:pt>
                <c:pt idx="982">
                  <c:v>1627</c:v>
                </c:pt>
                <c:pt idx="983">
                  <c:v>1627</c:v>
                </c:pt>
                <c:pt idx="984">
                  <c:v>1626</c:v>
                </c:pt>
                <c:pt idx="985">
                  <c:v>1626</c:v>
                </c:pt>
                <c:pt idx="986">
                  <c:v>1625</c:v>
                </c:pt>
                <c:pt idx="987">
                  <c:v>1625</c:v>
                </c:pt>
                <c:pt idx="988">
                  <c:v>1625</c:v>
                </c:pt>
                <c:pt idx="989">
                  <c:v>1624</c:v>
                </c:pt>
                <c:pt idx="990">
                  <c:v>1624</c:v>
                </c:pt>
                <c:pt idx="991">
                  <c:v>1624</c:v>
                </c:pt>
                <c:pt idx="992">
                  <c:v>1623</c:v>
                </c:pt>
                <c:pt idx="993">
                  <c:v>1623</c:v>
                </c:pt>
                <c:pt idx="994">
                  <c:v>1622</c:v>
                </c:pt>
                <c:pt idx="995">
                  <c:v>1622</c:v>
                </c:pt>
                <c:pt idx="996">
                  <c:v>1622</c:v>
                </c:pt>
                <c:pt idx="997">
                  <c:v>1621</c:v>
                </c:pt>
                <c:pt idx="998">
                  <c:v>1621</c:v>
                </c:pt>
                <c:pt idx="999">
                  <c:v>1621</c:v>
                </c:pt>
                <c:pt idx="1000">
                  <c:v>1620</c:v>
                </c:pt>
                <c:pt idx="1001">
                  <c:v>1620</c:v>
                </c:pt>
                <c:pt idx="1002">
                  <c:v>1620</c:v>
                </c:pt>
                <c:pt idx="1003">
                  <c:v>1619</c:v>
                </c:pt>
                <c:pt idx="1004">
                  <c:v>1619</c:v>
                </c:pt>
                <c:pt idx="1005">
                  <c:v>1618</c:v>
                </c:pt>
                <c:pt idx="1006">
                  <c:v>1618</c:v>
                </c:pt>
                <c:pt idx="1007">
                  <c:v>1618</c:v>
                </c:pt>
                <c:pt idx="1008">
                  <c:v>1617</c:v>
                </c:pt>
                <c:pt idx="1009">
                  <c:v>1617</c:v>
                </c:pt>
                <c:pt idx="1010">
                  <c:v>1616</c:v>
                </c:pt>
                <c:pt idx="1011">
                  <c:v>1616</c:v>
                </c:pt>
                <c:pt idx="1012">
                  <c:v>1616</c:v>
                </c:pt>
                <c:pt idx="1013">
                  <c:v>1615</c:v>
                </c:pt>
                <c:pt idx="1014">
                  <c:v>1615</c:v>
                </c:pt>
                <c:pt idx="1015">
                  <c:v>1615</c:v>
                </c:pt>
                <c:pt idx="1016">
                  <c:v>1614</c:v>
                </c:pt>
                <c:pt idx="1017">
                  <c:v>1614</c:v>
                </c:pt>
                <c:pt idx="1018">
                  <c:v>1614</c:v>
                </c:pt>
                <c:pt idx="1019">
                  <c:v>1614</c:v>
                </c:pt>
                <c:pt idx="1020">
                  <c:v>1614</c:v>
                </c:pt>
                <c:pt idx="1021">
                  <c:v>1614</c:v>
                </c:pt>
                <c:pt idx="1022">
                  <c:v>1615</c:v>
                </c:pt>
                <c:pt idx="1023">
                  <c:v>1615</c:v>
                </c:pt>
                <c:pt idx="1024">
                  <c:v>4095</c:v>
                </c:pt>
                <c:pt idx="1025">
                  <c:v>1614</c:v>
                </c:pt>
                <c:pt idx="1026">
                  <c:v>1614</c:v>
                </c:pt>
                <c:pt idx="1027">
                  <c:v>1613</c:v>
                </c:pt>
                <c:pt idx="1028">
                  <c:v>1613</c:v>
                </c:pt>
                <c:pt idx="1029">
                  <c:v>1612</c:v>
                </c:pt>
                <c:pt idx="1030">
                  <c:v>1612</c:v>
                </c:pt>
                <c:pt idx="1031">
                  <c:v>1612</c:v>
                </c:pt>
                <c:pt idx="1032">
                  <c:v>1611</c:v>
                </c:pt>
                <c:pt idx="1033">
                  <c:v>1611</c:v>
                </c:pt>
                <c:pt idx="1034">
                  <c:v>1611</c:v>
                </c:pt>
                <c:pt idx="1035">
                  <c:v>1610</c:v>
                </c:pt>
                <c:pt idx="1036">
                  <c:v>1610</c:v>
                </c:pt>
                <c:pt idx="1037">
                  <c:v>1610</c:v>
                </c:pt>
                <c:pt idx="1038">
                  <c:v>1608</c:v>
                </c:pt>
                <c:pt idx="1039">
                  <c:v>1608</c:v>
                </c:pt>
                <c:pt idx="1040">
                  <c:v>1608</c:v>
                </c:pt>
                <c:pt idx="1041">
                  <c:v>1608</c:v>
                </c:pt>
                <c:pt idx="1042">
                  <c:v>1608</c:v>
                </c:pt>
                <c:pt idx="1043">
                  <c:v>1607</c:v>
                </c:pt>
                <c:pt idx="1044">
                  <c:v>1607</c:v>
                </c:pt>
                <c:pt idx="1045">
                  <c:v>1608</c:v>
                </c:pt>
                <c:pt idx="1046">
                  <c:v>1607</c:v>
                </c:pt>
                <c:pt idx="1047">
                  <c:v>1607</c:v>
                </c:pt>
                <c:pt idx="1048">
                  <c:v>1607</c:v>
                </c:pt>
                <c:pt idx="1049">
                  <c:v>1607</c:v>
                </c:pt>
                <c:pt idx="1050">
                  <c:v>1606</c:v>
                </c:pt>
                <c:pt idx="1051">
                  <c:v>1606</c:v>
                </c:pt>
                <c:pt idx="1052">
                  <c:v>1606</c:v>
                </c:pt>
                <c:pt idx="1053">
                  <c:v>1606</c:v>
                </c:pt>
                <c:pt idx="1054">
                  <c:v>1605</c:v>
                </c:pt>
                <c:pt idx="1055">
                  <c:v>1605</c:v>
                </c:pt>
                <c:pt idx="1056">
                  <c:v>1604</c:v>
                </c:pt>
                <c:pt idx="1057">
                  <c:v>1604</c:v>
                </c:pt>
                <c:pt idx="1058">
                  <c:v>1604</c:v>
                </c:pt>
                <c:pt idx="1059">
                  <c:v>1604</c:v>
                </c:pt>
                <c:pt idx="1060">
                  <c:v>1604</c:v>
                </c:pt>
                <c:pt idx="1061">
                  <c:v>1603</c:v>
                </c:pt>
                <c:pt idx="1062">
                  <c:v>1603</c:v>
                </c:pt>
                <c:pt idx="1063">
                  <c:v>1603</c:v>
                </c:pt>
                <c:pt idx="1064">
                  <c:v>1603</c:v>
                </c:pt>
                <c:pt idx="1065">
                  <c:v>1602</c:v>
                </c:pt>
                <c:pt idx="1066">
                  <c:v>1602</c:v>
                </c:pt>
                <c:pt idx="1067">
                  <c:v>1602</c:v>
                </c:pt>
                <c:pt idx="1068">
                  <c:v>1601</c:v>
                </c:pt>
                <c:pt idx="1069">
                  <c:v>1601</c:v>
                </c:pt>
                <c:pt idx="1070">
                  <c:v>1600</c:v>
                </c:pt>
                <c:pt idx="1071">
                  <c:v>1601</c:v>
                </c:pt>
                <c:pt idx="1072">
                  <c:v>1600</c:v>
                </c:pt>
                <c:pt idx="1073">
                  <c:v>1600</c:v>
                </c:pt>
                <c:pt idx="1074">
                  <c:v>1600</c:v>
                </c:pt>
                <c:pt idx="1075">
                  <c:v>1600</c:v>
                </c:pt>
                <c:pt idx="1076">
                  <c:v>1599</c:v>
                </c:pt>
                <c:pt idx="1077">
                  <c:v>1599</c:v>
                </c:pt>
                <c:pt idx="1078">
                  <c:v>1599</c:v>
                </c:pt>
                <c:pt idx="1079">
                  <c:v>1599</c:v>
                </c:pt>
                <c:pt idx="1080">
                  <c:v>1598</c:v>
                </c:pt>
                <c:pt idx="1081">
                  <c:v>1598</c:v>
                </c:pt>
                <c:pt idx="1082">
                  <c:v>1597</c:v>
                </c:pt>
                <c:pt idx="1083">
                  <c:v>1597</c:v>
                </c:pt>
                <c:pt idx="1084">
                  <c:v>1597</c:v>
                </c:pt>
                <c:pt idx="1085">
                  <c:v>1596</c:v>
                </c:pt>
                <c:pt idx="1086">
                  <c:v>1596</c:v>
                </c:pt>
                <c:pt idx="1087">
                  <c:v>1597</c:v>
                </c:pt>
                <c:pt idx="1088">
                  <c:v>1596</c:v>
                </c:pt>
                <c:pt idx="1089">
                  <c:v>1596</c:v>
                </c:pt>
                <c:pt idx="1090">
                  <c:v>1596</c:v>
                </c:pt>
                <c:pt idx="1091">
                  <c:v>1596</c:v>
                </c:pt>
                <c:pt idx="1092">
                  <c:v>1595</c:v>
                </c:pt>
                <c:pt idx="1093">
                  <c:v>1595</c:v>
                </c:pt>
                <c:pt idx="1094">
                  <c:v>1594</c:v>
                </c:pt>
                <c:pt idx="1095">
                  <c:v>1594</c:v>
                </c:pt>
                <c:pt idx="1096">
                  <c:v>1594</c:v>
                </c:pt>
                <c:pt idx="1097">
                  <c:v>1594</c:v>
                </c:pt>
                <c:pt idx="1098">
                  <c:v>1594</c:v>
                </c:pt>
                <c:pt idx="1099">
                  <c:v>1593</c:v>
                </c:pt>
                <c:pt idx="1100">
                  <c:v>1593</c:v>
                </c:pt>
                <c:pt idx="1101">
                  <c:v>1593</c:v>
                </c:pt>
                <c:pt idx="1102">
                  <c:v>1593</c:v>
                </c:pt>
                <c:pt idx="1103">
                  <c:v>1593</c:v>
                </c:pt>
                <c:pt idx="1104">
                  <c:v>1592</c:v>
                </c:pt>
                <c:pt idx="1105">
                  <c:v>1592</c:v>
                </c:pt>
                <c:pt idx="1106">
                  <c:v>1592</c:v>
                </c:pt>
                <c:pt idx="1107">
                  <c:v>1592</c:v>
                </c:pt>
                <c:pt idx="1108">
                  <c:v>1592</c:v>
                </c:pt>
                <c:pt idx="1109">
                  <c:v>1592</c:v>
                </c:pt>
                <c:pt idx="1110">
                  <c:v>1592</c:v>
                </c:pt>
                <c:pt idx="1111">
                  <c:v>1591</c:v>
                </c:pt>
                <c:pt idx="1112">
                  <c:v>1591</c:v>
                </c:pt>
                <c:pt idx="1113">
                  <c:v>1590</c:v>
                </c:pt>
                <c:pt idx="1114">
                  <c:v>1591</c:v>
                </c:pt>
                <c:pt idx="1115">
                  <c:v>1590</c:v>
                </c:pt>
                <c:pt idx="1116">
                  <c:v>1590</c:v>
                </c:pt>
                <c:pt idx="1117">
                  <c:v>1590</c:v>
                </c:pt>
                <c:pt idx="1118">
                  <c:v>1589</c:v>
                </c:pt>
                <c:pt idx="1119">
                  <c:v>1589</c:v>
                </c:pt>
                <c:pt idx="1120">
                  <c:v>1588</c:v>
                </c:pt>
                <c:pt idx="1121">
                  <c:v>1587</c:v>
                </c:pt>
                <c:pt idx="1122">
                  <c:v>1587</c:v>
                </c:pt>
                <c:pt idx="1123">
                  <c:v>1585</c:v>
                </c:pt>
                <c:pt idx="1124">
                  <c:v>1584</c:v>
                </c:pt>
                <c:pt idx="1125">
                  <c:v>1583</c:v>
                </c:pt>
                <c:pt idx="1126">
                  <c:v>1583</c:v>
                </c:pt>
                <c:pt idx="1127">
                  <c:v>1582</c:v>
                </c:pt>
                <c:pt idx="1128">
                  <c:v>1581</c:v>
                </c:pt>
                <c:pt idx="1129">
                  <c:v>1580</c:v>
                </c:pt>
                <c:pt idx="1130">
                  <c:v>1580</c:v>
                </c:pt>
                <c:pt idx="1131">
                  <c:v>1580</c:v>
                </c:pt>
                <c:pt idx="1132">
                  <c:v>1579</c:v>
                </c:pt>
                <c:pt idx="1133">
                  <c:v>1579</c:v>
                </c:pt>
                <c:pt idx="1134">
                  <c:v>1579</c:v>
                </c:pt>
                <c:pt idx="1135">
                  <c:v>1578</c:v>
                </c:pt>
                <c:pt idx="1136">
                  <c:v>1578</c:v>
                </c:pt>
                <c:pt idx="1137">
                  <c:v>1578</c:v>
                </c:pt>
                <c:pt idx="1138">
                  <c:v>1577</c:v>
                </c:pt>
                <c:pt idx="1139">
                  <c:v>1577</c:v>
                </c:pt>
                <c:pt idx="1140">
                  <c:v>1577</c:v>
                </c:pt>
                <c:pt idx="1141">
                  <c:v>1577</c:v>
                </c:pt>
                <c:pt idx="1142">
                  <c:v>1577</c:v>
                </c:pt>
                <c:pt idx="1143">
                  <c:v>1575</c:v>
                </c:pt>
                <c:pt idx="1144">
                  <c:v>1576</c:v>
                </c:pt>
                <c:pt idx="1145">
                  <c:v>1577</c:v>
                </c:pt>
                <c:pt idx="1146">
                  <c:v>1577</c:v>
                </c:pt>
                <c:pt idx="1147">
                  <c:v>1577</c:v>
                </c:pt>
                <c:pt idx="1148">
                  <c:v>1576</c:v>
                </c:pt>
                <c:pt idx="1149">
                  <c:v>1577</c:v>
                </c:pt>
                <c:pt idx="1150">
                  <c:v>1577</c:v>
                </c:pt>
                <c:pt idx="1151">
                  <c:v>1576</c:v>
                </c:pt>
                <c:pt idx="1152">
                  <c:v>1577</c:v>
                </c:pt>
                <c:pt idx="1153">
                  <c:v>1578</c:v>
                </c:pt>
                <c:pt idx="1154">
                  <c:v>1578</c:v>
                </c:pt>
                <c:pt idx="1155">
                  <c:v>1578</c:v>
                </c:pt>
                <c:pt idx="1156">
                  <c:v>1579</c:v>
                </c:pt>
                <c:pt idx="1157">
                  <c:v>1578</c:v>
                </c:pt>
                <c:pt idx="1158">
                  <c:v>1579</c:v>
                </c:pt>
                <c:pt idx="1159">
                  <c:v>1579</c:v>
                </c:pt>
                <c:pt idx="1160">
                  <c:v>1579</c:v>
                </c:pt>
                <c:pt idx="1161">
                  <c:v>1579</c:v>
                </c:pt>
                <c:pt idx="1162">
                  <c:v>1580</c:v>
                </c:pt>
                <c:pt idx="1163">
                  <c:v>1580</c:v>
                </c:pt>
                <c:pt idx="1164">
                  <c:v>1580</c:v>
                </c:pt>
                <c:pt idx="1165">
                  <c:v>1580</c:v>
                </c:pt>
                <c:pt idx="1166">
                  <c:v>1581</c:v>
                </c:pt>
                <c:pt idx="1167">
                  <c:v>1582</c:v>
                </c:pt>
                <c:pt idx="1168">
                  <c:v>1582</c:v>
                </c:pt>
                <c:pt idx="1169">
                  <c:v>1582</c:v>
                </c:pt>
                <c:pt idx="1170">
                  <c:v>1583</c:v>
                </c:pt>
                <c:pt idx="1171">
                  <c:v>1583</c:v>
                </c:pt>
                <c:pt idx="1172">
                  <c:v>1583</c:v>
                </c:pt>
                <c:pt idx="1173">
                  <c:v>1584</c:v>
                </c:pt>
                <c:pt idx="1174">
                  <c:v>1583</c:v>
                </c:pt>
                <c:pt idx="1175">
                  <c:v>1584</c:v>
                </c:pt>
                <c:pt idx="1176">
                  <c:v>1585</c:v>
                </c:pt>
                <c:pt idx="1177">
                  <c:v>1584</c:v>
                </c:pt>
                <c:pt idx="1178">
                  <c:v>1584</c:v>
                </c:pt>
                <c:pt idx="1179">
                  <c:v>1585</c:v>
                </c:pt>
                <c:pt idx="1180">
                  <c:v>1585</c:v>
                </c:pt>
                <c:pt idx="1181">
                  <c:v>1585</c:v>
                </c:pt>
                <c:pt idx="1182">
                  <c:v>1586</c:v>
                </c:pt>
                <c:pt idx="1183">
                  <c:v>1586</c:v>
                </c:pt>
                <c:pt idx="1184">
                  <c:v>1586</c:v>
                </c:pt>
                <c:pt idx="1185">
                  <c:v>1587</c:v>
                </c:pt>
                <c:pt idx="1186">
                  <c:v>1587</c:v>
                </c:pt>
                <c:pt idx="1187">
                  <c:v>1588</c:v>
                </c:pt>
                <c:pt idx="1188">
                  <c:v>1589</c:v>
                </c:pt>
                <c:pt idx="1189">
                  <c:v>1589</c:v>
                </c:pt>
                <c:pt idx="1190">
                  <c:v>1589</c:v>
                </c:pt>
                <c:pt idx="1191">
                  <c:v>1590</c:v>
                </c:pt>
                <c:pt idx="1192">
                  <c:v>1590</c:v>
                </c:pt>
                <c:pt idx="1193">
                  <c:v>1591</c:v>
                </c:pt>
                <c:pt idx="1194">
                  <c:v>1591</c:v>
                </c:pt>
                <c:pt idx="1195">
                  <c:v>1592</c:v>
                </c:pt>
                <c:pt idx="1196">
                  <c:v>1593</c:v>
                </c:pt>
                <c:pt idx="1197">
                  <c:v>1593</c:v>
                </c:pt>
                <c:pt idx="1198">
                  <c:v>1593</c:v>
                </c:pt>
                <c:pt idx="1199">
                  <c:v>1594</c:v>
                </c:pt>
                <c:pt idx="1200">
                  <c:v>1595</c:v>
                </c:pt>
                <c:pt idx="1201">
                  <c:v>1595</c:v>
                </c:pt>
                <c:pt idx="1202">
                  <c:v>1595</c:v>
                </c:pt>
                <c:pt idx="1203">
                  <c:v>1595</c:v>
                </c:pt>
                <c:pt idx="1204">
                  <c:v>1595</c:v>
                </c:pt>
                <c:pt idx="1205">
                  <c:v>1595</c:v>
                </c:pt>
                <c:pt idx="1206">
                  <c:v>1596</c:v>
                </c:pt>
                <c:pt idx="1207">
                  <c:v>1596</c:v>
                </c:pt>
                <c:pt idx="1208">
                  <c:v>1597</c:v>
                </c:pt>
                <c:pt idx="1209">
                  <c:v>1597</c:v>
                </c:pt>
                <c:pt idx="1210">
                  <c:v>1598</c:v>
                </c:pt>
                <c:pt idx="1211">
                  <c:v>1598</c:v>
                </c:pt>
                <c:pt idx="1212">
                  <c:v>1598</c:v>
                </c:pt>
                <c:pt idx="1213">
                  <c:v>1599</c:v>
                </c:pt>
                <c:pt idx="1214">
                  <c:v>1599</c:v>
                </c:pt>
                <c:pt idx="1215">
                  <c:v>1600</c:v>
                </c:pt>
                <c:pt idx="1216">
                  <c:v>1601</c:v>
                </c:pt>
                <c:pt idx="1217">
                  <c:v>1600</c:v>
                </c:pt>
                <c:pt idx="1218">
                  <c:v>1600</c:v>
                </c:pt>
                <c:pt idx="1219">
                  <c:v>1600</c:v>
                </c:pt>
                <c:pt idx="1220">
                  <c:v>1601</c:v>
                </c:pt>
                <c:pt idx="1221">
                  <c:v>1602</c:v>
                </c:pt>
                <c:pt idx="1222">
                  <c:v>1602</c:v>
                </c:pt>
                <c:pt idx="1223">
                  <c:v>1603</c:v>
                </c:pt>
                <c:pt idx="1224">
                  <c:v>1603</c:v>
                </c:pt>
                <c:pt idx="1225">
                  <c:v>1603</c:v>
                </c:pt>
                <c:pt idx="1226">
                  <c:v>1604</c:v>
                </c:pt>
                <c:pt idx="1227">
                  <c:v>1604</c:v>
                </c:pt>
                <c:pt idx="1228">
                  <c:v>1605</c:v>
                </c:pt>
                <c:pt idx="1229">
                  <c:v>1605</c:v>
                </c:pt>
                <c:pt idx="1230">
                  <c:v>1605</c:v>
                </c:pt>
                <c:pt idx="1231">
                  <c:v>1605</c:v>
                </c:pt>
                <c:pt idx="1232">
                  <c:v>1606</c:v>
                </c:pt>
                <c:pt idx="1233">
                  <c:v>1606</c:v>
                </c:pt>
                <c:pt idx="1234">
                  <c:v>1607</c:v>
                </c:pt>
                <c:pt idx="1235">
                  <c:v>1607</c:v>
                </c:pt>
                <c:pt idx="1236">
                  <c:v>1607</c:v>
                </c:pt>
                <c:pt idx="1237">
                  <c:v>1608</c:v>
                </c:pt>
                <c:pt idx="1238">
                  <c:v>1607</c:v>
                </c:pt>
                <c:pt idx="1239">
                  <c:v>1607</c:v>
                </c:pt>
                <c:pt idx="1240">
                  <c:v>1607</c:v>
                </c:pt>
                <c:pt idx="1241">
                  <c:v>1607</c:v>
                </c:pt>
                <c:pt idx="1242">
                  <c:v>1607</c:v>
                </c:pt>
                <c:pt idx="1243">
                  <c:v>1607</c:v>
                </c:pt>
                <c:pt idx="1244">
                  <c:v>1608</c:v>
                </c:pt>
                <c:pt idx="1245">
                  <c:v>1608</c:v>
                </c:pt>
                <c:pt idx="1246">
                  <c:v>1609</c:v>
                </c:pt>
                <c:pt idx="1247">
                  <c:v>1609</c:v>
                </c:pt>
                <c:pt idx="1248">
                  <c:v>1609</c:v>
                </c:pt>
                <c:pt idx="1249">
                  <c:v>1609</c:v>
                </c:pt>
                <c:pt idx="1250">
                  <c:v>1610</c:v>
                </c:pt>
                <c:pt idx="1251">
                  <c:v>1610</c:v>
                </c:pt>
                <c:pt idx="1252">
                  <c:v>1610</c:v>
                </c:pt>
                <c:pt idx="1253">
                  <c:v>1611</c:v>
                </c:pt>
                <c:pt idx="1254">
                  <c:v>1611</c:v>
                </c:pt>
                <c:pt idx="1255">
                  <c:v>1611</c:v>
                </c:pt>
                <c:pt idx="1256">
                  <c:v>1611</c:v>
                </c:pt>
                <c:pt idx="1257">
                  <c:v>1611</c:v>
                </c:pt>
                <c:pt idx="1258">
                  <c:v>1611</c:v>
                </c:pt>
                <c:pt idx="1259">
                  <c:v>1611</c:v>
                </c:pt>
                <c:pt idx="1260">
                  <c:v>1612</c:v>
                </c:pt>
                <c:pt idx="1261">
                  <c:v>1612</c:v>
                </c:pt>
                <c:pt idx="1262">
                  <c:v>1613</c:v>
                </c:pt>
                <c:pt idx="1263">
                  <c:v>1613</c:v>
                </c:pt>
                <c:pt idx="1264">
                  <c:v>1614</c:v>
                </c:pt>
                <c:pt idx="1265">
                  <c:v>1614</c:v>
                </c:pt>
                <c:pt idx="1266">
                  <c:v>1615</c:v>
                </c:pt>
                <c:pt idx="1267">
                  <c:v>1615</c:v>
                </c:pt>
                <c:pt idx="1268">
                  <c:v>1615</c:v>
                </c:pt>
                <c:pt idx="1269">
                  <c:v>1615</c:v>
                </c:pt>
                <c:pt idx="1270">
                  <c:v>1616</c:v>
                </c:pt>
                <c:pt idx="1271">
                  <c:v>1616</c:v>
                </c:pt>
                <c:pt idx="1272">
                  <c:v>1616</c:v>
                </c:pt>
                <c:pt idx="1273">
                  <c:v>1616</c:v>
                </c:pt>
                <c:pt idx="1274">
                  <c:v>1617</c:v>
                </c:pt>
                <c:pt idx="1275">
                  <c:v>1616</c:v>
                </c:pt>
                <c:pt idx="1276">
                  <c:v>1616</c:v>
                </c:pt>
                <c:pt idx="1277">
                  <c:v>1617</c:v>
                </c:pt>
                <c:pt idx="1278">
                  <c:v>1617</c:v>
                </c:pt>
                <c:pt idx="1279">
                  <c:v>1617</c:v>
                </c:pt>
                <c:pt idx="1280">
                  <c:v>1618</c:v>
                </c:pt>
                <c:pt idx="1281">
                  <c:v>1617</c:v>
                </c:pt>
                <c:pt idx="1282">
                  <c:v>1618</c:v>
                </c:pt>
                <c:pt idx="1283">
                  <c:v>1619</c:v>
                </c:pt>
                <c:pt idx="1284">
                  <c:v>1620</c:v>
                </c:pt>
                <c:pt idx="1285">
                  <c:v>1620</c:v>
                </c:pt>
                <c:pt idx="1286">
                  <c:v>1620</c:v>
                </c:pt>
                <c:pt idx="1287">
                  <c:v>1620</c:v>
                </c:pt>
                <c:pt idx="1288">
                  <c:v>1621</c:v>
                </c:pt>
                <c:pt idx="1289">
                  <c:v>1621</c:v>
                </c:pt>
                <c:pt idx="1290">
                  <c:v>1621</c:v>
                </c:pt>
                <c:pt idx="1291">
                  <c:v>1622</c:v>
                </c:pt>
                <c:pt idx="1292">
                  <c:v>1622</c:v>
                </c:pt>
                <c:pt idx="1293">
                  <c:v>1623</c:v>
                </c:pt>
                <c:pt idx="1294">
                  <c:v>1623</c:v>
                </c:pt>
                <c:pt idx="1295">
                  <c:v>1623</c:v>
                </c:pt>
                <c:pt idx="1296">
                  <c:v>1622</c:v>
                </c:pt>
                <c:pt idx="1297">
                  <c:v>1623</c:v>
                </c:pt>
                <c:pt idx="1298">
                  <c:v>1623</c:v>
                </c:pt>
                <c:pt idx="1299">
                  <c:v>1623</c:v>
                </c:pt>
                <c:pt idx="1300">
                  <c:v>1624</c:v>
                </c:pt>
                <c:pt idx="1301">
                  <c:v>1624</c:v>
                </c:pt>
                <c:pt idx="1302">
                  <c:v>1624</c:v>
                </c:pt>
                <c:pt idx="1303">
                  <c:v>1624</c:v>
                </c:pt>
                <c:pt idx="1304">
                  <c:v>1625</c:v>
                </c:pt>
                <c:pt idx="1305">
                  <c:v>1625</c:v>
                </c:pt>
                <c:pt idx="1306">
                  <c:v>1625</c:v>
                </c:pt>
                <c:pt idx="1307">
                  <c:v>1625</c:v>
                </c:pt>
                <c:pt idx="1308">
                  <c:v>1626</c:v>
                </c:pt>
                <c:pt idx="1309">
                  <c:v>1626</c:v>
                </c:pt>
                <c:pt idx="1310">
                  <c:v>1627</c:v>
                </c:pt>
                <c:pt idx="1311">
                  <c:v>1627</c:v>
                </c:pt>
                <c:pt idx="1312">
                  <c:v>1627</c:v>
                </c:pt>
                <c:pt idx="1313">
                  <c:v>1627</c:v>
                </c:pt>
                <c:pt idx="1314">
                  <c:v>1628</c:v>
                </c:pt>
                <c:pt idx="1315">
                  <c:v>1628</c:v>
                </c:pt>
                <c:pt idx="1316">
                  <c:v>1628</c:v>
                </c:pt>
                <c:pt idx="1317">
                  <c:v>1628</c:v>
                </c:pt>
                <c:pt idx="1318">
                  <c:v>1628</c:v>
                </c:pt>
                <c:pt idx="1319">
                  <c:v>1628</c:v>
                </c:pt>
                <c:pt idx="1320">
                  <c:v>1628</c:v>
                </c:pt>
                <c:pt idx="1321">
                  <c:v>1628</c:v>
                </c:pt>
                <c:pt idx="1322">
                  <c:v>1628</c:v>
                </c:pt>
                <c:pt idx="1323">
                  <c:v>1629</c:v>
                </c:pt>
                <c:pt idx="1324">
                  <c:v>1630</c:v>
                </c:pt>
                <c:pt idx="1325">
                  <c:v>1630</c:v>
                </c:pt>
                <c:pt idx="1326">
                  <c:v>1630</c:v>
                </c:pt>
                <c:pt idx="1327">
                  <c:v>1631</c:v>
                </c:pt>
                <c:pt idx="1328">
                  <c:v>1630</c:v>
                </c:pt>
                <c:pt idx="1329">
                  <c:v>1630</c:v>
                </c:pt>
                <c:pt idx="1330">
                  <c:v>1631</c:v>
                </c:pt>
                <c:pt idx="1331">
                  <c:v>1631</c:v>
                </c:pt>
                <c:pt idx="1332">
                  <c:v>1631</c:v>
                </c:pt>
                <c:pt idx="1333">
                  <c:v>1631</c:v>
                </c:pt>
                <c:pt idx="1334">
                  <c:v>1631</c:v>
                </c:pt>
                <c:pt idx="1335">
                  <c:v>1632</c:v>
                </c:pt>
                <c:pt idx="1336">
                  <c:v>1632</c:v>
                </c:pt>
                <c:pt idx="1337">
                  <c:v>1633</c:v>
                </c:pt>
                <c:pt idx="1338">
                  <c:v>1633</c:v>
                </c:pt>
                <c:pt idx="1339">
                  <c:v>1633</c:v>
                </c:pt>
                <c:pt idx="1340">
                  <c:v>1633</c:v>
                </c:pt>
                <c:pt idx="1341">
                  <c:v>1634</c:v>
                </c:pt>
                <c:pt idx="1342">
                  <c:v>1633</c:v>
                </c:pt>
                <c:pt idx="1343">
                  <c:v>1633</c:v>
                </c:pt>
                <c:pt idx="1344">
                  <c:v>1633</c:v>
                </c:pt>
                <c:pt idx="1345">
                  <c:v>1634</c:v>
                </c:pt>
                <c:pt idx="1346">
                  <c:v>1634</c:v>
                </c:pt>
                <c:pt idx="1347">
                  <c:v>1633</c:v>
                </c:pt>
                <c:pt idx="1348">
                  <c:v>1633</c:v>
                </c:pt>
                <c:pt idx="1349">
                  <c:v>1633</c:v>
                </c:pt>
                <c:pt idx="1350">
                  <c:v>1633</c:v>
                </c:pt>
                <c:pt idx="1351">
                  <c:v>1633</c:v>
                </c:pt>
                <c:pt idx="1352">
                  <c:v>1633</c:v>
                </c:pt>
                <c:pt idx="1353">
                  <c:v>1634</c:v>
                </c:pt>
                <c:pt idx="1354">
                  <c:v>1634</c:v>
                </c:pt>
                <c:pt idx="1355">
                  <c:v>1635</c:v>
                </c:pt>
                <c:pt idx="1356">
                  <c:v>1634</c:v>
                </c:pt>
                <c:pt idx="1357">
                  <c:v>1633</c:v>
                </c:pt>
                <c:pt idx="1358">
                  <c:v>1634</c:v>
                </c:pt>
                <c:pt idx="1359">
                  <c:v>1633</c:v>
                </c:pt>
                <c:pt idx="1360">
                  <c:v>1634</c:v>
                </c:pt>
                <c:pt idx="1361">
                  <c:v>1634</c:v>
                </c:pt>
                <c:pt idx="1362">
                  <c:v>1635</c:v>
                </c:pt>
                <c:pt idx="1363">
                  <c:v>1635</c:v>
                </c:pt>
                <c:pt idx="1364">
                  <c:v>1636</c:v>
                </c:pt>
                <c:pt idx="1365">
                  <c:v>1636</c:v>
                </c:pt>
                <c:pt idx="1366">
                  <c:v>1636</c:v>
                </c:pt>
                <c:pt idx="1367">
                  <c:v>1635</c:v>
                </c:pt>
                <c:pt idx="1368">
                  <c:v>1635</c:v>
                </c:pt>
                <c:pt idx="1369">
                  <c:v>1635</c:v>
                </c:pt>
                <c:pt idx="1370">
                  <c:v>1636</c:v>
                </c:pt>
                <c:pt idx="1371">
                  <c:v>1636</c:v>
                </c:pt>
                <c:pt idx="1372">
                  <c:v>1636</c:v>
                </c:pt>
                <c:pt idx="1373">
                  <c:v>1636</c:v>
                </c:pt>
                <c:pt idx="1374">
                  <c:v>1637</c:v>
                </c:pt>
                <c:pt idx="1375">
                  <c:v>1637</c:v>
                </c:pt>
                <c:pt idx="1376">
                  <c:v>1638</c:v>
                </c:pt>
                <c:pt idx="1377">
                  <c:v>1638</c:v>
                </c:pt>
                <c:pt idx="1378">
                  <c:v>1638</c:v>
                </c:pt>
                <c:pt idx="1379">
                  <c:v>1639</c:v>
                </c:pt>
                <c:pt idx="1380">
                  <c:v>1639</c:v>
                </c:pt>
                <c:pt idx="1381">
                  <c:v>1639</c:v>
                </c:pt>
                <c:pt idx="1382">
                  <c:v>1639</c:v>
                </c:pt>
                <c:pt idx="1383">
                  <c:v>1639</c:v>
                </c:pt>
                <c:pt idx="1384">
                  <c:v>1639</c:v>
                </c:pt>
                <c:pt idx="1385">
                  <c:v>1639</c:v>
                </c:pt>
                <c:pt idx="1386">
                  <c:v>1639</c:v>
                </c:pt>
                <c:pt idx="1387">
                  <c:v>1639</c:v>
                </c:pt>
                <c:pt idx="1388">
                  <c:v>1639</c:v>
                </c:pt>
                <c:pt idx="1389">
                  <c:v>1639</c:v>
                </c:pt>
                <c:pt idx="1390">
                  <c:v>1639</c:v>
                </c:pt>
                <c:pt idx="1391">
                  <c:v>1640</c:v>
                </c:pt>
                <c:pt idx="1392">
                  <c:v>1639</c:v>
                </c:pt>
                <c:pt idx="1393">
                  <c:v>1640</c:v>
                </c:pt>
                <c:pt idx="1394">
                  <c:v>1641</c:v>
                </c:pt>
                <c:pt idx="1395">
                  <c:v>1641</c:v>
                </c:pt>
                <c:pt idx="1396">
                  <c:v>1641</c:v>
                </c:pt>
                <c:pt idx="1397">
                  <c:v>1641</c:v>
                </c:pt>
                <c:pt idx="1398">
                  <c:v>1641</c:v>
                </c:pt>
                <c:pt idx="1399">
                  <c:v>1641</c:v>
                </c:pt>
                <c:pt idx="1400">
                  <c:v>1641</c:v>
                </c:pt>
                <c:pt idx="1401">
                  <c:v>1642</c:v>
                </c:pt>
                <c:pt idx="1402">
                  <c:v>1641</c:v>
                </c:pt>
                <c:pt idx="1403">
                  <c:v>1641</c:v>
                </c:pt>
                <c:pt idx="1404">
                  <c:v>1641</c:v>
                </c:pt>
                <c:pt idx="1405">
                  <c:v>1641</c:v>
                </c:pt>
                <c:pt idx="1406">
                  <c:v>1641</c:v>
                </c:pt>
                <c:pt idx="1407">
                  <c:v>1641</c:v>
                </c:pt>
                <c:pt idx="1408">
                  <c:v>1641</c:v>
                </c:pt>
                <c:pt idx="1409">
                  <c:v>1641</c:v>
                </c:pt>
                <c:pt idx="1410">
                  <c:v>1641</c:v>
                </c:pt>
                <c:pt idx="1411">
                  <c:v>1641</c:v>
                </c:pt>
                <c:pt idx="1412">
                  <c:v>1640</c:v>
                </c:pt>
                <c:pt idx="1413">
                  <c:v>1640</c:v>
                </c:pt>
                <c:pt idx="1414">
                  <c:v>1641</c:v>
                </c:pt>
                <c:pt idx="1415">
                  <c:v>1641</c:v>
                </c:pt>
                <c:pt idx="1416">
                  <c:v>1641</c:v>
                </c:pt>
                <c:pt idx="1417">
                  <c:v>1641</c:v>
                </c:pt>
                <c:pt idx="1418">
                  <c:v>1641</c:v>
                </c:pt>
                <c:pt idx="1419">
                  <c:v>1641</c:v>
                </c:pt>
                <c:pt idx="1420">
                  <c:v>1641</c:v>
                </c:pt>
                <c:pt idx="1421">
                  <c:v>1642</c:v>
                </c:pt>
                <c:pt idx="1422">
                  <c:v>1643</c:v>
                </c:pt>
                <c:pt idx="1423">
                  <c:v>1643</c:v>
                </c:pt>
                <c:pt idx="1424">
                  <c:v>1644</c:v>
                </c:pt>
                <c:pt idx="1425">
                  <c:v>1643</c:v>
                </c:pt>
                <c:pt idx="1426">
                  <c:v>1643</c:v>
                </c:pt>
                <c:pt idx="1427">
                  <c:v>1643</c:v>
                </c:pt>
                <c:pt idx="1428">
                  <c:v>1642</c:v>
                </c:pt>
                <c:pt idx="1429">
                  <c:v>1642</c:v>
                </c:pt>
                <c:pt idx="1430">
                  <c:v>1642</c:v>
                </c:pt>
                <c:pt idx="1431">
                  <c:v>1642</c:v>
                </c:pt>
                <c:pt idx="1432">
                  <c:v>1643</c:v>
                </c:pt>
                <c:pt idx="1433">
                  <c:v>1642</c:v>
                </c:pt>
                <c:pt idx="1434">
                  <c:v>1643</c:v>
                </c:pt>
                <c:pt idx="1435">
                  <c:v>1643</c:v>
                </c:pt>
                <c:pt idx="1436">
                  <c:v>1643</c:v>
                </c:pt>
                <c:pt idx="1437">
                  <c:v>1642</c:v>
                </c:pt>
                <c:pt idx="1438">
                  <c:v>1643</c:v>
                </c:pt>
                <c:pt idx="1439">
                  <c:v>1643</c:v>
                </c:pt>
                <c:pt idx="1440">
                  <c:v>1643</c:v>
                </c:pt>
                <c:pt idx="1441">
                  <c:v>1644</c:v>
                </c:pt>
                <c:pt idx="1442">
                  <c:v>1643</c:v>
                </c:pt>
                <c:pt idx="1443">
                  <c:v>1643</c:v>
                </c:pt>
                <c:pt idx="1444">
                  <c:v>1643</c:v>
                </c:pt>
                <c:pt idx="1445">
                  <c:v>1643</c:v>
                </c:pt>
                <c:pt idx="1446">
                  <c:v>1644</c:v>
                </c:pt>
                <c:pt idx="1447">
                  <c:v>1644</c:v>
                </c:pt>
                <c:pt idx="1448">
                  <c:v>1644</c:v>
                </c:pt>
                <c:pt idx="1449">
                  <c:v>1644</c:v>
                </c:pt>
                <c:pt idx="1450">
                  <c:v>1645</c:v>
                </c:pt>
                <c:pt idx="1451">
                  <c:v>1645</c:v>
                </c:pt>
                <c:pt idx="1452">
                  <c:v>1645</c:v>
                </c:pt>
                <c:pt idx="1453">
                  <c:v>1644</c:v>
                </c:pt>
                <c:pt idx="1454">
                  <c:v>1644</c:v>
                </c:pt>
                <c:pt idx="1455">
                  <c:v>1644</c:v>
                </c:pt>
                <c:pt idx="1456">
                  <c:v>1644</c:v>
                </c:pt>
                <c:pt idx="1457">
                  <c:v>1644</c:v>
                </c:pt>
                <c:pt idx="1458">
                  <c:v>1644</c:v>
                </c:pt>
                <c:pt idx="1459">
                  <c:v>1643</c:v>
                </c:pt>
                <c:pt idx="1460">
                  <c:v>1644</c:v>
                </c:pt>
                <c:pt idx="1461">
                  <c:v>1644</c:v>
                </c:pt>
                <c:pt idx="1462">
                  <c:v>1644</c:v>
                </c:pt>
                <c:pt idx="1463">
                  <c:v>1644</c:v>
                </c:pt>
                <c:pt idx="1464">
                  <c:v>1644</c:v>
                </c:pt>
                <c:pt idx="1465">
                  <c:v>1644</c:v>
                </c:pt>
                <c:pt idx="1466">
                  <c:v>1644</c:v>
                </c:pt>
                <c:pt idx="1467">
                  <c:v>1644</c:v>
                </c:pt>
                <c:pt idx="1468">
                  <c:v>1645</c:v>
                </c:pt>
                <c:pt idx="1469">
                  <c:v>1645</c:v>
                </c:pt>
                <c:pt idx="1470">
                  <c:v>1645</c:v>
                </c:pt>
                <c:pt idx="1471">
                  <c:v>1645</c:v>
                </c:pt>
                <c:pt idx="1472">
                  <c:v>1645</c:v>
                </c:pt>
                <c:pt idx="1473">
                  <c:v>1645</c:v>
                </c:pt>
                <c:pt idx="1474">
                  <c:v>1645</c:v>
                </c:pt>
                <c:pt idx="1475">
                  <c:v>1646</c:v>
                </c:pt>
                <c:pt idx="1476">
                  <c:v>1648</c:v>
                </c:pt>
                <c:pt idx="1477">
                  <c:v>1649</c:v>
                </c:pt>
                <c:pt idx="1478">
                  <c:v>1650</c:v>
                </c:pt>
                <c:pt idx="1479">
                  <c:v>1651</c:v>
                </c:pt>
                <c:pt idx="1480">
                  <c:v>1652</c:v>
                </c:pt>
                <c:pt idx="1481">
                  <c:v>1653</c:v>
                </c:pt>
                <c:pt idx="1482">
                  <c:v>1654</c:v>
                </c:pt>
                <c:pt idx="1483">
                  <c:v>1655</c:v>
                </c:pt>
                <c:pt idx="1484">
                  <c:v>1656</c:v>
                </c:pt>
                <c:pt idx="1485">
                  <c:v>1656</c:v>
                </c:pt>
                <c:pt idx="1486">
                  <c:v>1657</c:v>
                </c:pt>
                <c:pt idx="1487">
                  <c:v>1659</c:v>
                </c:pt>
                <c:pt idx="1488">
                  <c:v>1659</c:v>
                </c:pt>
                <c:pt idx="1489">
                  <c:v>1661</c:v>
                </c:pt>
                <c:pt idx="1490">
                  <c:v>1661</c:v>
                </c:pt>
                <c:pt idx="1491">
                  <c:v>1662</c:v>
                </c:pt>
                <c:pt idx="1492">
                  <c:v>1662</c:v>
                </c:pt>
                <c:pt idx="1493">
                  <c:v>1663</c:v>
                </c:pt>
                <c:pt idx="1494">
                  <c:v>1663</c:v>
                </c:pt>
                <c:pt idx="1495">
                  <c:v>1664</c:v>
                </c:pt>
                <c:pt idx="1496">
                  <c:v>1664</c:v>
                </c:pt>
                <c:pt idx="1497">
                  <c:v>1664</c:v>
                </c:pt>
                <c:pt idx="1498">
                  <c:v>1665</c:v>
                </c:pt>
                <c:pt idx="1499">
                  <c:v>1664</c:v>
                </c:pt>
                <c:pt idx="1500">
                  <c:v>1665</c:v>
                </c:pt>
                <c:pt idx="1501">
                  <c:v>1665</c:v>
                </c:pt>
                <c:pt idx="1502">
                  <c:v>8</c:v>
                </c:pt>
                <c:pt idx="1503">
                  <c:v>1667</c:v>
                </c:pt>
                <c:pt idx="1504">
                  <c:v>1667</c:v>
                </c:pt>
                <c:pt idx="1505">
                  <c:v>1667</c:v>
                </c:pt>
                <c:pt idx="1506">
                  <c:v>1667</c:v>
                </c:pt>
                <c:pt idx="1507">
                  <c:v>1667</c:v>
                </c:pt>
                <c:pt idx="1508">
                  <c:v>1667</c:v>
                </c:pt>
                <c:pt idx="1509">
                  <c:v>1668</c:v>
                </c:pt>
                <c:pt idx="1510">
                  <c:v>1667</c:v>
                </c:pt>
                <c:pt idx="1511">
                  <c:v>1667</c:v>
                </c:pt>
                <c:pt idx="1512">
                  <c:v>1668</c:v>
                </c:pt>
                <c:pt idx="1513">
                  <c:v>1668</c:v>
                </c:pt>
                <c:pt idx="1514">
                  <c:v>1668</c:v>
                </c:pt>
                <c:pt idx="1515">
                  <c:v>1668</c:v>
                </c:pt>
                <c:pt idx="1516">
                  <c:v>1667</c:v>
                </c:pt>
                <c:pt idx="1517">
                  <c:v>1667</c:v>
                </c:pt>
                <c:pt idx="1518">
                  <c:v>1667</c:v>
                </c:pt>
                <c:pt idx="1519">
                  <c:v>1667</c:v>
                </c:pt>
                <c:pt idx="1520">
                  <c:v>1667</c:v>
                </c:pt>
                <c:pt idx="1521">
                  <c:v>1667</c:v>
                </c:pt>
                <c:pt idx="1522">
                  <c:v>1666</c:v>
                </c:pt>
                <c:pt idx="1523">
                  <c:v>1666</c:v>
                </c:pt>
                <c:pt idx="1524">
                  <c:v>1666</c:v>
                </c:pt>
                <c:pt idx="1525">
                  <c:v>1665</c:v>
                </c:pt>
                <c:pt idx="1526">
                  <c:v>1666</c:v>
                </c:pt>
                <c:pt idx="1527">
                  <c:v>1665</c:v>
                </c:pt>
                <c:pt idx="1528">
                  <c:v>1665</c:v>
                </c:pt>
                <c:pt idx="1529">
                  <c:v>1664</c:v>
                </c:pt>
                <c:pt idx="1530">
                  <c:v>1664</c:v>
                </c:pt>
                <c:pt idx="1531">
                  <c:v>1664</c:v>
                </c:pt>
                <c:pt idx="1532">
                  <c:v>1664</c:v>
                </c:pt>
                <c:pt idx="1533">
                  <c:v>1664</c:v>
                </c:pt>
                <c:pt idx="1534">
                  <c:v>1663</c:v>
                </c:pt>
                <c:pt idx="1535">
                  <c:v>1663</c:v>
                </c:pt>
                <c:pt idx="1536">
                  <c:v>1663</c:v>
                </c:pt>
                <c:pt idx="1537">
                  <c:v>1662</c:v>
                </c:pt>
                <c:pt idx="1538">
                  <c:v>1662</c:v>
                </c:pt>
                <c:pt idx="1539">
                  <c:v>1662</c:v>
                </c:pt>
                <c:pt idx="1540">
                  <c:v>1661</c:v>
                </c:pt>
                <c:pt idx="1541">
                  <c:v>1661</c:v>
                </c:pt>
                <c:pt idx="1542">
                  <c:v>1661</c:v>
                </c:pt>
                <c:pt idx="1543">
                  <c:v>1660</c:v>
                </c:pt>
                <c:pt idx="1544">
                  <c:v>1660</c:v>
                </c:pt>
                <c:pt idx="1545">
                  <c:v>1659</c:v>
                </c:pt>
                <c:pt idx="1546">
                  <c:v>1659</c:v>
                </c:pt>
                <c:pt idx="1547">
                  <c:v>1659</c:v>
                </c:pt>
                <c:pt idx="1548">
                  <c:v>1658</c:v>
                </c:pt>
                <c:pt idx="1549">
                  <c:v>1658</c:v>
                </c:pt>
                <c:pt idx="1550">
                  <c:v>1657</c:v>
                </c:pt>
                <c:pt idx="1551">
                  <c:v>1657</c:v>
                </c:pt>
                <c:pt idx="1552">
                  <c:v>1657</c:v>
                </c:pt>
                <c:pt idx="1553">
                  <c:v>1656</c:v>
                </c:pt>
                <c:pt idx="1554">
                  <c:v>1656</c:v>
                </c:pt>
                <c:pt idx="1555">
                  <c:v>1656</c:v>
                </c:pt>
                <c:pt idx="1556">
                  <c:v>1655</c:v>
                </c:pt>
                <c:pt idx="1557">
                  <c:v>1655</c:v>
                </c:pt>
                <c:pt idx="1558">
                  <c:v>1654</c:v>
                </c:pt>
                <c:pt idx="1559">
                  <c:v>1654</c:v>
                </c:pt>
                <c:pt idx="1560">
                  <c:v>1654</c:v>
                </c:pt>
                <c:pt idx="1561">
                  <c:v>1654</c:v>
                </c:pt>
                <c:pt idx="1562">
                  <c:v>1653</c:v>
                </c:pt>
                <c:pt idx="1563">
                  <c:v>1652</c:v>
                </c:pt>
                <c:pt idx="1564">
                  <c:v>1652</c:v>
                </c:pt>
                <c:pt idx="1565">
                  <c:v>1651</c:v>
                </c:pt>
                <c:pt idx="1566">
                  <c:v>1651</c:v>
                </c:pt>
                <c:pt idx="1567">
                  <c:v>1651</c:v>
                </c:pt>
                <c:pt idx="1568">
                  <c:v>1650</c:v>
                </c:pt>
                <c:pt idx="1569">
                  <c:v>1650</c:v>
                </c:pt>
                <c:pt idx="1570">
                  <c:v>1649</c:v>
                </c:pt>
                <c:pt idx="1571">
                  <c:v>1648</c:v>
                </c:pt>
                <c:pt idx="1572">
                  <c:v>1648</c:v>
                </c:pt>
                <c:pt idx="1573">
                  <c:v>1647</c:v>
                </c:pt>
                <c:pt idx="1574">
                  <c:v>1647</c:v>
                </c:pt>
                <c:pt idx="1575">
                  <c:v>1647</c:v>
                </c:pt>
                <c:pt idx="1576">
                  <c:v>1646</c:v>
                </c:pt>
                <c:pt idx="1577">
                  <c:v>1646</c:v>
                </c:pt>
                <c:pt idx="1578">
                  <c:v>1645</c:v>
                </c:pt>
                <c:pt idx="1579">
                  <c:v>1645</c:v>
                </c:pt>
                <c:pt idx="1580">
                  <c:v>1645</c:v>
                </c:pt>
                <c:pt idx="1581">
                  <c:v>1644</c:v>
                </c:pt>
                <c:pt idx="1582">
                  <c:v>1644</c:v>
                </c:pt>
                <c:pt idx="1583">
                  <c:v>87</c:v>
                </c:pt>
                <c:pt idx="1584">
                  <c:v>1643</c:v>
                </c:pt>
                <c:pt idx="1585">
                  <c:v>1643</c:v>
                </c:pt>
                <c:pt idx="1586">
                  <c:v>1643</c:v>
                </c:pt>
                <c:pt idx="1587">
                  <c:v>1643</c:v>
                </c:pt>
                <c:pt idx="1588">
                  <c:v>1642</c:v>
                </c:pt>
                <c:pt idx="1589">
                  <c:v>1642</c:v>
                </c:pt>
                <c:pt idx="1590">
                  <c:v>1641</c:v>
                </c:pt>
                <c:pt idx="1591">
                  <c:v>1641</c:v>
                </c:pt>
                <c:pt idx="1592">
                  <c:v>1640</c:v>
                </c:pt>
                <c:pt idx="1593">
                  <c:v>1640</c:v>
                </c:pt>
                <c:pt idx="1594">
                  <c:v>1640</c:v>
                </c:pt>
                <c:pt idx="1595">
                  <c:v>1639</c:v>
                </c:pt>
                <c:pt idx="1596">
                  <c:v>1639</c:v>
                </c:pt>
                <c:pt idx="1597">
                  <c:v>1640</c:v>
                </c:pt>
                <c:pt idx="1598">
                  <c:v>1639</c:v>
                </c:pt>
                <c:pt idx="1599">
                  <c:v>1639</c:v>
                </c:pt>
                <c:pt idx="1600">
                  <c:v>1639</c:v>
                </c:pt>
                <c:pt idx="1601">
                  <c:v>1638</c:v>
                </c:pt>
                <c:pt idx="1602">
                  <c:v>1638</c:v>
                </c:pt>
                <c:pt idx="1603">
                  <c:v>1638</c:v>
                </c:pt>
                <c:pt idx="1604">
                  <c:v>1637</c:v>
                </c:pt>
                <c:pt idx="1605">
                  <c:v>1636</c:v>
                </c:pt>
                <c:pt idx="1606">
                  <c:v>1636</c:v>
                </c:pt>
                <c:pt idx="1607">
                  <c:v>1636</c:v>
                </c:pt>
                <c:pt idx="1608">
                  <c:v>1636</c:v>
                </c:pt>
                <c:pt idx="1609">
                  <c:v>1635</c:v>
                </c:pt>
                <c:pt idx="1610">
                  <c:v>1635</c:v>
                </c:pt>
                <c:pt idx="1611">
                  <c:v>1634</c:v>
                </c:pt>
                <c:pt idx="1612">
                  <c:v>1634</c:v>
                </c:pt>
                <c:pt idx="1613">
                  <c:v>1634</c:v>
                </c:pt>
                <c:pt idx="1614">
                  <c:v>1634</c:v>
                </c:pt>
                <c:pt idx="1615">
                  <c:v>1633</c:v>
                </c:pt>
                <c:pt idx="1616">
                  <c:v>1633</c:v>
                </c:pt>
                <c:pt idx="1617">
                  <c:v>1633</c:v>
                </c:pt>
                <c:pt idx="1618">
                  <c:v>1633</c:v>
                </c:pt>
                <c:pt idx="1619">
                  <c:v>1632</c:v>
                </c:pt>
                <c:pt idx="1620">
                  <c:v>1632</c:v>
                </c:pt>
                <c:pt idx="1621">
                  <c:v>1632</c:v>
                </c:pt>
                <c:pt idx="1622">
                  <c:v>1631</c:v>
                </c:pt>
                <c:pt idx="1623">
                  <c:v>1630</c:v>
                </c:pt>
                <c:pt idx="1624">
                  <c:v>1629</c:v>
                </c:pt>
                <c:pt idx="1625">
                  <c:v>1628</c:v>
                </c:pt>
                <c:pt idx="1626">
                  <c:v>1627</c:v>
                </c:pt>
                <c:pt idx="1627">
                  <c:v>1627</c:v>
                </c:pt>
                <c:pt idx="1628">
                  <c:v>1627</c:v>
                </c:pt>
                <c:pt idx="1629">
                  <c:v>1626</c:v>
                </c:pt>
                <c:pt idx="1630">
                  <c:v>1626</c:v>
                </c:pt>
                <c:pt idx="1631">
                  <c:v>1625</c:v>
                </c:pt>
                <c:pt idx="1632">
                  <c:v>1625</c:v>
                </c:pt>
                <c:pt idx="1633">
                  <c:v>1625</c:v>
                </c:pt>
                <c:pt idx="1634">
                  <c:v>1624</c:v>
                </c:pt>
                <c:pt idx="1635">
                  <c:v>1624</c:v>
                </c:pt>
                <c:pt idx="1636">
                  <c:v>1624</c:v>
                </c:pt>
                <c:pt idx="1637">
                  <c:v>1624</c:v>
                </c:pt>
                <c:pt idx="1638">
                  <c:v>1624</c:v>
                </c:pt>
                <c:pt idx="1639">
                  <c:v>1624</c:v>
                </c:pt>
                <c:pt idx="1640">
                  <c:v>1624</c:v>
                </c:pt>
                <c:pt idx="1641">
                  <c:v>1623</c:v>
                </c:pt>
                <c:pt idx="1642">
                  <c:v>1623</c:v>
                </c:pt>
                <c:pt idx="1643">
                  <c:v>1623</c:v>
                </c:pt>
                <c:pt idx="1644">
                  <c:v>1623</c:v>
                </c:pt>
                <c:pt idx="1645">
                  <c:v>1622</c:v>
                </c:pt>
                <c:pt idx="1646">
                  <c:v>1622</c:v>
                </c:pt>
                <c:pt idx="1647">
                  <c:v>1622</c:v>
                </c:pt>
                <c:pt idx="1648">
                  <c:v>1622</c:v>
                </c:pt>
                <c:pt idx="1649">
                  <c:v>1621</c:v>
                </c:pt>
                <c:pt idx="1650">
                  <c:v>1621</c:v>
                </c:pt>
                <c:pt idx="1651">
                  <c:v>1620</c:v>
                </c:pt>
                <c:pt idx="1652">
                  <c:v>1620</c:v>
                </c:pt>
                <c:pt idx="1653">
                  <c:v>1620</c:v>
                </c:pt>
                <c:pt idx="1654">
                  <c:v>1620</c:v>
                </c:pt>
                <c:pt idx="1655">
                  <c:v>1620</c:v>
                </c:pt>
                <c:pt idx="1656">
                  <c:v>1620</c:v>
                </c:pt>
                <c:pt idx="1657">
                  <c:v>1619</c:v>
                </c:pt>
                <c:pt idx="1658">
                  <c:v>1619</c:v>
                </c:pt>
                <c:pt idx="1659">
                  <c:v>1618</c:v>
                </c:pt>
                <c:pt idx="1660">
                  <c:v>1618</c:v>
                </c:pt>
                <c:pt idx="1661">
                  <c:v>1617</c:v>
                </c:pt>
                <c:pt idx="1662">
                  <c:v>1617</c:v>
                </c:pt>
                <c:pt idx="1663">
                  <c:v>1617</c:v>
                </c:pt>
                <c:pt idx="1664">
                  <c:v>1617</c:v>
                </c:pt>
                <c:pt idx="1665">
                  <c:v>1618</c:v>
                </c:pt>
                <c:pt idx="1666">
                  <c:v>1618</c:v>
                </c:pt>
                <c:pt idx="1667">
                  <c:v>1619</c:v>
                </c:pt>
                <c:pt idx="1668">
                  <c:v>1618</c:v>
                </c:pt>
                <c:pt idx="1669">
                  <c:v>1618</c:v>
                </c:pt>
                <c:pt idx="1670">
                  <c:v>1618</c:v>
                </c:pt>
                <c:pt idx="1671">
                  <c:v>1618</c:v>
                </c:pt>
                <c:pt idx="1672">
                  <c:v>1617</c:v>
                </c:pt>
                <c:pt idx="1673">
                  <c:v>1617</c:v>
                </c:pt>
                <c:pt idx="1674">
                  <c:v>1617</c:v>
                </c:pt>
                <c:pt idx="1675">
                  <c:v>1616</c:v>
                </c:pt>
                <c:pt idx="1676">
                  <c:v>1616</c:v>
                </c:pt>
                <c:pt idx="1677">
                  <c:v>1616</c:v>
                </c:pt>
                <c:pt idx="1678">
                  <c:v>1616</c:v>
                </c:pt>
                <c:pt idx="1679">
                  <c:v>1615</c:v>
                </c:pt>
                <c:pt idx="1680">
                  <c:v>1615</c:v>
                </c:pt>
                <c:pt idx="1681">
                  <c:v>1615</c:v>
                </c:pt>
                <c:pt idx="1682">
                  <c:v>1615</c:v>
                </c:pt>
                <c:pt idx="1683">
                  <c:v>1615</c:v>
                </c:pt>
                <c:pt idx="1684">
                  <c:v>1614</c:v>
                </c:pt>
                <c:pt idx="1685">
                  <c:v>1615</c:v>
                </c:pt>
                <c:pt idx="1686">
                  <c:v>1613</c:v>
                </c:pt>
                <c:pt idx="1687">
                  <c:v>1613</c:v>
                </c:pt>
                <c:pt idx="1688">
                  <c:v>1613</c:v>
                </c:pt>
                <c:pt idx="1689">
                  <c:v>1612</c:v>
                </c:pt>
                <c:pt idx="1690">
                  <c:v>1612</c:v>
                </c:pt>
                <c:pt idx="1691">
                  <c:v>1612</c:v>
                </c:pt>
                <c:pt idx="1692">
                  <c:v>1612</c:v>
                </c:pt>
                <c:pt idx="1693">
                  <c:v>1611</c:v>
                </c:pt>
                <c:pt idx="1694">
                  <c:v>1611</c:v>
                </c:pt>
                <c:pt idx="1695">
                  <c:v>1611</c:v>
                </c:pt>
                <c:pt idx="1696">
                  <c:v>1611</c:v>
                </c:pt>
                <c:pt idx="1697">
                  <c:v>1611</c:v>
                </c:pt>
                <c:pt idx="1698">
                  <c:v>1611</c:v>
                </c:pt>
                <c:pt idx="1699">
                  <c:v>1609</c:v>
                </c:pt>
                <c:pt idx="1700">
                  <c:v>1608</c:v>
                </c:pt>
                <c:pt idx="1701">
                  <c:v>1608</c:v>
                </c:pt>
                <c:pt idx="1702">
                  <c:v>1606</c:v>
                </c:pt>
                <c:pt idx="1703">
                  <c:v>1605</c:v>
                </c:pt>
                <c:pt idx="1704">
                  <c:v>1603</c:v>
                </c:pt>
                <c:pt idx="1705">
                  <c:v>1602</c:v>
                </c:pt>
                <c:pt idx="1706">
                  <c:v>1601</c:v>
                </c:pt>
                <c:pt idx="1707">
                  <c:v>1601</c:v>
                </c:pt>
                <c:pt idx="1708">
                  <c:v>1601</c:v>
                </c:pt>
                <c:pt idx="1709">
                  <c:v>1600</c:v>
                </c:pt>
                <c:pt idx="1710">
                  <c:v>1600</c:v>
                </c:pt>
                <c:pt idx="1711">
                  <c:v>1600</c:v>
                </c:pt>
                <c:pt idx="1712">
                  <c:v>1599</c:v>
                </c:pt>
                <c:pt idx="1713">
                  <c:v>1599</c:v>
                </c:pt>
                <c:pt idx="1714">
                  <c:v>1598</c:v>
                </c:pt>
                <c:pt idx="1715">
                  <c:v>1598</c:v>
                </c:pt>
                <c:pt idx="1716">
                  <c:v>1598</c:v>
                </c:pt>
                <c:pt idx="1717">
                  <c:v>1596</c:v>
                </c:pt>
                <c:pt idx="1718">
                  <c:v>8</c:v>
                </c:pt>
                <c:pt idx="1719">
                  <c:v>1594</c:v>
                </c:pt>
                <c:pt idx="1720">
                  <c:v>1593</c:v>
                </c:pt>
                <c:pt idx="1721">
                  <c:v>1592</c:v>
                </c:pt>
                <c:pt idx="1722">
                  <c:v>1591</c:v>
                </c:pt>
                <c:pt idx="1723">
                  <c:v>1591</c:v>
                </c:pt>
                <c:pt idx="1724">
                  <c:v>1591</c:v>
                </c:pt>
                <c:pt idx="1725">
                  <c:v>1591</c:v>
                </c:pt>
                <c:pt idx="1726">
                  <c:v>1591</c:v>
                </c:pt>
                <c:pt idx="1727">
                  <c:v>1591</c:v>
                </c:pt>
                <c:pt idx="1728">
                  <c:v>1592</c:v>
                </c:pt>
                <c:pt idx="1729">
                  <c:v>1591</c:v>
                </c:pt>
                <c:pt idx="1730">
                  <c:v>1591</c:v>
                </c:pt>
                <c:pt idx="1731">
                  <c:v>1591</c:v>
                </c:pt>
                <c:pt idx="1732">
                  <c:v>1590</c:v>
                </c:pt>
                <c:pt idx="1733">
                  <c:v>1590</c:v>
                </c:pt>
                <c:pt idx="1734">
                  <c:v>1589</c:v>
                </c:pt>
                <c:pt idx="1735">
                  <c:v>1589</c:v>
                </c:pt>
                <c:pt idx="1736">
                  <c:v>1588</c:v>
                </c:pt>
                <c:pt idx="1737">
                  <c:v>1587</c:v>
                </c:pt>
                <c:pt idx="1738">
                  <c:v>1588</c:v>
                </c:pt>
                <c:pt idx="1739">
                  <c:v>1587</c:v>
                </c:pt>
                <c:pt idx="1740">
                  <c:v>1587</c:v>
                </c:pt>
                <c:pt idx="1741">
                  <c:v>1588</c:v>
                </c:pt>
                <c:pt idx="1742">
                  <c:v>1588</c:v>
                </c:pt>
                <c:pt idx="1743">
                  <c:v>1589</c:v>
                </c:pt>
                <c:pt idx="1744">
                  <c:v>1589</c:v>
                </c:pt>
                <c:pt idx="1745">
                  <c:v>1589</c:v>
                </c:pt>
                <c:pt idx="1746">
                  <c:v>1589</c:v>
                </c:pt>
                <c:pt idx="1747">
                  <c:v>1589</c:v>
                </c:pt>
                <c:pt idx="1748">
                  <c:v>1590</c:v>
                </c:pt>
                <c:pt idx="1749">
                  <c:v>1589</c:v>
                </c:pt>
                <c:pt idx="1750">
                  <c:v>1589</c:v>
                </c:pt>
                <c:pt idx="1751">
                  <c:v>1589</c:v>
                </c:pt>
                <c:pt idx="1752">
                  <c:v>1591</c:v>
                </c:pt>
                <c:pt idx="1753">
                  <c:v>1591</c:v>
                </c:pt>
                <c:pt idx="1754">
                  <c:v>1591</c:v>
                </c:pt>
                <c:pt idx="1755">
                  <c:v>1591</c:v>
                </c:pt>
                <c:pt idx="1756">
                  <c:v>1591</c:v>
                </c:pt>
                <c:pt idx="1757">
                  <c:v>1591</c:v>
                </c:pt>
                <c:pt idx="1758">
                  <c:v>1590</c:v>
                </c:pt>
                <c:pt idx="1759">
                  <c:v>1590</c:v>
                </c:pt>
                <c:pt idx="1760">
                  <c:v>1590</c:v>
                </c:pt>
                <c:pt idx="1761">
                  <c:v>1590</c:v>
                </c:pt>
                <c:pt idx="1762">
                  <c:v>1591</c:v>
                </c:pt>
                <c:pt idx="1763">
                  <c:v>1590</c:v>
                </c:pt>
                <c:pt idx="1764">
                  <c:v>1591</c:v>
                </c:pt>
                <c:pt idx="1765">
                  <c:v>1591</c:v>
                </c:pt>
                <c:pt idx="1766">
                  <c:v>1591</c:v>
                </c:pt>
                <c:pt idx="1767">
                  <c:v>1591</c:v>
                </c:pt>
                <c:pt idx="1768">
                  <c:v>1591</c:v>
                </c:pt>
                <c:pt idx="1769">
                  <c:v>1592</c:v>
                </c:pt>
                <c:pt idx="1770">
                  <c:v>1592</c:v>
                </c:pt>
                <c:pt idx="1771">
                  <c:v>1592</c:v>
                </c:pt>
                <c:pt idx="1772">
                  <c:v>1593</c:v>
                </c:pt>
                <c:pt idx="1773">
                  <c:v>1593</c:v>
                </c:pt>
                <c:pt idx="1774">
                  <c:v>1593</c:v>
                </c:pt>
                <c:pt idx="1775">
                  <c:v>1593</c:v>
                </c:pt>
                <c:pt idx="1776">
                  <c:v>1593</c:v>
                </c:pt>
                <c:pt idx="1777">
                  <c:v>1594</c:v>
                </c:pt>
                <c:pt idx="1778">
                  <c:v>1594</c:v>
                </c:pt>
                <c:pt idx="1779">
                  <c:v>1595</c:v>
                </c:pt>
                <c:pt idx="1780">
                  <c:v>1595</c:v>
                </c:pt>
                <c:pt idx="1781">
                  <c:v>1596</c:v>
                </c:pt>
                <c:pt idx="1782">
                  <c:v>1595</c:v>
                </c:pt>
                <c:pt idx="1783">
                  <c:v>1596</c:v>
                </c:pt>
                <c:pt idx="1784">
                  <c:v>1596</c:v>
                </c:pt>
                <c:pt idx="1785">
                  <c:v>1596</c:v>
                </c:pt>
                <c:pt idx="1786">
                  <c:v>1596</c:v>
                </c:pt>
                <c:pt idx="1787">
                  <c:v>1596</c:v>
                </c:pt>
                <c:pt idx="1788">
                  <c:v>1597</c:v>
                </c:pt>
                <c:pt idx="1789">
                  <c:v>1596</c:v>
                </c:pt>
                <c:pt idx="1790">
                  <c:v>1596</c:v>
                </c:pt>
                <c:pt idx="1791">
                  <c:v>1597</c:v>
                </c:pt>
                <c:pt idx="1792">
                  <c:v>1597</c:v>
                </c:pt>
                <c:pt idx="1793">
                  <c:v>1598</c:v>
                </c:pt>
                <c:pt idx="1794">
                  <c:v>1598</c:v>
                </c:pt>
                <c:pt idx="1795">
                  <c:v>1599</c:v>
                </c:pt>
                <c:pt idx="1796">
                  <c:v>1600</c:v>
                </c:pt>
                <c:pt idx="1797">
                  <c:v>1600</c:v>
                </c:pt>
                <c:pt idx="1798">
                  <c:v>1600</c:v>
                </c:pt>
                <c:pt idx="1799">
                  <c:v>1600</c:v>
                </c:pt>
                <c:pt idx="1800">
                  <c:v>8</c:v>
                </c:pt>
                <c:pt idx="1801">
                  <c:v>1601</c:v>
                </c:pt>
                <c:pt idx="1802">
                  <c:v>1601</c:v>
                </c:pt>
                <c:pt idx="1803">
                  <c:v>1602</c:v>
                </c:pt>
                <c:pt idx="1804">
                  <c:v>1602</c:v>
                </c:pt>
                <c:pt idx="1805">
                  <c:v>1601</c:v>
                </c:pt>
                <c:pt idx="1806">
                  <c:v>1602</c:v>
                </c:pt>
                <c:pt idx="1807">
                  <c:v>1603</c:v>
                </c:pt>
                <c:pt idx="1808">
                  <c:v>1603</c:v>
                </c:pt>
                <c:pt idx="1809">
                  <c:v>1603</c:v>
                </c:pt>
                <c:pt idx="1810">
                  <c:v>1603</c:v>
                </c:pt>
                <c:pt idx="1811">
                  <c:v>1603</c:v>
                </c:pt>
                <c:pt idx="1812">
                  <c:v>1603</c:v>
                </c:pt>
                <c:pt idx="1813">
                  <c:v>1604</c:v>
                </c:pt>
                <c:pt idx="1814">
                  <c:v>1604</c:v>
                </c:pt>
                <c:pt idx="1815">
                  <c:v>1603</c:v>
                </c:pt>
                <c:pt idx="1816">
                  <c:v>1603</c:v>
                </c:pt>
                <c:pt idx="1817">
                  <c:v>1603</c:v>
                </c:pt>
                <c:pt idx="1818">
                  <c:v>1603</c:v>
                </c:pt>
                <c:pt idx="1819">
                  <c:v>1602</c:v>
                </c:pt>
                <c:pt idx="1820">
                  <c:v>4095</c:v>
                </c:pt>
                <c:pt idx="1821">
                  <c:v>1602</c:v>
                </c:pt>
                <c:pt idx="1822">
                  <c:v>1601</c:v>
                </c:pt>
                <c:pt idx="1823">
                  <c:v>1602</c:v>
                </c:pt>
                <c:pt idx="1824">
                  <c:v>1602</c:v>
                </c:pt>
                <c:pt idx="1825">
                  <c:v>1602</c:v>
                </c:pt>
                <c:pt idx="1826">
                  <c:v>1603</c:v>
                </c:pt>
                <c:pt idx="1827">
                  <c:v>1603</c:v>
                </c:pt>
                <c:pt idx="1828">
                  <c:v>1603</c:v>
                </c:pt>
                <c:pt idx="1829">
                  <c:v>1603</c:v>
                </c:pt>
                <c:pt idx="1830">
                  <c:v>1603</c:v>
                </c:pt>
                <c:pt idx="1831">
                  <c:v>1603</c:v>
                </c:pt>
                <c:pt idx="1832">
                  <c:v>1603</c:v>
                </c:pt>
                <c:pt idx="1833">
                  <c:v>1603</c:v>
                </c:pt>
                <c:pt idx="1834">
                  <c:v>1604</c:v>
                </c:pt>
                <c:pt idx="1835">
                  <c:v>1604</c:v>
                </c:pt>
                <c:pt idx="1836">
                  <c:v>1604</c:v>
                </c:pt>
                <c:pt idx="1837">
                  <c:v>1604</c:v>
                </c:pt>
                <c:pt idx="1838">
                  <c:v>1605</c:v>
                </c:pt>
                <c:pt idx="1839">
                  <c:v>1605</c:v>
                </c:pt>
                <c:pt idx="1840">
                  <c:v>1605</c:v>
                </c:pt>
                <c:pt idx="1841">
                  <c:v>1605</c:v>
                </c:pt>
                <c:pt idx="1842">
                  <c:v>1605</c:v>
                </c:pt>
                <c:pt idx="1843">
                  <c:v>1606</c:v>
                </c:pt>
                <c:pt idx="1844">
                  <c:v>1607</c:v>
                </c:pt>
                <c:pt idx="1845">
                  <c:v>1607</c:v>
                </c:pt>
                <c:pt idx="1846">
                  <c:v>1607</c:v>
                </c:pt>
                <c:pt idx="1847">
                  <c:v>1607</c:v>
                </c:pt>
                <c:pt idx="1848">
                  <c:v>1607</c:v>
                </c:pt>
                <c:pt idx="1849">
                  <c:v>1608</c:v>
                </c:pt>
                <c:pt idx="1850">
                  <c:v>1608</c:v>
                </c:pt>
                <c:pt idx="1851">
                  <c:v>1608</c:v>
                </c:pt>
                <c:pt idx="1852">
                  <c:v>1608</c:v>
                </c:pt>
                <c:pt idx="1853">
                  <c:v>1608</c:v>
                </c:pt>
                <c:pt idx="1854">
                  <c:v>1608</c:v>
                </c:pt>
                <c:pt idx="1855">
                  <c:v>1608</c:v>
                </c:pt>
                <c:pt idx="1856">
                  <c:v>1608</c:v>
                </c:pt>
                <c:pt idx="1857">
                  <c:v>1609</c:v>
                </c:pt>
                <c:pt idx="1858">
                  <c:v>1609</c:v>
                </c:pt>
                <c:pt idx="1859">
                  <c:v>1609</c:v>
                </c:pt>
                <c:pt idx="1860">
                  <c:v>1609</c:v>
                </c:pt>
                <c:pt idx="1861">
                  <c:v>1609</c:v>
                </c:pt>
                <c:pt idx="1862">
                  <c:v>1609</c:v>
                </c:pt>
                <c:pt idx="1863">
                  <c:v>1609</c:v>
                </c:pt>
                <c:pt idx="1864">
                  <c:v>1609</c:v>
                </c:pt>
                <c:pt idx="1865">
                  <c:v>1608</c:v>
                </c:pt>
                <c:pt idx="1866">
                  <c:v>1608</c:v>
                </c:pt>
                <c:pt idx="1867">
                  <c:v>1608</c:v>
                </c:pt>
                <c:pt idx="1868">
                  <c:v>1611</c:v>
                </c:pt>
                <c:pt idx="1869">
                  <c:v>1612</c:v>
                </c:pt>
                <c:pt idx="1870">
                  <c:v>1612</c:v>
                </c:pt>
                <c:pt idx="1871">
                  <c:v>1612</c:v>
                </c:pt>
                <c:pt idx="1872">
                  <c:v>1613</c:v>
                </c:pt>
                <c:pt idx="1873">
                  <c:v>1613</c:v>
                </c:pt>
                <c:pt idx="1874">
                  <c:v>1613</c:v>
                </c:pt>
                <c:pt idx="1875">
                  <c:v>1613</c:v>
                </c:pt>
                <c:pt idx="1876">
                  <c:v>1613</c:v>
                </c:pt>
                <c:pt idx="1877">
                  <c:v>1613</c:v>
                </c:pt>
                <c:pt idx="1878">
                  <c:v>1614</c:v>
                </c:pt>
                <c:pt idx="1879">
                  <c:v>1614</c:v>
                </c:pt>
                <c:pt idx="1880">
                  <c:v>1615</c:v>
                </c:pt>
                <c:pt idx="1881">
                  <c:v>1615</c:v>
                </c:pt>
                <c:pt idx="1882">
                  <c:v>1614</c:v>
                </c:pt>
                <c:pt idx="1883">
                  <c:v>1614</c:v>
                </c:pt>
                <c:pt idx="1884">
                  <c:v>1614</c:v>
                </c:pt>
                <c:pt idx="1885">
                  <c:v>1614</c:v>
                </c:pt>
                <c:pt idx="1886">
                  <c:v>1614</c:v>
                </c:pt>
                <c:pt idx="1887">
                  <c:v>1614</c:v>
                </c:pt>
                <c:pt idx="1888">
                  <c:v>1614</c:v>
                </c:pt>
                <c:pt idx="1889">
                  <c:v>1615</c:v>
                </c:pt>
                <c:pt idx="1890">
                  <c:v>1616</c:v>
                </c:pt>
                <c:pt idx="1891">
                  <c:v>1616</c:v>
                </c:pt>
                <c:pt idx="1892">
                  <c:v>1616</c:v>
                </c:pt>
                <c:pt idx="1893">
                  <c:v>1616</c:v>
                </c:pt>
                <c:pt idx="1894">
                  <c:v>1616</c:v>
                </c:pt>
                <c:pt idx="1895">
                  <c:v>1616</c:v>
                </c:pt>
                <c:pt idx="1896">
                  <c:v>1616</c:v>
                </c:pt>
                <c:pt idx="1897">
                  <c:v>1615</c:v>
                </c:pt>
                <c:pt idx="1898">
                  <c:v>1615</c:v>
                </c:pt>
                <c:pt idx="1899">
                  <c:v>1615</c:v>
                </c:pt>
                <c:pt idx="1900">
                  <c:v>1616</c:v>
                </c:pt>
                <c:pt idx="1901">
                  <c:v>1616</c:v>
                </c:pt>
                <c:pt idx="1902">
                  <c:v>1616</c:v>
                </c:pt>
                <c:pt idx="1903">
                  <c:v>1615</c:v>
                </c:pt>
                <c:pt idx="1904">
                  <c:v>1615</c:v>
                </c:pt>
                <c:pt idx="1905">
                  <c:v>1615</c:v>
                </c:pt>
                <c:pt idx="1906">
                  <c:v>1615</c:v>
                </c:pt>
                <c:pt idx="1907">
                  <c:v>1615</c:v>
                </c:pt>
                <c:pt idx="1908">
                  <c:v>1615</c:v>
                </c:pt>
                <c:pt idx="1909">
                  <c:v>1616</c:v>
                </c:pt>
                <c:pt idx="1910">
                  <c:v>1616</c:v>
                </c:pt>
                <c:pt idx="1911">
                  <c:v>1616</c:v>
                </c:pt>
                <c:pt idx="1912">
                  <c:v>1616</c:v>
                </c:pt>
                <c:pt idx="1913">
                  <c:v>1617</c:v>
                </c:pt>
                <c:pt idx="1914">
                  <c:v>1617</c:v>
                </c:pt>
                <c:pt idx="1915">
                  <c:v>1618</c:v>
                </c:pt>
                <c:pt idx="1916">
                  <c:v>1618</c:v>
                </c:pt>
                <c:pt idx="1917">
                  <c:v>1619</c:v>
                </c:pt>
                <c:pt idx="1918">
                  <c:v>1619</c:v>
                </c:pt>
                <c:pt idx="1919">
                  <c:v>1619</c:v>
                </c:pt>
                <c:pt idx="1920">
                  <c:v>1619</c:v>
                </c:pt>
                <c:pt idx="1921">
                  <c:v>1619</c:v>
                </c:pt>
                <c:pt idx="1922">
                  <c:v>1618</c:v>
                </c:pt>
                <c:pt idx="1923">
                  <c:v>1618</c:v>
                </c:pt>
                <c:pt idx="1924">
                  <c:v>1618</c:v>
                </c:pt>
                <c:pt idx="1925">
                  <c:v>1617</c:v>
                </c:pt>
                <c:pt idx="1926">
                  <c:v>1617</c:v>
                </c:pt>
                <c:pt idx="1927">
                  <c:v>1618</c:v>
                </c:pt>
                <c:pt idx="1928">
                  <c:v>1618</c:v>
                </c:pt>
                <c:pt idx="1929">
                  <c:v>1618</c:v>
                </c:pt>
                <c:pt idx="1930">
                  <c:v>1617</c:v>
                </c:pt>
                <c:pt idx="1931">
                  <c:v>1617</c:v>
                </c:pt>
                <c:pt idx="1932">
                  <c:v>1616</c:v>
                </c:pt>
                <c:pt idx="1933">
                  <c:v>1616</c:v>
                </c:pt>
                <c:pt idx="1934">
                  <c:v>1616</c:v>
                </c:pt>
                <c:pt idx="1935">
                  <c:v>1616</c:v>
                </c:pt>
                <c:pt idx="1936">
                  <c:v>1617</c:v>
                </c:pt>
                <c:pt idx="1937">
                  <c:v>1617</c:v>
                </c:pt>
                <c:pt idx="1938">
                  <c:v>1618</c:v>
                </c:pt>
                <c:pt idx="1939">
                  <c:v>1618</c:v>
                </c:pt>
                <c:pt idx="1940">
                  <c:v>1618</c:v>
                </c:pt>
                <c:pt idx="1941">
                  <c:v>1619</c:v>
                </c:pt>
                <c:pt idx="1942">
                  <c:v>1620</c:v>
                </c:pt>
                <c:pt idx="1943">
                  <c:v>1620</c:v>
                </c:pt>
                <c:pt idx="1944">
                  <c:v>1619</c:v>
                </c:pt>
                <c:pt idx="1945">
                  <c:v>1620</c:v>
                </c:pt>
                <c:pt idx="1946">
                  <c:v>1620</c:v>
                </c:pt>
                <c:pt idx="1947">
                  <c:v>1620</c:v>
                </c:pt>
                <c:pt idx="1948">
                  <c:v>1620</c:v>
                </c:pt>
                <c:pt idx="1949">
                  <c:v>1620</c:v>
                </c:pt>
                <c:pt idx="1950">
                  <c:v>1621</c:v>
                </c:pt>
                <c:pt idx="1951">
                  <c:v>1621</c:v>
                </c:pt>
                <c:pt idx="1952">
                  <c:v>1621</c:v>
                </c:pt>
                <c:pt idx="1953">
                  <c:v>1621</c:v>
                </c:pt>
                <c:pt idx="1954">
                  <c:v>1620</c:v>
                </c:pt>
                <c:pt idx="1955">
                  <c:v>1620</c:v>
                </c:pt>
                <c:pt idx="1956">
                  <c:v>1620</c:v>
                </c:pt>
                <c:pt idx="1957">
                  <c:v>1621</c:v>
                </c:pt>
                <c:pt idx="1958">
                  <c:v>1620</c:v>
                </c:pt>
                <c:pt idx="1959">
                  <c:v>1619</c:v>
                </c:pt>
                <c:pt idx="1960">
                  <c:v>1618</c:v>
                </c:pt>
                <c:pt idx="1961">
                  <c:v>1619</c:v>
                </c:pt>
                <c:pt idx="1962">
                  <c:v>1619</c:v>
                </c:pt>
                <c:pt idx="1963">
                  <c:v>1620</c:v>
                </c:pt>
                <c:pt idx="1964">
                  <c:v>1621</c:v>
                </c:pt>
                <c:pt idx="1965">
                  <c:v>1620</c:v>
                </c:pt>
                <c:pt idx="1966">
                  <c:v>1620</c:v>
                </c:pt>
                <c:pt idx="1967">
                  <c:v>1620</c:v>
                </c:pt>
                <c:pt idx="1968">
                  <c:v>1621</c:v>
                </c:pt>
                <c:pt idx="1969">
                  <c:v>1621</c:v>
                </c:pt>
                <c:pt idx="1970">
                  <c:v>1621</c:v>
                </c:pt>
                <c:pt idx="1971">
                  <c:v>1621</c:v>
                </c:pt>
                <c:pt idx="1972">
                  <c:v>1621</c:v>
                </c:pt>
                <c:pt idx="1973">
                  <c:v>1621</c:v>
                </c:pt>
                <c:pt idx="1974">
                  <c:v>1620</c:v>
                </c:pt>
                <c:pt idx="1975">
                  <c:v>1621</c:v>
                </c:pt>
                <c:pt idx="1976">
                  <c:v>1621</c:v>
                </c:pt>
                <c:pt idx="1977">
                  <c:v>1621</c:v>
                </c:pt>
                <c:pt idx="1978">
                  <c:v>1621</c:v>
                </c:pt>
                <c:pt idx="1979">
                  <c:v>1621</c:v>
                </c:pt>
                <c:pt idx="1980">
                  <c:v>1621</c:v>
                </c:pt>
                <c:pt idx="1981">
                  <c:v>1621</c:v>
                </c:pt>
                <c:pt idx="1982">
                  <c:v>1620</c:v>
                </c:pt>
                <c:pt idx="1983">
                  <c:v>1620</c:v>
                </c:pt>
                <c:pt idx="1984">
                  <c:v>1621</c:v>
                </c:pt>
                <c:pt idx="1985">
                  <c:v>1621</c:v>
                </c:pt>
                <c:pt idx="1986">
                  <c:v>1621</c:v>
                </c:pt>
                <c:pt idx="1987">
                  <c:v>1622</c:v>
                </c:pt>
                <c:pt idx="1988">
                  <c:v>1622</c:v>
                </c:pt>
                <c:pt idx="1989">
                  <c:v>1622</c:v>
                </c:pt>
                <c:pt idx="1990">
                  <c:v>1621</c:v>
                </c:pt>
                <c:pt idx="1991">
                  <c:v>1621</c:v>
                </c:pt>
                <c:pt idx="1992">
                  <c:v>1622</c:v>
                </c:pt>
                <c:pt idx="1993">
                  <c:v>1621</c:v>
                </c:pt>
                <c:pt idx="1994">
                  <c:v>1621</c:v>
                </c:pt>
                <c:pt idx="1995">
                  <c:v>1622</c:v>
                </c:pt>
                <c:pt idx="1996">
                  <c:v>1622</c:v>
                </c:pt>
                <c:pt idx="1997">
                  <c:v>1622</c:v>
                </c:pt>
                <c:pt idx="1998">
                  <c:v>1622</c:v>
                </c:pt>
                <c:pt idx="1999">
                  <c:v>1622</c:v>
                </c:pt>
                <c:pt idx="2000">
                  <c:v>1621</c:v>
                </c:pt>
                <c:pt idx="2001">
                  <c:v>1621</c:v>
                </c:pt>
                <c:pt idx="2002">
                  <c:v>1621</c:v>
                </c:pt>
                <c:pt idx="2003">
                  <c:v>1621</c:v>
                </c:pt>
                <c:pt idx="2004">
                  <c:v>1621</c:v>
                </c:pt>
                <c:pt idx="2005">
                  <c:v>1621</c:v>
                </c:pt>
                <c:pt idx="2006">
                  <c:v>1621</c:v>
                </c:pt>
                <c:pt idx="2007">
                  <c:v>1621</c:v>
                </c:pt>
                <c:pt idx="2008">
                  <c:v>1621</c:v>
                </c:pt>
                <c:pt idx="2009">
                  <c:v>1621</c:v>
                </c:pt>
                <c:pt idx="2010">
                  <c:v>1621</c:v>
                </c:pt>
                <c:pt idx="2011">
                  <c:v>1621</c:v>
                </c:pt>
                <c:pt idx="2012">
                  <c:v>1620</c:v>
                </c:pt>
                <c:pt idx="2013">
                  <c:v>1621</c:v>
                </c:pt>
                <c:pt idx="2014">
                  <c:v>1621</c:v>
                </c:pt>
                <c:pt idx="2015">
                  <c:v>1622</c:v>
                </c:pt>
                <c:pt idx="2016">
                  <c:v>1622</c:v>
                </c:pt>
                <c:pt idx="2017">
                  <c:v>1622</c:v>
                </c:pt>
                <c:pt idx="2018">
                  <c:v>1622</c:v>
                </c:pt>
                <c:pt idx="2019">
                  <c:v>1622</c:v>
                </c:pt>
                <c:pt idx="2020">
                  <c:v>1622</c:v>
                </c:pt>
                <c:pt idx="2021">
                  <c:v>1622</c:v>
                </c:pt>
                <c:pt idx="2022">
                  <c:v>1622</c:v>
                </c:pt>
                <c:pt idx="2023">
                  <c:v>1623</c:v>
                </c:pt>
                <c:pt idx="2024">
                  <c:v>1623</c:v>
                </c:pt>
                <c:pt idx="2025">
                  <c:v>8</c:v>
                </c:pt>
                <c:pt idx="2026">
                  <c:v>1623</c:v>
                </c:pt>
                <c:pt idx="2027">
                  <c:v>1623</c:v>
                </c:pt>
                <c:pt idx="2028">
                  <c:v>1622</c:v>
                </c:pt>
                <c:pt idx="2029">
                  <c:v>1622</c:v>
                </c:pt>
                <c:pt idx="2030">
                  <c:v>1622</c:v>
                </c:pt>
                <c:pt idx="2031">
                  <c:v>1624</c:v>
                </c:pt>
                <c:pt idx="2032">
                  <c:v>1623</c:v>
                </c:pt>
                <c:pt idx="2033">
                  <c:v>1623</c:v>
                </c:pt>
                <c:pt idx="2034">
                  <c:v>1624</c:v>
                </c:pt>
                <c:pt idx="2035">
                  <c:v>1623</c:v>
                </c:pt>
                <c:pt idx="2036">
                  <c:v>1622</c:v>
                </c:pt>
                <c:pt idx="2037">
                  <c:v>1621</c:v>
                </c:pt>
                <c:pt idx="2038">
                  <c:v>1621</c:v>
                </c:pt>
                <c:pt idx="2039">
                  <c:v>1621</c:v>
                </c:pt>
                <c:pt idx="2040">
                  <c:v>1621</c:v>
                </c:pt>
                <c:pt idx="2041">
                  <c:v>1621</c:v>
                </c:pt>
                <c:pt idx="2042">
                  <c:v>1621</c:v>
                </c:pt>
                <c:pt idx="2043">
                  <c:v>1621</c:v>
                </c:pt>
                <c:pt idx="2044">
                  <c:v>8</c:v>
                </c:pt>
                <c:pt idx="2045">
                  <c:v>1621</c:v>
                </c:pt>
                <c:pt idx="2046">
                  <c:v>1621</c:v>
                </c:pt>
                <c:pt idx="2047">
                  <c:v>1621</c:v>
                </c:pt>
                <c:pt idx="2048">
                  <c:v>1621</c:v>
                </c:pt>
                <c:pt idx="2049">
                  <c:v>1621</c:v>
                </c:pt>
                <c:pt idx="2050">
                  <c:v>1620</c:v>
                </c:pt>
                <c:pt idx="2051">
                  <c:v>1620</c:v>
                </c:pt>
                <c:pt idx="2052">
                  <c:v>1620</c:v>
                </c:pt>
                <c:pt idx="2053">
                  <c:v>1620</c:v>
                </c:pt>
                <c:pt idx="2054">
                  <c:v>1620</c:v>
                </c:pt>
                <c:pt idx="2055">
                  <c:v>1621</c:v>
                </c:pt>
                <c:pt idx="2056">
                  <c:v>1622</c:v>
                </c:pt>
                <c:pt idx="2057">
                  <c:v>1623</c:v>
                </c:pt>
                <c:pt idx="2058">
                  <c:v>1624</c:v>
                </c:pt>
                <c:pt idx="2059">
                  <c:v>1625</c:v>
                </c:pt>
                <c:pt idx="2060">
                  <c:v>1627</c:v>
                </c:pt>
                <c:pt idx="2061">
                  <c:v>1628</c:v>
                </c:pt>
                <c:pt idx="2062">
                  <c:v>1628</c:v>
                </c:pt>
                <c:pt idx="2063">
                  <c:v>1630</c:v>
                </c:pt>
                <c:pt idx="2064">
                  <c:v>1630</c:v>
                </c:pt>
                <c:pt idx="2065">
                  <c:v>1632</c:v>
                </c:pt>
                <c:pt idx="2066">
                  <c:v>1633</c:v>
                </c:pt>
                <c:pt idx="2067">
                  <c:v>1634</c:v>
                </c:pt>
                <c:pt idx="2068">
                  <c:v>1635</c:v>
                </c:pt>
                <c:pt idx="2069">
                  <c:v>1636</c:v>
                </c:pt>
                <c:pt idx="2070">
                  <c:v>1637</c:v>
                </c:pt>
                <c:pt idx="2071">
                  <c:v>1638</c:v>
                </c:pt>
                <c:pt idx="2072">
                  <c:v>1639</c:v>
                </c:pt>
                <c:pt idx="2073">
                  <c:v>1640</c:v>
                </c:pt>
                <c:pt idx="2074">
                  <c:v>1642</c:v>
                </c:pt>
                <c:pt idx="2075">
                  <c:v>1642</c:v>
                </c:pt>
                <c:pt idx="2076">
                  <c:v>1644</c:v>
                </c:pt>
                <c:pt idx="2077">
                  <c:v>1645</c:v>
                </c:pt>
                <c:pt idx="2078">
                  <c:v>1645</c:v>
                </c:pt>
                <c:pt idx="2079">
                  <c:v>1646</c:v>
                </c:pt>
                <c:pt idx="2080">
                  <c:v>1647</c:v>
                </c:pt>
                <c:pt idx="2081">
                  <c:v>1647</c:v>
                </c:pt>
                <c:pt idx="2082">
                  <c:v>1648</c:v>
                </c:pt>
                <c:pt idx="2083">
                  <c:v>1649</c:v>
                </c:pt>
                <c:pt idx="2084">
                  <c:v>1649</c:v>
                </c:pt>
                <c:pt idx="2085">
                  <c:v>1650</c:v>
                </c:pt>
                <c:pt idx="2086">
                  <c:v>1650</c:v>
                </c:pt>
                <c:pt idx="2087">
                  <c:v>1650</c:v>
                </c:pt>
                <c:pt idx="2088">
                  <c:v>1651</c:v>
                </c:pt>
                <c:pt idx="2089">
                  <c:v>1653</c:v>
                </c:pt>
                <c:pt idx="2090">
                  <c:v>1654</c:v>
                </c:pt>
                <c:pt idx="2091">
                  <c:v>1654</c:v>
                </c:pt>
                <c:pt idx="2092">
                  <c:v>1654</c:v>
                </c:pt>
                <c:pt idx="2093">
                  <c:v>1655</c:v>
                </c:pt>
                <c:pt idx="2094">
                  <c:v>1655</c:v>
                </c:pt>
                <c:pt idx="2095">
                  <c:v>1655</c:v>
                </c:pt>
                <c:pt idx="2096">
                  <c:v>1656</c:v>
                </c:pt>
                <c:pt idx="2097">
                  <c:v>1656</c:v>
                </c:pt>
                <c:pt idx="2098">
                  <c:v>1656</c:v>
                </c:pt>
                <c:pt idx="2099">
                  <c:v>1657</c:v>
                </c:pt>
                <c:pt idx="2100">
                  <c:v>1657</c:v>
                </c:pt>
                <c:pt idx="2101">
                  <c:v>1657</c:v>
                </c:pt>
                <c:pt idx="2102">
                  <c:v>1657</c:v>
                </c:pt>
                <c:pt idx="2103">
                  <c:v>1657</c:v>
                </c:pt>
                <c:pt idx="2104">
                  <c:v>1658</c:v>
                </c:pt>
                <c:pt idx="2105">
                  <c:v>1658</c:v>
                </c:pt>
                <c:pt idx="2106">
                  <c:v>1658</c:v>
                </c:pt>
                <c:pt idx="2107">
                  <c:v>1658</c:v>
                </c:pt>
                <c:pt idx="2108">
                  <c:v>1658</c:v>
                </c:pt>
                <c:pt idx="2109">
                  <c:v>1658</c:v>
                </c:pt>
                <c:pt idx="2110">
                  <c:v>1658</c:v>
                </c:pt>
                <c:pt idx="2111">
                  <c:v>1658</c:v>
                </c:pt>
                <c:pt idx="2112">
                  <c:v>1658</c:v>
                </c:pt>
                <c:pt idx="2113">
                  <c:v>1657</c:v>
                </c:pt>
                <c:pt idx="2114">
                  <c:v>1658</c:v>
                </c:pt>
                <c:pt idx="2115">
                  <c:v>1657</c:v>
                </c:pt>
                <c:pt idx="2116">
                  <c:v>1657</c:v>
                </c:pt>
                <c:pt idx="2117">
                  <c:v>1657</c:v>
                </c:pt>
                <c:pt idx="2118">
                  <c:v>1657</c:v>
                </c:pt>
                <c:pt idx="2119">
                  <c:v>1657</c:v>
                </c:pt>
                <c:pt idx="2120">
                  <c:v>1657</c:v>
                </c:pt>
                <c:pt idx="2121">
                  <c:v>1657</c:v>
                </c:pt>
                <c:pt idx="2122">
                  <c:v>1657</c:v>
                </c:pt>
                <c:pt idx="2123">
                  <c:v>1657</c:v>
                </c:pt>
                <c:pt idx="2124">
                  <c:v>1656</c:v>
                </c:pt>
                <c:pt idx="2125">
                  <c:v>1656</c:v>
                </c:pt>
                <c:pt idx="2126">
                  <c:v>1656</c:v>
                </c:pt>
                <c:pt idx="2127">
                  <c:v>1656</c:v>
                </c:pt>
                <c:pt idx="2128">
                  <c:v>1655</c:v>
                </c:pt>
                <c:pt idx="2129">
                  <c:v>1655</c:v>
                </c:pt>
                <c:pt idx="2130">
                  <c:v>1655</c:v>
                </c:pt>
                <c:pt idx="2131">
                  <c:v>1654</c:v>
                </c:pt>
                <c:pt idx="2132">
                  <c:v>1654</c:v>
                </c:pt>
                <c:pt idx="2133">
                  <c:v>1654</c:v>
                </c:pt>
                <c:pt idx="2134">
                  <c:v>1654</c:v>
                </c:pt>
                <c:pt idx="2135">
                  <c:v>1653</c:v>
                </c:pt>
                <c:pt idx="2136">
                  <c:v>1653</c:v>
                </c:pt>
                <c:pt idx="2137">
                  <c:v>1653</c:v>
                </c:pt>
                <c:pt idx="2138">
                  <c:v>1652</c:v>
                </c:pt>
                <c:pt idx="2139">
                  <c:v>1652</c:v>
                </c:pt>
                <c:pt idx="2140">
                  <c:v>1652</c:v>
                </c:pt>
                <c:pt idx="2141">
                  <c:v>1652</c:v>
                </c:pt>
                <c:pt idx="2142">
                  <c:v>1652</c:v>
                </c:pt>
                <c:pt idx="2143">
                  <c:v>1652</c:v>
                </c:pt>
                <c:pt idx="2144">
                  <c:v>1651</c:v>
                </c:pt>
                <c:pt idx="2145">
                  <c:v>1651</c:v>
                </c:pt>
                <c:pt idx="2146">
                  <c:v>1650</c:v>
                </c:pt>
                <c:pt idx="2147">
                  <c:v>1649</c:v>
                </c:pt>
                <c:pt idx="2148">
                  <c:v>1649</c:v>
                </c:pt>
                <c:pt idx="2149">
                  <c:v>1649</c:v>
                </c:pt>
                <c:pt idx="2150">
                  <c:v>1649</c:v>
                </c:pt>
                <c:pt idx="2151">
                  <c:v>1648</c:v>
                </c:pt>
                <c:pt idx="2152">
                  <c:v>1648</c:v>
                </c:pt>
                <c:pt idx="2153">
                  <c:v>1647</c:v>
                </c:pt>
                <c:pt idx="2154">
                  <c:v>1647</c:v>
                </c:pt>
                <c:pt idx="2155">
                  <c:v>1647</c:v>
                </c:pt>
                <c:pt idx="2156">
                  <c:v>1647</c:v>
                </c:pt>
                <c:pt idx="2157">
                  <c:v>1646</c:v>
                </c:pt>
                <c:pt idx="2158">
                  <c:v>1646</c:v>
                </c:pt>
                <c:pt idx="2159">
                  <c:v>1646</c:v>
                </c:pt>
                <c:pt idx="2160">
                  <c:v>1646</c:v>
                </c:pt>
                <c:pt idx="2161">
                  <c:v>1645</c:v>
                </c:pt>
                <c:pt idx="2162">
                  <c:v>1645</c:v>
                </c:pt>
                <c:pt idx="2163">
                  <c:v>1645</c:v>
                </c:pt>
                <c:pt idx="2164">
                  <c:v>1644</c:v>
                </c:pt>
                <c:pt idx="2165">
                  <c:v>1644</c:v>
                </c:pt>
                <c:pt idx="2166">
                  <c:v>1644</c:v>
                </c:pt>
                <c:pt idx="2167">
                  <c:v>1644</c:v>
                </c:pt>
                <c:pt idx="2168">
                  <c:v>1643</c:v>
                </c:pt>
                <c:pt idx="2169">
                  <c:v>1643</c:v>
                </c:pt>
                <c:pt idx="2170">
                  <c:v>1643</c:v>
                </c:pt>
                <c:pt idx="2171">
                  <c:v>1643</c:v>
                </c:pt>
                <c:pt idx="2172">
                  <c:v>1642</c:v>
                </c:pt>
                <c:pt idx="2173">
                  <c:v>1642</c:v>
                </c:pt>
                <c:pt idx="2174">
                  <c:v>1641</c:v>
                </c:pt>
                <c:pt idx="2175">
                  <c:v>1641</c:v>
                </c:pt>
                <c:pt idx="2176">
                  <c:v>1641</c:v>
                </c:pt>
                <c:pt idx="2177">
                  <c:v>1641</c:v>
                </c:pt>
                <c:pt idx="2178">
                  <c:v>1640</c:v>
                </c:pt>
                <c:pt idx="2179">
                  <c:v>1640</c:v>
                </c:pt>
                <c:pt idx="2180">
                  <c:v>1639</c:v>
                </c:pt>
                <c:pt idx="2181">
                  <c:v>1639</c:v>
                </c:pt>
                <c:pt idx="2182">
                  <c:v>1638</c:v>
                </c:pt>
                <c:pt idx="2183">
                  <c:v>1638</c:v>
                </c:pt>
                <c:pt idx="2184">
                  <c:v>1638</c:v>
                </c:pt>
                <c:pt idx="2185">
                  <c:v>1638</c:v>
                </c:pt>
                <c:pt idx="2186">
                  <c:v>1638</c:v>
                </c:pt>
                <c:pt idx="2187">
                  <c:v>1638</c:v>
                </c:pt>
                <c:pt idx="2188">
                  <c:v>1637</c:v>
                </c:pt>
                <c:pt idx="2189">
                  <c:v>1637</c:v>
                </c:pt>
                <c:pt idx="2190">
                  <c:v>1636</c:v>
                </c:pt>
                <c:pt idx="2191">
                  <c:v>1636</c:v>
                </c:pt>
                <c:pt idx="2192">
                  <c:v>1636</c:v>
                </c:pt>
                <c:pt idx="2193">
                  <c:v>1635</c:v>
                </c:pt>
                <c:pt idx="2194">
                  <c:v>1635</c:v>
                </c:pt>
                <c:pt idx="2195">
                  <c:v>1635</c:v>
                </c:pt>
                <c:pt idx="2196">
                  <c:v>1635</c:v>
                </c:pt>
                <c:pt idx="2197">
                  <c:v>1635</c:v>
                </c:pt>
                <c:pt idx="2198">
                  <c:v>1634</c:v>
                </c:pt>
                <c:pt idx="2199">
                  <c:v>1634</c:v>
                </c:pt>
                <c:pt idx="2200">
                  <c:v>1634</c:v>
                </c:pt>
                <c:pt idx="2201">
                  <c:v>1634</c:v>
                </c:pt>
                <c:pt idx="2202">
                  <c:v>1633</c:v>
                </c:pt>
                <c:pt idx="2203">
                  <c:v>1633</c:v>
                </c:pt>
                <c:pt idx="2204">
                  <c:v>1633</c:v>
                </c:pt>
                <c:pt idx="2205">
                  <c:v>1632</c:v>
                </c:pt>
                <c:pt idx="2206">
                  <c:v>1632</c:v>
                </c:pt>
                <c:pt idx="2207">
                  <c:v>1632</c:v>
                </c:pt>
                <c:pt idx="2208">
                  <c:v>1631</c:v>
                </c:pt>
                <c:pt idx="2209">
                  <c:v>1631</c:v>
                </c:pt>
                <c:pt idx="2210">
                  <c:v>1631</c:v>
                </c:pt>
                <c:pt idx="2211">
                  <c:v>1631</c:v>
                </c:pt>
                <c:pt idx="2212">
                  <c:v>1630</c:v>
                </c:pt>
                <c:pt idx="2213">
                  <c:v>1630</c:v>
                </c:pt>
                <c:pt idx="2214">
                  <c:v>1630</c:v>
                </c:pt>
                <c:pt idx="2215">
                  <c:v>1629</c:v>
                </c:pt>
                <c:pt idx="2216">
                  <c:v>1629</c:v>
                </c:pt>
                <c:pt idx="2217">
                  <c:v>1629</c:v>
                </c:pt>
                <c:pt idx="2218">
                  <c:v>1629</c:v>
                </c:pt>
                <c:pt idx="2219">
                  <c:v>1628</c:v>
                </c:pt>
                <c:pt idx="2220">
                  <c:v>1628</c:v>
                </c:pt>
                <c:pt idx="2221">
                  <c:v>1628</c:v>
                </c:pt>
                <c:pt idx="2222">
                  <c:v>1628</c:v>
                </c:pt>
                <c:pt idx="2223">
                  <c:v>1627</c:v>
                </c:pt>
                <c:pt idx="2224">
                  <c:v>1627</c:v>
                </c:pt>
                <c:pt idx="2225">
                  <c:v>1627</c:v>
                </c:pt>
                <c:pt idx="2226">
                  <c:v>1627</c:v>
                </c:pt>
                <c:pt idx="2227">
                  <c:v>1627</c:v>
                </c:pt>
                <c:pt idx="2228">
                  <c:v>1626</c:v>
                </c:pt>
                <c:pt idx="2229">
                  <c:v>1626</c:v>
                </c:pt>
                <c:pt idx="2230">
                  <c:v>1626</c:v>
                </c:pt>
                <c:pt idx="2231">
                  <c:v>1625</c:v>
                </c:pt>
                <c:pt idx="2232">
                  <c:v>1625</c:v>
                </c:pt>
                <c:pt idx="2233">
                  <c:v>1625</c:v>
                </c:pt>
                <c:pt idx="2234">
                  <c:v>1625</c:v>
                </c:pt>
                <c:pt idx="2235">
                  <c:v>1624</c:v>
                </c:pt>
                <c:pt idx="2236">
                  <c:v>1624</c:v>
                </c:pt>
                <c:pt idx="2237">
                  <c:v>1624</c:v>
                </c:pt>
                <c:pt idx="2238">
                  <c:v>1624</c:v>
                </c:pt>
                <c:pt idx="2239">
                  <c:v>1623</c:v>
                </c:pt>
                <c:pt idx="2240">
                  <c:v>1623</c:v>
                </c:pt>
                <c:pt idx="2241">
                  <c:v>1623</c:v>
                </c:pt>
                <c:pt idx="2242">
                  <c:v>1623</c:v>
                </c:pt>
                <c:pt idx="2243">
                  <c:v>1623</c:v>
                </c:pt>
                <c:pt idx="2244">
                  <c:v>1622</c:v>
                </c:pt>
                <c:pt idx="2245">
                  <c:v>1622</c:v>
                </c:pt>
                <c:pt idx="2246">
                  <c:v>1622</c:v>
                </c:pt>
                <c:pt idx="2247">
                  <c:v>1622</c:v>
                </c:pt>
                <c:pt idx="2248">
                  <c:v>1622</c:v>
                </c:pt>
                <c:pt idx="2249">
                  <c:v>1621</c:v>
                </c:pt>
                <c:pt idx="2250">
                  <c:v>1621</c:v>
                </c:pt>
                <c:pt idx="2251">
                  <c:v>1621</c:v>
                </c:pt>
                <c:pt idx="2252">
                  <c:v>1620</c:v>
                </c:pt>
                <c:pt idx="2253">
                  <c:v>1620</c:v>
                </c:pt>
                <c:pt idx="2254">
                  <c:v>1620</c:v>
                </c:pt>
                <c:pt idx="2255">
                  <c:v>1619</c:v>
                </c:pt>
                <c:pt idx="2256">
                  <c:v>1618</c:v>
                </c:pt>
                <c:pt idx="2257">
                  <c:v>1618</c:v>
                </c:pt>
                <c:pt idx="2258">
                  <c:v>1617</c:v>
                </c:pt>
                <c:pt idx="2259">
                  <c:v>1617</c:v>
                </c:pt>
                <c:pt idx="2260">
                  <c:v>1617</c:v>
                </c:pt>
                <c:pt idx="2261">
                  <c:v>1617</c:v>
                </c:pt>
                <c:pt idx="2262">
                  <c:v>1616</c:v>
                </c:pt>
                <c:pt idx="2263">
                  <c:v>1616</c:v>
                </c:pt>
                <c:pt idx="2264">
                  <c:v>1616</c:v>
                </c:pt>
                <c:pt idx="2265">
                  <c:v>1616</c:v>
                </c:pt>
                <c:pt idx="2266">
                  <c:v>1615</c:v>
                </c:pt>
                <c:pt idx="2267">
                  <c:v>1616</c:v>
                </c:pt>
                <c:pt idx="2268">
                  <c:v>1615</c:v>
                </c:pt>
                <c:pt idx="2269">
                  <c:v>1615</c:v>
                </c:pt>
                <c:pt idx="2270">
                  <c:v>1615</c:v>
                </c:pt>
                <c:pt idx="2271">
                  <c:v>1615</c:v>
                </c:pt>
                <c:pt idx="2272">
                  <c:v>1615</c:v>
                </c:pt>
                <c:pt idx="2273">
                  <c:v>1614</c:v>
                </c:pt>
                <c:pt idx="2274">
                  <c:v>1614</c:v>
                </c:pt>
                <c:pt idx="2275">
                  <c:v>1614</c:v>
                </c:pt>
                <c:pt idx="2276">
                  <c:v>1614</c:v>
                </c:pt>
                <c:pt idx="2277">
                  <c:v>1614</c:v>
                </c:pt>
                <c:pt idx="2278">
                  <c:v>1613</c:v>
                </c:pt>
                <c:pt idx="2279">
                  <c:v>1613</c:v>
                </c:pt>
                <c:pt idx="2280">
                  <c:v>1613</c:v>
                </c:pt>
                <c:pt idx="2281">
                  <c:v>1613</c:v>
                </c:pt>
                <c:pt idx="2282">
                  <c:v>1613</c:v>
                </c:pt>
                <c:pt idx="2283">
                  <c:v>1613</c:v>
                </c:pt>
                <c:pt idx="2284">
                  <c:v>1612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6F-4F21-9D0F-75867F81A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679440"/>
        <c:axId val="612677520"/>
      </c:scatterChart>
      <c:valAx>
        <c:axId val="61267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77520"/>
        <c:crosses val="autoZero"/>
        <c:crossBetween val="midCat"/>
      </c:valAx>
      <c:valAx>
        <c:axId val="61267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79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FF6B-489E-4F2B-8A39-D617A67C1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1BF33-B8CE-49C7-A248-62082FE01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A5C4-ABF9-43FB-B2C3-F4AE4178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A921-4968-4BFB-A26E-9A1C3F33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23C3-EAA0-4D56-9303-9176BFD4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8074-0321-4805-AA71-4C00F0C5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8DA4-1ABD-476C-9469-92C8E374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8846-3EB4-43B2-9614-29F27739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133B-0FC0-4478-BCD2-5F23A74B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BB9C-819C-47A6-8953-95326D0B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45C5E-10A6-4D68-9FED-313E0F0F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96A57-A760-4E3F-92A6-FB4F33D0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B1C5-D32B-4BD9-8C06-5166BEEF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8CD8-1F16-40FE-BF73-7559E52A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52F3-CEAF-4BCF-B33F-B28BC781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63ED-A0ED-4E29-926E-AD83C8C0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6622-2B08-4F6A-95C8-FF16B497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1B0D-857B-424C-BFB0-DCB66D8C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D0F1-C854-4C90-B9AA-AA109531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4ACA-14AB-4C7D-A3D7-5CC58D82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E3D3-1DBA-4A1D-BF78-663810FF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385D-5E57-4AF8-A04F-E36BE1BB5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2973-1B92-4C28-8429-ADA750B5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1A25-C80C-4854-93BF-26FB4CA7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D39A-7B32-49C8-9271-7844AE5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786B-7061-4B39-B86F-C6BD03A3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E051-D46F-42C2-9D3B-0605C0F5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34CE-8AED-446E-8BC0-C8566FF1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16189-68FE-4B42-BABA-BB564FA7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0AF2-F390-4928-BE97-F5E2B5B9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6692C-C15E-41B5-8B55-EE9C7CAE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057C-ACC9-4F02-94B8-32D81C26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40FEC-6C0A-46B6-B370-79721357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13145-CFF2-40F7-9AF8-9CA194D3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A0092-66BD-42AC-941E-55EEC3A32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52ED6-805C-403C-8D0C-3E7EB325D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9B5EA-457E-4BA5-B340-8665FEC3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C843C-D737-4221-914D-F3A571F4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4E9ED-D5EC-46A9-A7FB-A9B169FA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1736-6F54-4D62-A63F-653F3818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943A9-AB93-434D-8575-4F2EE96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54C93-1D78-4504-ADA6-CF99B0E8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21FE1-ACA3-4AE9-81C6-FF84C75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2933A-2C1E-485B-973F-9C453AC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C0B43-3CCF-4B6A-977C-58D11A77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9BEE7-B2D4-432C-BA5E-B52ECC1F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E8E7-04F6-4634-98AB-2F83EEF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EE9-EB12-473F-897D-BFF29556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DE0F-50C6-45D4-BBB4-42E0BC6BC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D2D01-3DF2-4796-B980-DCF396B2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B403-2FCA-497F-BADD-9BD5D1BB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A3345-8AFD-4374-B7D5-CC8751DB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B830-C880-450C-841A-A125635D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B5C49-CBF6-4A86-8E72-D7BF068B0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AA25-5E4B-49BD-B504-B0D660A51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3906-EB08-473B-8CF2-91D7D6B3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9B38-5120-4EE5-BE03-86306EFD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94C2-6CAC-4091-9624-B038AAEF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19F8F-F8A5-41F4-89ED-6CBBDB4C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B713D-0527-4E90-9768-A6F5FD21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A84D-5B1D-4FCD-8DFF-2ED9A9DA9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5B22-F500-4884-A2FE-E3AD12BBF0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5094-0FDB-40D2-BC26-D74454731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E2A4-CF12-4D2C-8581-E9490362D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B3AC-C5F5-4AE1-B47E-044A154C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06F-26DA-49A7-9FEC-8022D2D99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Ozone Calibration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63659-0F1C-4CC2-B467-F8CD0693F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6663-F2BE-4A4E-A5F1-A219158B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DD48-3587-4E3A-8801-5C76CBDB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243"/>
            <a:ext cx="10676467" cy="4536119"/>
          </a:xfrm>
        </p:spPr>
        <p:txBody>
          <a:bodyPr/>
          <a:lstStyle/>
          <a:p>
            <a:r>
              <a:rPr lang="en-US" dirty="0"/>
              <a:t>The monitor is now reading lower concentrations during the initial peak of a run.</a:t>
            </a:r>
          </a:p>
          <a:p>
            <a:pPr lvl="1"/>
            <a:r>
              <a:rPr lang="en-US" dirty="0"/>
              <a:t>However, rate of increase of ozone concentration seems to be increasing. (It takes longer to stabilize.)</a:t>
            </a:r>
          </a:p>
          <a:p>
            <a:r>
              <a:rPr lang="en-US" dirty="0" err="1"/>
              <a:t>AirU</a:t>
            </a:r>
            <a:r>
              <a:rPr lang="en-US" dirty="0"/>
              <a:t> sensors are showing less resolution in peaks than previously. This does not necessarily seem to be linked to low concentrations of ozone.</a:t>
            </a:r>
          </a:p>
          <a:p>
            <a:r>
              <a:rPr lang="en-US" dirty="0"/>
              <a:t>In some cases, the NOX value is increasing rather than decreasing.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1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D50865-FDE0-41BF-AC6D-C0725F70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O3_2018-06-04-14-32_C (A run with casing that gave us ‘normal’ data.)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6E8378-F29A-4CA6-B37E-5D7AB2018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3175"/>
              </p:ext>
            </p:extLst>
          </p:nvPr>
        </p:nvGraphicFramePr>
        <p:xfrm>
          <a:off x="785058" y="2118273"/>
          <a:ext cx="85966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34">
                  <a:extLst>
                    <a:ext uri="{9D8B030D-6E8A-4147-A177-3AD203B41FA5}">
                      <a16:colId xmlns:a16="http://schemas.microsoft.com/office/drawing/2014/main" val="412193431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939504538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602170581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967755386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6566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5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88.9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101.3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9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S8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3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S12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4942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F298A5-62C0-41E5-AE4C-A199CBB29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985438"/>
              </p:ext>
            </p:extLst>
          </p:nvPr>
        </p:nvGraphicFramePr>
        <p:xfrm>
          <a:off x="303046" y="4572382"/>
          <a:ext cx="4140197" cy="212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55B89F-27B2-4448-8304-9018DE831C6D}"/>
              </a:ext>
            </a:extLst>
          </p:cNvPr>
          <p:cNvSpPr txBox="1"/>
          <p:nvPr/>
        </p:nvSpPr>
        <p:spPr>
          <a:xfrm>
            <a:off x="0" y="4572382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12 NOX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B0D8F-56E2-4CBF-AD46-E69A2C597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 t="75282" r="8359" b="7077"/>
          <a:stretch/>
        </p:blipFill>
        <p:spPr>
          <a:xfrm>
            <a:off x="4292401" y="5283052"/>
            <a:ext cx="7596553" cy="12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D052-1921-40EC-A8DD-B764A1E2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O3_2018-05-23-12-57_nofan (A run without the fan that gave us ‘normal’ data).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04D8B1-6A8F-4AE7-AED6-13EB0EDF6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7483"/>
              </p:ext>
            </p:extLst>
          </p:nvPr>
        </p:nvGraphicFramePr>
        <p:xfrm>
          <a:off x="785058" y="2118273"/>
          <a:ext cx="85966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34">
                  <a:extLst>
                    <a:ext uri="{9D8B030D-6E8A-4147-A177-3AD203B41FA5}">
                      <a16:colId xmlns:a16="http://schemas.microsoft.com/office/drawing/2014/main" val="412193431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939504538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602170581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967755386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6566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5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127.2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148.5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157.7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9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S8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3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S12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4942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BC6EC2-6A16-4E32-9370-323AA3C7B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919542"/>
              </p:ext>
            </p:extLst>
          </p:nvPr>
        </p:nvGraphicFramePr>
        <p:xfrm>
          <a:off x="672905" y="4738172"/>
          <a:ext cx="3364523" cy="187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9357BF-0EBF-4867-9DE0-A1B7E2E84E16}"/>
              </a:ext>
            </a:extLst>
          </p:cNvPr>
          <p:cNvSpPr txBox="1"/>
          <p:nvPr/>
        </p:nvSpPr>
        <p:spPr>
          <a:xfrm>
            <a:off x="0" y="4738172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12 NOX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39C5B-E4F2-4266-9424-ED50E631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8" t="76102" r="8820" b="7282"/>
          <a:stretch/>
        </p:blipFill>
        <p:spPr>
          <a:xfrm>
            <a:off x="4276578" y="5353392"/>
            <a:ext cx="7540283" cy="11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8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52E1-E76D-43A2-BD4C-C21D53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3714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O3_2018-06-08-11-00_C1000ppb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F51E6E-7216-44EE-8DC0-31041629F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0274"/>
              </p:ext>
            </p:extLst>
          </p:nvPr>
        </p:nvGraphicFramePr>
        <p:xfrm>
          <a:off x="316911" y="1259920"/>
          <a:ext cx="615422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45">
                  <a:extLst>
                    <a:ext uri="{9D8B030D-6E8A-4147-A177-3AD203B41FA5}">
                      <a16:colId xmlns:a16="http://schemas.microsoft.com/office/drawing/2014/main" val="412193431"/>
                    </a:ext>
                  </a:extLst>
                </a:gridCol>
                <a:gridCol w="1230845">
                  <a:extLst>
                    <a:ext uri="{9D8B030D-6E8A-4147-A177-3AD203B41FA5}">
                      <a16:colId xmlns:a16="http://schemas.microsoft.com/office/drawing/2014/main" val="939504538"/>
                    </a:ext>
                  </a:extLst>
                </a:gridCol>
                <a:gridCol w="1230845">
                  <a:extLst>
                    <a:ext uri="{9D8B030D-6E8A-4147-A177-3AD203B41FA5}">
                      <a16:colId xmlns:a16="http://schemas.microsoft.com/office/drawing/2014/main" val="602170581"/>
                    </a:ext>
                  </a:extLst>
                </a:gridCol>
                <a:gridCol w="1230845">
                  <a:extLst>
                    <a:ext uri="{9D8B030D-6E8A-4147-A177-3AD203B41FA5}">
                      <a16:colId xmlns:a16="http://schemas.microsoft.com/office/drawing/2014/main" val="967755386"/>
                    </a:ext>
                  </a:extLst>
                </a:gridCol>
                <a:gridCol w="1230845">
                  <a:extLst>
                    <a:ext uri="{9D8B030D-6E8A-4147-A177-3AD203B41FA5}">
                      <a16:colId xmlns:a16="http://schemas.microsoft.com/office/drawing/2014/main" val="6566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5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Monitor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9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S5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S8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3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S12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4942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4A6F5B2-74A4-4D33-8301-A9D4F206089B}"/>
              </a:ext>
            </a:extLst>
          </p:cNvPr>
          <p:cNvSpPr txBox="1">
            <a:spLocks/>
          </p:cNvSpPr>
          <p:nvPr/>
        </p:nvSpPr>
        <p:spPr>
          <a:xfrm>
            <a:off x="794502" y="361513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O3_2018-06-08-14-36_nofan1000ppb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63E98C-292F-4131-AAF5-7DC3D079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57137"/>
              </p:ext>
            </p:extLst>
          </p:nvPr>
        </p:nvGraphicFramePr>
        <p:xfrm>
          <a:off x="316911" y="4397094"/>
          <a:ext cx="615422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45">
                  <a:extLst>
                    <a:ext uri="{9D8B030D-6E8A-4147-A177-3AD203B41FA5}">
                      <a16:colId xmlns:a16="http://schemas.microsoft.com/office/drawing/2014/main" val="412193431"/>
                    </a:ext>
                  </a:extLst>
                </a:gridCol>
                <a:gridCol w="1230845">
                  <a:extLst>
                    <a:ext uri="{9D8B030D-6E8A-4147-A177-3AD203B41FA5}">
                      <a16:colId xmlns:a16="http://schemas.microsoft.com/office/drawing/2014/main" val="939504538"/>
                    </a:ext>
                  </a:extLst>
                </a:gridCol>
                <a:gridCol w="1230845">
                  <a:extLst>
                    <a:ext uri="{9D8B030D-6E8A-4147-A177-3AD203B41FA5}">
                      <a16:colId xmlns:a16="http://schemas.microsoft.com/office/drawing/2014/main" val="602170581"/>
                    </a:ext>
                  </a:extLst>
                </a:gridCol>
                <a:gridCol w="1230845">
                  <a:extLst>
                    <a:ext uri="{9D8B030D-6E8A-4147-A177-3AD203B41FA5}">
                      <a16:colId xmlns:a16="http://schemas.microsoft.com/office/drawing/2014/main" val="967755386"/>
                    </a:ext>
                  </a:extLst>
                </a:gridCol>
                <a:gridCol w="1230845">
                  <a:extLst>
                    <a:ext uri="{9D8B030D-6E8A-4147-A177-3AD203B41FA5}">
                      <a16:colId xmlns:a16="http://schemas.microsoft.com/office/drawing/2014/main" val="6566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5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Monitor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246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275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9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S5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S8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3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S12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4942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6F42C7-ED50-4AA6-87FF-851F36CDC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278975"/>
              </p:ext>
            </p:extLst>
          </p:nvPr>
        </p:nvGraphicFramePr>
        <p:xfrm>
          <a:off x="6773929" y="1009716"/>
          <a:ext cx="3328014" cy="1831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EF30BC-9BCE-4572-BE1A-EE8245A35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693024"/>
              </p:ext>
            </p:extLst>
          </p:nvPr>
        </p:nvGraphicFramePr>
        <p:xfrm>
          <a:off x="6833485" y="3823295"/>
          <a:ext cx="3592925" cy="183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B00E32-FDEC-48AD-B2E8-1186667AEAA2}"/>
              </a:ext>
            </a:extLst>
          </p:cNvPr>
          <p:cNvSpPr txBox="1"/>
          <p:nvPr/>
        </p:nvSpPr>
        <p:spPr>
          <a:xfrm>
            <a:off x="8629947" y="45192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12 NOX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B6F86-0803-494D-BB00-63A2092A5476}"/>
              </a:ext>
            </a:extLst>
          </p:cNvPr>
          <p:cNvSpPr txBox="1"/>
          <p:nvPr/>
        </p:nvSpPr>
        <p:spPr>
          <a:xfrm>
            <a:off x="8910540" y="3856233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12 NOX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6B4297-1B1C-4231-BF00-0860C54A9E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8" t="73301" r="7744" b="6955"/>
          <a:stretch/>
        </p:blipFill>
        <p:spPr>
          <a:xfrm>
            <a:off x="6742893" y="5842771"/>
            <a:ext cx="5296553" cy="938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5A2D4F-7156-41AD-AE39-018D898D82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74983" r="8571" b="6590"/>
          <a:stretch/>
        </p:blipFill>
        <p:spPr>
          <a:xfrm>
            <a:off x="6622638" y="2875940"/>
            <a:ext cx="5302727" cy="8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D085-F351-438A-B636-FC861601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O3_2018-06-11-10-10_Cnofan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72BE60-76B5-47D0-9E66-3517DA0C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20813"/>
              </p:ext>
            </p:extLst>
          </p:nvPr>
        </p:nvGraphicFramePr>
        <p:xfrm>
          <a:off x="677332" y="1344549"/>
          <a:ext cx="61153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71">
                  <a:extLst>
                    <a:ext uri="{9D8B030D-6E8A-4147-A177-3AD203B41FA5}">
                      <a16:colId xmlns:a16="http://schemas.microsoft.com/office/drawing/2014/main" val="412193431"/>
                    </a:ext>
                  </a:extLst>
                </a:gridCol>
                <a:gridCol w="1223071">
                  <a:extLst>
                    <a:ext uri="{9D8B030D-6E8A-4147-A177-3AD203B41FA5}">
                      <a16:colId xmlns:a16="http://schemas.microsoft.com/office/drawing/2014/main" val="939504538"/>
                    </a:ext>
                  </a:extLst>
                </a:gridCol>
                <a:gridCol w="1223071">
                  <a:extLst>
                    <a:ext uri="{9D8B030D-6E8A-4147-A177-3AD203B41FA5}">
                      <a16:colId xmlns:a16="http://schemas.microsoft.com/office/drawing/2014/main" val="602170581"/>
                    </a:ext>
                  </a:extLst>
                </a:gridCol>
                <a:gridCol w="1223071">
                  <a:extLst>
                    <a:ext uri="{9D8B030D-6E8A-4147-A177-3AD203B41FA5}">
                      <a16:colId xmlns:a16="http://schemas.microsoft.com/office/drawing/2014/main" val="967755386"/>
                    </a:ext>
                  </a:extLst>
                </a:gridCol>
                <a:gridCol w="1223071">
                  <a:extLst>
                    <a:ext uri="{9D8B030D-6E8A-4147-A177-3AD203B41FA5}">
                      <a16:colId xmlns:a16="http://schemas.microsoft.com/office/drawing/2014/main" val="6566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5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Monitor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34.4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76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9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S5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S8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3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S12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4942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33E86857-C6BC-4B02-A74E-5ED1904EF309}"/>
              </a:ext>
            </a:extLst>
          </p:cNvPr>
          <p:cNvSpPr txBox="1">
            <a:spLocks/>
          </p:cNvSpPr>
          <p:nvPr/>
        </p:nvSpPr>
        <p:spPr>
          <a:xfrm>
            <a:off x="677334" y="37162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O3_2018-06-11-13-20_nofan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CD3811-7E8E-4E2B-BE18-FA7587A5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83016"/>
              </p:ext>
            </p:extLst>
          </p:nvPr>
        </p:nvGraphicFramePr>
        <p:xfrm>
          <a:off x="677333" y="4441572"/>
          <a:ext cx="61153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71">
                  <a:extLst>
                    <a:ext uri="{9D8B030D-6E8A-4147-A177-3AD203B41FA5}">
                      <a16:colId xmlns:a16="http://schemas.microsoft.com/office/drawing/2014/main" val="412193431"/>
                    </a:ext>
                  </a:extLst>
                </a:gridCol>
                <a:gridCol w="1223071">
                  <a:extLst>
                    <a:ext uri="{9D8B030D-6E8A-4147-A177-3AD203B41FA5}">
                      <a16:colId xmlns:a16="http://schemas.microsoft.com/office/drawing/2014/main" val="939504538"/>
                    </a:ext>
                  </a:extLst>
                </a:gridCol>
                <a:gridCol w="1223071">
                  <a:extLst>
                    <a:ext uri="{9D8B030D-6E8A-4147-A177-3AD203B41FA5}">
                      <a16:colId xmlns:a16="http://schemas.microsoft.com/office/drawing/2014/main" val="602170581"/>
                    </a:ext>
                  </a:extLst>
                </a:gridCol>
                <a:gridCol w="1223071">
                  <a:extLst>
                    <a:ext uri="{9D8B030D-6E8A-4147-A177-3AD203B41FA5}">
                      <a16:colId xmlns:a16="http://schemas.microsoft.com/office/drawing/2014/main" val="967755386"/>
                    </a:ext>
                  </a:extLst>
                </a:gridCol>
                <a:gridCol w="1223071">
                  <a:extLst>
                    <a:ext uri="{9D8B030D-6E8A-4147-A177-3AD203B41FA5}">
                      <a16:colId xmlns:a16="http://schemas.microsoft.com/office/drawing/2014/main" val="6566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5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Monitor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106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145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171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9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S5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S8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3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S12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49421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1A4C173-6C06-42D8-901F-AF7008D68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03198"/>
              </p:ext>
            </p:extLst>
          </p:nvPr>
        </p:nvGraphicFramePr>
        <p:xfrm>
          <a:off x="7023472" y="794283"/>
          <a:ext cx="4021900" cy="190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8AF3FD6-D3BD-494C-BDAC-97CE3C394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488557"/>
              </p:ext>
            </p:extLst>
          </p:nvPr>
        </p:nvGraphicFramePr>
        <p:xfrm>
          <a:off x="7023472" y="4223550"/>
          <a:ext cx="3746128" cy="180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632DF5-FFB8-4A4E-AAA1-013EB75EAF6A}"/>
              </a:ext>
            </a:extLst>
          </p:cNvPr>
          <p:cNvSpPr txBox="1"/>
          <p:nvPr/>
        </p:nvSpPr>
        <p:spPr>
          <a:xfrm>
            <a:off x="9222221" y="780359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12 NOX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8517D-D863-4C81-AB7C-D3B82506BA2F}"/>
              </a:ext>
            </a:extLst>
          </p:cNvPr>
          <p:cNvSpPr txBox="1"/>
          <p:nvPr/>
        </p:nvSpPr>
        <p:spPr>
          <a:xfrm>
            <a:off x="9138461" y="4189214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12 NOX values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B57573-544B-4139-BD9C-CDEE6CEDC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t="76403" r="8730" b="7090"/>
          <a:stretch/>
        </p:blipFill>
        <p:spPr>
          <a:xfrm>
            <a:off x="6902882" y="2766964"/>
            <a:ext cx="5556564" cy="8302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A5A1D2-D149-408A-B81A-53441CB877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75183" r="9365" b="7514"/>
          <a:stretch/>
        </p:blipFill>
        <p:spPr>
          <a:xfrm>
            <a:off x="7023472" y="6026600"/>
            <a:ext cx="5167087" cy="81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5BBAC0-F940-460E-A5F4-BAFA9C892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831948"/>
              </p:ext>
            </p:extLst>
          </p:nvPr>
        </p:nvGraphicFramePr>
        <p:xfrm>
          <a:off x="5641145" y="454073"/>
          <a:ext cx="3922541" cy="2141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20EEA4-A4BE-48AF-A956-9AA638FEA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388606"/>
              </p:ext>
            </p:extLst>
          </p:nvPr>
        </p:nvGraphicFramePr>
        <p:xfrm>
          <a:off x="675446" y="454073"/>
          <a:ext cx="4140197" cy="212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EF38A3-F693-42EB-8405-C51CB88ED86D}"/>
              </a:ext>
            </a:extLst>
          </p:cNvPr>
          <p:cNvSpPr txBox="1"/>
          <p:nvPr/>
        </p:nvSpPr>
        <p:spPr>
          <a:xfrm>
            <a:off x="1388011" y="2729132"/>
            <a:ext cx="27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O3_2018-06-04-14-32_C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1FD68-70E9-4D53-8A85-0924559DC977}"/>
              </a:ext>
            </a:extLst>
          </p:cNvPr>
          <p:cNvSpPr/>
          <p:nvPr/>
        </p:nvSpPr>
        <p:spPr>
          <a:xfrm>
            <a:off x="5874317" y="2729132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O3_2018-06-08-11-00_C1000ppb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F5B1FB-51CA-4A4D-ABB8-B6BC24B71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300220"/>
              </p:ext>
            </p:extLst>
          </p:nvPr>
        </p:nvGraphicFramePr>
        <p:xfrm>
          <a:off x="5641145" y="3232107"/>
          <a:ext cx="4140197" cy="212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38EC98-FA73-43B2-9F7E-45E7D21B72A3}"/>
              </a:ext>
            </a:extLst>
          </p:cNvPr>
          <p:cNvSpPr txBox="1"/>
          <p:nvPr/>
        </p:nvSpPr>
        <p:spPr>
          <a:xfrm>
            <a:off x="6113855" y="5489191"/>
            <a:ext cx="327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O3_2018-06-11-10-10_Cnofan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F65EFA1-230B-4404-B54B-29563370B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551941"/>
              </p:ext>
            </p:extLst>
          </p:nvPr>
        </p:nvGraphicFramePr>
        <p:xfrm>
          <a:off x="675446" y="3250082"/>
          <a:ext cx="4140197" cy="2105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F028590-3FE9-42A6-B989-8E98B2F48575}"/>
              </a:ext>
            </a:extLst>
          </p:cNvPr>
          <p:cNvSpPr txBox="1"/>
          <p:nvPr/>
        </p:nvSpPr>
        <p:spPr>
          <a:xfrm>
            <a:off x="801858" y="5507167"/>
            <a:ext cx="401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O3_2018-06-08-14-36_nofan1000ppb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C4356-569E-4DF7-98A0-840A00881FF4}"/>
              </a:ext>
            </a:extLst>
          </p:cNvPr>
          <p:cNvSpPr txBox="1"/>
          <p:nvPr/>
        </p:nvSpPr>
        <p:spPr>
          <a:xfrm>
            <a:off x="4103075" y="84741"/>
            <a:ext cx="327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 12 NOX values</a:t>
            </a:r>
          </a:p>
        </p:txBody>
      </p:sp>
    </p:spTree>
    <p:extLst>
      <p:ext uri="{BB962C8B-B14F-4D97-AF65-F5344CB8AC3E}">
        <p14:creationId xmlns:p14="http://schemas.microsoft.com/office/powerpoint/2010/main" val="80688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AB6B-ADAE-4CD2-83C0-9548C10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O3_2018-06-12-13-30_C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B205FD-F05E-48B2-AD3F-2FC84BCBE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059"/>
              </p:ext>
            </p:extLst>
          </p:nvPr>
        </p:nvGraphicFramePr>
        <p:xfrm>
          <a:off x="996073" y="2063482"/>
          <a:ext cx="9273340" cy="258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668">
                  <a:extLst>
                    <a:ext uri="{9D8B030D-6E8A-4147-A177-3AD203B41FA5}">
                      <a16:colId xmlns:a16="http://schemas.microsoft.com/office/drawing/2014/main" val="412193431"/>
                    </a:ext>
                  </a:extLst>
                </a:gridCol>
                <a:gridCol w="1854668">
                  <a:extLst>
                    <a:ext uri="{9D8B030D-6E8A-4147-A177-3AD203B41FA5}">
                      <a16:colId xmlns:a16="http://schemas.microsoft.com/office/drawing/2014/main" val="939504538"/>
                    </a:ext>
                  </a:extLst>
                </a:gridCol>
                <a:gridCol w="1854668">
                  <a:extLst>
                    <a:ext uri="{9D8B030D-6E8A-4147-A177-3AD203B41FA5}">
                      <a16:colId xmlns:a16="http://schemas.microsoft.com/office/drawing/2014/main" val="602170581"/>
                    </a:ext>
                  </a:extLst>
                </a:gridCol>
                <a:gridCol w="1854668">
                  <a:extLst>
                    <a:ext uri="{9D8B030D-6E8A-4147-A177-3AD203B41FA5}">
                      <a16:colId xmlns:a16="http://schemas.microsoft.com/office/drawing/2014/main" val="967755386"/>
                    </a:ext>
                  </a:extLst>
                </a:gridCol>
                <a:gridCol w="1854668">
                  <a:extLst>
                    <a:ext uri="{9D8B030D-6E8A-4147-A177-3AD203B41FA5}">
                      <a16:colId xmlns:a16="http://schemas.microsoft.com/office/drawing/2014/main" val="65662934"/>
                    </a:ext>
                  </a:extLst>
                </a:gridCol>
              </a:tblGrid>
              <a:tr h="451603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53609"/>
                  </a:ext>
                </a:extLst>
              </a:tr>
              <a:tr h="779479">
                <a:tc>
                  <a:txBody>
                    <a:bodyPr/>
                    <a:lstStyle/>
                    <a:p>
                      <a:r>
                        <a:rPr lang="en-US" dirty="0"/>
                        <a:t>Monitor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128.7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143.8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157.4 ppb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95695"/>
                  </a:ext>
                </a:extLst>
              </a:tr>
              <a:tr h="451603">
                <a:tc>
                  <a:txBody>
                    <a:bodyPr/>
                    <a:lstStyle/>
                    <a:p>
                      <a:r>
                        <a:rPr lang="en-US" dirty="0"/>
                        <a:t>S5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68083"/>
                  </a:ext>
                </a:extLst>
              </a:tr>
              <a:tr h="451603">
                <a:tc>
                  <a:txBody>
                    <a:bodyPr/>
                    <a:lstStyle/>
                    <a:p>
                      <a:r>
                        <a:rPr lang="en-US" dirty="0"/>
                        <a:t>S8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34634"/>
                  </a:ext>
                </a:extLst>
              </a:tr>
              <a:tr h="451603">
                <a:tc>
                  <a:txBody>
                    <a:bodyPr/>
                    <a:lstStyle/>
                    <a:p>
                      <a:r>
                        <a:rPr lang="en-US" dirty="0"/>
                        <a:t>S12 NOX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4942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A53807-07A7-4AB8-8547-C2D5D17D5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534529"/>
              </p:ext>
            </p:extLst>
          </p:nvPr>
        </p:nvGraphicFramePr>
        <p:xfrm>
          <a:off x="308039" y="4730093"/>
          <a:ext cx="4292990" cy="1972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85C646-27CE-4E4A-8DA5-34D219DB1375}"/>
              </a:ext>
            </a:extLst>
          </p:cNvPr>
          <p:cNvSpPr txBox="1"/>
          <p:nvPr/>
        </p:nvSpPr>
        <p:spPr>
          <a:xfrm>
            <a:off x="996073" y="1336431"/>
            <a:ext cx="927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AirU</a:t>
            </a:r>
            <a:r>
              <a:rPr lang="en-US" dirty="0"/>
              <a:t> sensors were placed in chamber and warmed up. Chamber was flooded with ozone for 50 min prior to running test.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D3215-75E6-4ED1-9397-162606B4F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75132" r="9365" b="7301"/>
          <a:stretch/>
        </p:blipFill>
        <p:spPr>
          <a:xfrm>
            <a:off x="4601029" y="5537255"/>
            <a:ext cx="7474858" cy="12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6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465</Words>
  <Application>Microsoft Office PowerPoint</Application>
  <PresentationFormat>Widescreen</PresentationFormat>
  <Paragraphs>188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Ozone Calibration Data </vt:lpstr>
      <vt:lpstr>Changes in Data</vt:lpstr>
      <vt:lpstr>O3_2018-06-04-14-32_C (A run with casing that gave us ‘normal’ data.)</vt:lpstr>
      <vt:lpstr>O3_2018-05-23-12-57_nofan (A run without the fan that gave us ‘normal’ data).</vt:lpstr>
      <vt:lpstr>O3_2018-06-08-11-00_C1000ppb</vt:lpstr>
      <vt:lpstr>O3_2018-06-11-10-10_Cnofan</vt:lpstr>
      <vt:lpstr>PowerPoint Presentation</vt:lpstr>
      <vt:lpstr>O3_2018-06-12-13-30_C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Ozone Calibration Data </dc:title>
  <dc:creator>washi</dc:creator>
  <cp:lastModifiedBy>washi</cp:lastModifiedBy>
  <cp:revision>20</cp:revision>
  <dcterms:created xsi:type="dcterms:W3CDTF">2018-06-18T15:23:45Z</dcterms:created>
  <dcterms:modified xsi:type="dcterms:W3CDTF">2018-06-19T15:08:50Z</dcterms:modified>
</cp:coreProperties>
</file>