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8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EA892-3702-42E2-95F7-490ACBF26BE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CB38DB-54A5-4EF8-95AF-AB169A3A6C2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Instructions =&gt; fonctionnement du programme.</a:t>
          </a:r>
          <a:endParaRPr lang="en-US"/>
        </a:p>
      </dgm:t>
    </dgm:pt>
    <dgm:pt modelId="{10BF0AAB-114A-4CAB-8DAF-30BA3C39F9D0}" type="parTrans" cxnId="{5FE136BE-355D-48F9-AE13-66F5CBC1DBD1}">
      <dgm:prSet/>
      <dgm:spPr/>
      <dgm:t>
        <a:bodyPr/>
        <a:lstStyle/>
        <a:p>
          <a:endParaRPr lang="en-US"/>
        </a:p>
      </dgm:t>
    </dgm:pt>
    <dgm:pt modelId="{1FCD9257-3B48-4078-A421-F5336C880471}" type="sibTrans" cxnId="{5FE136BE-355D-48F9-AE13-66F5CBC1DBD1}">
      <dgm:prSet/>
      <dgm:spPr/>
      <dgm:t>
        <a:bodyPr/>
        <a:lstStyle/>
        <a:p>
          <a:endParaRPr lang="en-US"/>
        </a:p>
      </dgm:t>
    </dgm:pt>
    <dgm:pt modelId="{7D48ABB6-812A-4B19-9628-207C883E447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Inclut user stories.</a:t>
          </a:r>
          <a:endParaRPr lang="en-US"/>
        </a:p>
      </dgm:t>
    </dgm:pt>
    <dgm:pt modelId="{F896E3C8-96A7-4337-BAB9-991A17864D49}" type="parTrans" cxnId="{EC2E5D94-DF8C-44CB-B218-3E490C0B7740}">
      <dgm:prSet/>
      <dgm:spPr/>
      <dgm:t>
        <a:bodyPr/>
        <a:lstStyle/>
        <a:p>
          <a:endParaRPr lang="en-US"/>
        </a:p>
      </dgm:t>
    </dgm:pt>
    <dgm:pt modelId="{8F5FFFF2-F5BA-4F0D-84C9-9F7705B7B571}" type="sibTrans" cxnId="{EC2E5D94-DF8C-44CB-B218-3E490C0B7740}">
      <dgm:prSet/>
      <dgm:spPr/>
      <dgm:t>
        <a:bodyPr/>
        <a:lstStyle/>
        <a:p>
          <a:endParaRPr lang="en-US"/>
        </a:p>
      </dgm:t>
    </dgm:pt>
    <dgm:pt modelId="{DA973D61-4AE1-4C57-BAF2-36177F44700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Méthodologie :"Readme Driven Development" ou "Doc Driven Development" pour la construction du programme.</a:t>
          </a:r>
          <a:endParaRPr lang="en-US"/>
        </a:p>
      </dgm:t>
    </dgm:pt>
    <dgm:pt modelId="{A00387AC-3D6D-4915-8F38-DE1150D9F438}" type="parTrans" cxnId="{F5CA8D40-D006-442A-8A2B-FEF7C464D417}">
      <dgm:prSet/>
      <dgm:spPr/>
      <dgm:t>
        <a:bodyPr/>
        <a:lstStyle/>
        <a:p>
          <a:endParaRPr lang="en-US"/>
        </a:p>
      </dgm:t>
    </dgm:pt>
    <dgm:pt modelId="{DBB0D9E2-658E-40EC-A269-3A47013A1D0B}" type="sibTrans" cxnId="{F5CA8D40-D006-442A-8A2B-FEF7C464D417}">
      <dgm:prSet/>
      <dgm:spPr/>
      <dgm:t>
        <a:bodyPr/>
        <a:lstStyle/>
        <a:p>
          <a:endParaRPr lang="en-US"/>
        </a:p>
      </dgm:t>
    </dgm:pt>
    <dgm:pt modelId="{7500080F-A33A-4511-AF88-89081944EDD6}" type="pres">
      <dgm:prSet presAssocID="{C22EA892-3702-42E2-95F7-490ACBF26BE7}" presName="linear" presStyleCnt="0">
        <dgm:presLayoutVars>
          <dgm:animLvl val="lvl"/>
          <dgm:resizeHandles val="exact"/>
        </dgm:presLayoutVars>
      </dgm:prSet>
      <dgm:spPr/>
    </dgm:pt>
    <dgm:pt modelId="{AD044BB8-D3D9-40BB-9B21-F73BA0D73230}" type="pres">
      <dgm:prSet presAssocID="{99CB38DB-54A5-4EF8-95AF-AB169A3A6C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B682ED-19FB-47E4-A2E6-97397AD3E78A}" type="pres">
      <dgm:prSet presAssocID="{1FCD9257-3B48-4078-A421-F5336C880471}" presName="spacer" presStyleCnt="0"/>
      <dgm:spPr/>
    </dgm:pt>
    <dgm:pt modelId="{F5B3E47B-0E7C-4F70-8915-FE0E46A9CAF5}" type="pres">
      <dgm:prSet presAssocID="{7D48ABB6-812A-4B19-9628-207C883E44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4FAEEB-9FD5-4F6E-8C8F-8E06EB075B16}" type="pres">
      <dgm:prSet presAssocID="{8F5FFFF2-F5BA-4F0D-84C9-9F7705B7B571}" presName="spacer" presStyleCnt="0"/>
      <dgm:spPr/>
    </dgm:pt>
    <dgm:pt modelId="{8FA1DC59-DFF0-435F-A95D-C2FE4B6F616E}" type="pres">
      <dgm:prSet presAssocID="{DA973D61-4AE1-4C57-BAF2-36177F4470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9FFC34-A295-4843-A5EC-FF66AAEAD576}" type="presOf" srcId="{DA973D61-4AE1-4C57-BAF2-36177F44700C}" destId="{8FA1DC59-DFF0-435F-A95D-C2FE4B6F616E}" srcOrd="0" destOrd="0" presId="urn:microsoft.com/office/officeart/2005/8/layout/vList2"/>
    <dgm:cxn modelId="{F5CA8D40-D006-442A-8A2B-FEF7C464D417}" srcId="{C22EA892-3702-42E2-95F7-490ACBF26BE7}" destId="{DA973D61-4AE1-4C57-BAF2-36177F44700C}" srcOrd="2" destOrd="0" parTransId="{A00387AC-3D6D-4915-8F38-DE1150D9F438}" sibTransId="{DBB0D9E2-658E-40EC-A269-3A47013A1D0B}"/>
    <dgm:cxn modelId="{C850DB7C-8DF0-4C3E-8D52-718C82488110}" type="presOf" srcId="{7D48ABB6-812A-4B19-9628-207C883E4475}" destId="{F5B3E47B-0E7C-4F70-8915-FE0E46A9CAF5}" srcOrd="0" destOrd="0" presId="urn:microsoft.com/office/officeart/2005/8/layout/vList2"/>
    <dgm:cxn modelId="{EC2E5D94-DF8C-44CB-B218-3E490C0B7740}" srcId="{C22EA892-3702-42E2-95F7-490ACBF26BE7}" destId="{7D48ABB6-812A-4B19-9628-207C883E4475}" srcOrd="1" destOrd="0" parTransId="{F896E3C8-96A7-4337-BAB9-991A17864D49}" sibTransId="{8F5FFFF2-F5BA-4F0D-84C9-9F7705B7B571}"/>
    <dgm:cxn modelId="{7DAA1999-F005-46F0-AB3D-561DE2A7B557}" type="presOf" srcId="{C22EA892-3702-42E2-95F7-490ACBF26BE7}" destId="{7500080F-A33A-4511-AF88-89081944EDD6}" srcOrd="0" destOrd="0" presId="urn:microsoft.com/office/officeart/2005/8/layout/vList2"/>
    <dgm:cxn modelId="{5FE136BE-355D-48F9-AE13-66F5CBC1DBD1}" srcId="{C22EA892-3702-42E2-95F7-490ACBF26BE7}" destId="{99CB38DB-54A5-4EF8-95AF-AB169A3A6C24}" srcOrd="0" destOrd="0" parTransId="{10BF0AAB-114A-4CAB-8DAF-30BA3C39F9D0}" sibTransId="{1FCD9257-3B48-4078-A421-F5336C880471}"/>
    <dgm:cxn modelId="{A4830DC3-6A9C-4D79-A2A3-7DBAF431283B}" type="presOf" srcId="{99CB38DB-54A5-4EF8-95AF-AB169A3A6C24}" destId="{AD044BB8-D3D9-40BB-9B21-F73BA0D73230}" srcOrd="0" destOrd="0" presId="urn:microsoft.com/office/officeart/2005/8/layout/vList2"/>
    <dgm:cxn modelId="{8FE6E39F-A104-426B-A8FF-E5C3017C2068}" type="presParOf" srcId="{7500080F-A33A-4511-AF88-89081944EDD6}" destId="{AD044BB8-D3D9-40BB-9B21-F73BA0D73230}" srcOrd="0" destOrd="0" presId="urn:microsoft.com/office/officeart/2005/8/layout/vList2"/>
    <dgm:cxn modelId="{846A8B08-F0E4-4329-A4D5-BE2E061D2AF3}" type="presParOf" srcId="{7500080F-A33A-4511-AF88-89081944EDD6}" destId="{B5B682ED-19FB-47E4-A2E6-97397AD3E78A}" srcOrd="1" destOrd="0" presId="urn:microsoft.com/office/officeart/2005/8/layout/vList2"/>
    <dgm:cxn modelId="{2EB2BFD8-EABA-42A8-9CD6-CF3C0D3D9A9C}" type="presParOf" srcId="{7500080F-A33A-4511-AF88-89081944EDD6}" destId="{F5B3E47B-0E7C-4F70-8915-FE0E46A9CAF5}" srcOrd="2" destOrd="0" presId="urn:microsoft.com/office/officeart/2005/8/layout/vList2"/>
    <dgm:cxn modelId="{52416488-2177-4FFE-A72D-C2E9CEF156A7}" type="presParOf" srcId="{7500080F-A33A-4511-AF88-89081944EDD6}" destId="{924FAEEB-9FD5-4F6E-8C8F-8E06EB075B16}" srcOrd="3" destOrd="0" presId="urn:microsoft.com/office/officeart/2005/8/layout/vList2"/>
    <dgm:cxn modelId="{BA37A572-940A-4318-A421-02DF61FD58E6}" type="presParOf" srcId="{7500080F-A33A-4511-AF88-89081944EDD6}" destId="{8FA1DC59-DFF0-435F-A95D-C2FE4B6F61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44BB8-D3D9-40BB-9B21-F73BA0D73230}">
      <dsp:nvSpPr>
        <dsp:cNvPr id="0" name=""/>
        <dsp:cNvSpPr/>
      </dsp:nvSpPr>
      <dsp:spPr>
        <a:xfrm>
          <a:off x="0" y="213713"/>
          <a:ext cx="6496050" cy="13392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Instructions =&gt; fonctionnement du programme.</a:t>
          </a:r>
          <a:endParaRPr lang="en-US" sz="2200" kern="1200"/>
        </a:p>
      </dsp:txBody>
      <dsp:txXfrm>
        <a:off x="65378" y="279091"/>
        <a:ext cx="6365294" cy="1208528"/>
      </dsp:txXfrm>
    </dsp:sp>
    <dsp:sp modelId="{F5B3E47B-0E7C-4F70-8915-FE0E46A9CAF5}">
      <dsp:nvSpPr>
        <dsp:cNvPr id="0" name=""/>
        <dsp:cNvSpPr/>
      </dsp:nvSpPr>
      <dsp:spPr>
        <a:xfrm>
          <a:off x="0" y="1616357"/>
          <a:ext cx="6496050" cy="133928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Inclut user stories.</a:t>
          </a:r>
          <a:endParaRPr lang="en-US" sz="2200" kern="1200"/>
        </a:p>
      </dsp:txBody>
      <dsp:txXfrm>
        <a:off x="65378" y="1681735"/>
        <a:ext cx="6365294" cy="1208528"/>
      </dsp:txXfrm>
    </dsp:sp>
    <dsp:sp modelId="{8FA1DC59-DFF0-435F-A95D-C2FE4B6F616E}">
      <dsp:nvSpPr>
        <dsp:cNvPr id="0" name=""/>
        <dsp:cNvSpPr/>
      </dsp:nvSpPr>
      <dsp:spPr>
        <a:xfrm>
          <a:off x="0" y="3019002"/>
          <a:ext cx="6496050" cy="133928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Méthodologie :"Readme Driven Development" ou "Doc Driven Development" pour la construction du programme.</a:t>
          </a:r>
          <a:endParaRPr lang="en-US" sz="2200" kern="1200"/>
        </a:p>
      </dsp:txBody>
      <dsp:txXfrm>
        <a:off x="65378" y="3084380"/>
        <a:ext cx="6365294" cy="120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DD090-BF02-4287-9E21-85FF30F5602A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9BF60-BED2-4F65-85B4-FB08F7379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7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9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8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4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40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03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8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094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23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86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3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78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22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4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C86EFA-3ADB-4FED-B66B-AE35DFCABB07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02EB-E8E8-4D43-9CCE-0A61C1960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363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ny380/Projet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C8679F-4EC4-4B6C-A6EF-17359E441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fr-FR" u="sng">
                <a:solidFill>
                  <a:schemeClr val="tx1">
                    <a:lumMod val="85000"/>
                    <a:lumOff val="15000"/>
                  </a:schemeClr>
                </a:solidFill>
              </a:rPr>
              <a:t>Utilisez les données publiques de l'OpenFoodFacts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2693B9-8640-4C4E-94AA-0762D224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b="1" u="sng"/>
              <a:t>PROJET 5</a:t>
            </a:r>
            <a:br>
              <a:rPr lang="fr-FR"/>
            </a:br>
            <a:br>
              <a:rPr lang="fr-FR"/>
            </a:b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2740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C4665F-4FCF-42A5-9679-5CC82C4E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Les méthodes de la classe Purbeurre: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81AA12B-7465-4EB6-8D1C-9E213859C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5"/>
          <a:stretch/>
        </p:blipFill>
        <p:spPr>
          <a:xfrm>
            <a:off x="40697" y="827314"/>
            <a:ext cx="7445934" cy="52686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27093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8521356-E6A9-424B-8424-9C5855FEE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48" y="1201281"/>
            <a:ext cx="9224062" cy="5555782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052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Espace réservé du contenu 4" descr="Une image contenant capture d’écran, écran, moniteur, télévision&#10;&#10;Description générée automatiquement">
            <a:extLst>
              <a:ext uri="{FF2B5EF4-FFF2-40B4-BE49-F238E27FC236}">
                <a16:creationId xmlns:a16="http://schemas.microsoft.com/office/drawing/2014/main" id="{2FC8C722-E2AC-422C-A595-F80F78D4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6" r="1" b="1"/>
          <a:stretch/>
        </p:blipFill>
        <p:spPr>
          <a:xfrm>
            <a:off x="274423" y="667657"/>
            <a:ext cx="10149637" cy="326426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761D12-993E-4D1E-924C-58E3F66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Création du fichier category.py contenant la classe Category.</a:t>
            </a:r>
          </a:p>
        </p:txBody>
      </p:sp>
    </p:spTree>
    <p:extLst>
      <p:ext uri="{BB962C8B-B14F-4D97-AF65-F5344CB8AC3E}">
        <p14:creationId xmlns:p14="http://schemas.microsoft.com/office/powerpoint/2010/main" val="4099830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8B44E6-2EB7-4731-8EEB-8449DA9A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Les méthodes de la classe Category:</a:t>
            </a:r>
          </a:p>
        </p:txBody>
      </p:sp>
      <p:pic>
        <p:nvPicPr>
          <p:cNvPr id="13" name="Espace réservé du contenu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C067FA8-24A4-4FB7-8504-DC1DFF607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" y="129533"/>
            <a:ext cx="9006673" cy="4724813"/>
          </a:xfrm>
        </p:spPr>
      </p:pic>
    </p:spTree>
    <p:extLst>
      <p:ext uri="{BB962C8B-B14F-4D97-AF65-F5344CB8AC3E}">
        <p14:creationId xmlns:p14="http://schemas.microsoft.com/office/powerpoint/2010/main" val="250754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5C7441-EE30-432D-8E0A-14EE3133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Création du fichier product.py contenant la classe Product.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 descr="Une image contenant texte, table, assis, noir&#10;&#10;Description générée automatiquement">
            <a:extLst>
              <a:ext uri="{FF2B5EF4-FFF2-40B4-BE49-F238E27FC236}">
                <a16:creationId xmlns:a16="http://schemas.microsoft.com/office/drawing/2014/main" id="{0E3D55C2-174A-41EA-9C5D-E4C2B6C6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1" b="3"/>
          <a:stretch/>
        </p:blipFill>
        <p:spPr>
          <a:xfrm>
            <a:off x="1130037" y="647698"/>
            <a:ext cx="5298296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705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B5C656-4932-4821-979D-514F4847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Les méthodes de la classe Product.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 descr="Une image contenant capture d’écran, herbe, assis, moniteur&#10;&#10;Description générée automatiquement">
            <a:extLst>
              <a:ext uri="{FF2B5EF4-FFF2-40B4-BE49-F238E27FC236}">
                <a16:creationId xmlns:a16="http://schemas.microsoft.com/office/drawing/2014/main" id="{934F4CDA-D53B-4B36-A1B3-6D452FF3F7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" r="3" b="3"/>
          <a:stretch/>
        </p:blipFill>
        <p:spPr>
          <a:xfrm>
            <a:off x="107949" y="604533"/>
            <a:ext cx="8119091" cy="5665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0112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téléphone, moniteur, portable&#10;&#10;Description générée automatiquement">
            <a:extLst>
              <a:ext uri="{FF2B5EF4-FFF2-40B4-BE49-F238E27FC236}">
                <a16:creationId xmlns:a16="http://schemas.microsoft.com/office/drawing/2014/main" id="{D0B32113-A898-4177-BF1B-FA488AF5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1231082"/>
            <a:ext cx="11079086" cy="53733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81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téléphone&#10;&#10;Description générée automatiquement">
            <a:extLst>
              <a:ext uri="{FF2B5EF4-FFF2-40B4-BE49-F238E27FC236}">
                <a16:creationId xmlns:a16="http://schemas.microsoft.com/office/drawing/2014/main" id="{4041366C-E3AF-4045-A306-064AA6A1E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38214"/>
            <a:ext cx="10190850" cy="64657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44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56000">
              <a:schemeClr val="accent5">
                <a:lumMod val="89000"/>
              </a:schemeClr>
            </a:gs>
            <a:gs pos="38000">
              <a:schemeClr val="accent5">
                <a:lumMod val="75000"/>
              </a:schemeClr>
            </a:gs>
            <a:gs pos="100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98AAF-BAB6-4E66-9F61-C0B56606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Requirements.txt</a:t>
            </a:r>
          </a:p>
        </p:txBody>
      </p:sp>
      <p:pic>
        <p:nvPicPr>
          <p:cNvPr id="5" name="Espace réservé du contenu 4" descr="Une image contenant assis, noir, sombre, pièce&#10;&#10;Description générée automatiquement">
            <a:extLst>
              <a:ext uri="{FF2B5EF4-FFF2-40B4-BE49-F238E27FC236}">
                <a16:creationId xmlns:a16="http://schemas.microsoft.com/office/drawing/2014/main" id="{53C09FD1-8FDC-4E06-8485-9A6BD3A7F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4" b="2"/>
          <a:stretch/>
        </p:blipFill>
        <p:spPr>
          <a:xfrm>
            <a:off x="3453427" y="964691"/>
            <a:ext cx="5285145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0107A-044F-4787-9C2E-1C362F90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fr-FR"/>
              <a:t>Création du fichier main.py</a:t>
            </a:r>
            <a:endParaRPr lang="fr-FR" dirty="0"/>
          </a:p>
        </p:txBody>
      </p:sp>
      <p:pic>
        <p:nvPicPr>
          <p:cNvPr id="5" name="Espace réservé du contenu 4" descr="Une image contenant texte, table, noir, assis&#10;&#10;Description générée automatiquement">
            <a:extLst>
              <a:ext uri="{FF2B5EF4-FFF2-40B4-BE49-F238E27FC236}">
                <a16:creationId xmlns:a16="http://schemas.microsoft.com/office/drawing/2014/main" id="{AC8EA8F7-99B2-450B-8500-3C556623E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57" y="1150437"/>
            <a:ext cx="4764945" cy="5553131"/>
          </a:xfrm>
        </p:spPr>
      </p:pic>
    </p:spTree>
    <p:extLst>
      <p:ext uri="{BB962C8B-B14F-4D97-AF65-F5344CB8AC3E}">
        <p14:creationId xmlns:p14="http://schemas.microsoft.com/office/powerpoint/2010/main" val="301338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C1FEFB-CEC9-4C63-A7C7-39C84D8B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fr-FR" b="1" u="sng"/>
              <a:t>MISSION: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258A5-EB98-4F31-AFEC-38AF1C99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fr-FR"/>
              <a:t>Créer un programme qui interagirait avec la base OpenFoodFacts pour en récupérer les aliments, les comparer et proposer à l'utilisateur un substitut plus sain à l'aliment.</a:t>
            </a:r>
          </a:p>
        </p:txBody>
      </p:sp>
    </p:spTree>
    <p:extLst>
      <p:ext uri="{BB962C8B-B14F-4D97-AF65-F5344CB8AC3E}">
        <p14:creationId xmlns:p14="http://schemas.microsoft.com/office/powerpoint/2010/main" val="37736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portable, table, assis, écran&#10;&#10;Description générée automatiquement">
            <a:extLst>
              <a:ext uri="{FF2B5EF4-FFF2-40B4-BE49-F238E27FC236}">
                <a16:creationId xmlns:a16="http://schemas.microsoft.com/office/drawing/2014/main" id="{CE7B6268-1F4B-4227-92D9-DEDAE3DA1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" y="1494971"/>
            <a:ext cx="11957240" cy="36285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11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626B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capture d’écran, moniteur, téléphone, écran&#10;&#10;Description générée automatiquement">
            <a:extLst>
              <a:ext uri="{FF2B5EF4-FFF2-40B4-BE49-F238E27FC236}">
                <a16:creationId xmlns:a16="http://schemas.microsoft.com/office/drawing/2014/main" id="{E22C81B2-3709-4EE3-9F08-1D78ED032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 b="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4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assis, écran, moniteur, noir&#10;&#10;Description générée automatiquement">
            <a:extLst>
              <a:ext uri="{FF2B5EF4-FFF2-40B4-BE49-F238E27FC236}">
                <a16:creationId xmlns:a16="http://schemas.microsoft.com/office/drawing/2014/main" id="{0078115E-4030-49F0-8163-E16AFE0B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" y="624114"/>
            <a:ext cx="11899884" cy="5007429"/>
          </a:xfrm>
        </p:spPr>
      </p:pic>
    </p:spTree>
    <p:extLst>
      <p:ext uri="{BB962C8B-B14F-4D97-AF65-F5344CB8AC3E}">
        <p14:creationId xmlns:p14="http://schemas.microsoft.com/office/powerpoint/2010/main" val="125031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assis, téléphone&#10;&#10;Description générée automatiquement">
            <a:extLst>
              <a:ext uri="{FF2B5EF4-FFF2-40B4-BE49-F238E27FC236}">
                <a16:creationId xmlns:a16="http://schemas.microsoft.com/office/drawing/2014/main" id="{C550F460-40C7-41B9-BD03-9733FD55B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7" y="87985"/>
            <a:ext cx="7707084" cy="6724810"/>
          </a:xfrm>
        </p:spPr>
      </p:pic>
    </p:spTree>
    <p:extLst>
      <p:ext uri="{BB962C8B-B14F-4D97-AF65-F5344CB8AC3E}">
        <p14:creationId xmlns:p14="http://schemas.microsoft.com/office/powerpoint/2010/main" val="383260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assis, téléphone, portable&#10;&#10;Description générée automatiquement">
            <a:extLst>
              <a:ext uri="{FF2B5EF4-FFF2-40B4-BE49-F238E27FC236}">
                <a16:creationId xmlns:a16="http://schemas.microsoft.com/office/drawing/2014/main" id="{74B85BAF-2A4B-4F82-BC7F-C032CFF33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0931"/>
            <a:ext cx="8650514" cy="6743934"/>
          </a:xfrm>
        </p:spPr>
      </p:pic>
    </p:spTree>
    <p:extLst>
      <p:ext uri="{BB962C8B-B14F-4D97-AF65-F5344CB8AC3E}">
        <p14:creationId xmlns:p14="http://schemas.microsoft.com/office/powerpoint/2010/main" val="333734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1A025-6553-421E-9A7F-4B63F7E6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2766218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31722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E7A55-43AC-42D9-B85E-4EBE28AC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Apprentissage: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1FA832-44BA-4AF5-87D8-350D96FE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Fonctionnement base de données MYSQL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Langage SQL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Fonctionnement d’une API.</a:t>
            </a:r>
          </a:p>
        </p:txBody>
      </p:sp>
    </p:spTree>
    <p:extLst>
      <p:ext uri="{BB962C8B-B14F-4D97-AF65-F5344CB8AC3E}">
        <p14:creationId xmlns:p14="http://schemas.microsoft.com/office/powerpoint/2010/main" val="1437388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B323C-611C-4E9C-A1C4-7CD9DA58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Difficultés rencontrées: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3B7EA-AB2B-4E23-BA1B-692EF4EB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et extraction de données via API.</a:t>
            </a:r>
          </a:p>
          <a:p>
            <a:pPr lvl="1"/>
            <a:r>
              <a:rPr lang="fr-FR" dirty="0"/>
              <a:t>Surmontés grâce à documentation API =&gt; recherche par critères.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Sélection d’un substitut au hasard.</a:t>
            </a:r>
          </a:p>
          <a:p>
            <a:pPr lvl="1"/>
            <a:r>
              <a:rPr lang="fr-FR" dirty="0"/>
              <a:t>Surmonté grâce à la méthode RAND().</a:t>
            </a:r>
          </a:p>
          <a:p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7704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2F635-D3B7-40D1-93ED-903227B5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Amélioration possible: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FF8C5-6929-45CC-A08C-DAA1395E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4006"/>
          </a:xfrm>
        </p:spPr>
        <p:txBody>
          <a:bodyPr>
            <a:normAutofit/>
          </a:bodyPr>
          <a:lstStyle/>
          <a:p>
            <a:r>
              <a:rPr lang="fr-FR" dirty="0"/>
              <a:t>Donner plus de choix à l’utilisateur.</a:t>
            </a:r>
          </a:p>
          <a:p>
            <a:endParaRPr lang="fr-FR" dirty="0"/>
          </a:p>
          <a:p>
            <a:pPr lvl="1"/>
            <a:r>
              <a:rPr lang="fr-FR" dirty="0"/>
              <a:t>Effacer base de données (reset).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Plus de catégories et produits =&gt; via API directement.</a:t>
            </a:r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AF313-F671-47EB-B381-63051C22074E}"/>
              </a:ext>
            </a:extLst>
          </p:cNvPr>
          <p:cNvSpPr/>
          <p:nvPr/>
        </p:nvSpPr>
        <p:spPr>
          <a:xfrm>
            <a:off x="152629" y="4668321"/>
            <a:ext cx="113125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4400" dirty="0"/>
              <a:t>Projet selon cahier des charges.</a:t>
            </a:r>
          </a:p>
        </p:txBody>
      </p:sp>
    </p:spTree>
    <p:extLst>
      <p:ext uri="{BB962C8B-B14F-4D97-AF65-F5344CB8AC3E}">
        <p14:creationId xmlns:p14="http://schemas.microsoft.com/office/powerpoint/2010/main" val="13109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94A7AE-3984-4ADD-9BB9-82EE9676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fr-FR" b="1" u="sng"/>
              <a:t>CADRE DE DÉPART: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F03814-C0C6-42D0-A0CE-43E9C49E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fr-FR"/>
              <a:t>Création d’un repo Git.</a:t>
            </a:r>
          </a:p>
          <a:p>
            <a:pPr lvl="1"/>
            <a:r>
              <a:rPr lang="fr-FR"/>
              <a:t>Lien GitHub: </a:t>
            </a:r>
            <a:r>
              <a:rPr lang="fr-FR">
                <a:hlinkClick r:id="rId4"/>
              </a:rPr>
              <a:t>https://github.com/Tony380/Projet5 </a:t>
            </a:r>
            <a:endParaRPr lang="fr-FR"/>
          </a:p>
          <a:p>
            <a:pPr lvl="1"/>
            <a:endParaRPr lang="fr-FR"/>
          </a:p>
          <a:p>
            <a:r>
              <a:rPr lang="fr-FR"/>
              <a:t>Création d’un environnement virtuel.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3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07C4E-5F74-4C7B-897E-08B78DD5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fr-FR" b="1" u="sng"/>
              <a:t>TRELLO: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986022-5136-4B41-81CE-03D97302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fr-FR"/>
              <a:t>Création tableau Trello.</a:t>
            </a:r>
          </a:p>
          <a:p>
            <a:pPr lvl="1"/>
            <a:r>
              <a:rPr lang="fr-FR"/>
              <a:t>User stories =&gt; tâches =&gt;planification.</a:t>
            </a:r>
          </a:p>
          <a:p>
            <a:pPr marL="457200" lvl="1" indent="0">
              <a:buNone/>
            </a:pPr>
            <a:endParaRPr lang="fr-FR"/>
          </a:p>
        </p:txBody>
      </p:sp>
      <p:pic>
        <p:nvPicPr>
          <p:cNvPr id="7" name="Image 6" descr="Une image contenant capture d’écran, moniteur, intérieur, écran&#10;&#10;Description générée automatiquement">
            <a:extLst>
              <a:ext uri="{FF2B5EF4-FFF2-40B4-BE49-F238E27FC236}">
                <a16:creationId xmlns:a16="http://schemas.microsoft.com/office/drawing/2014/main" id="{5BDE9F97-93AA-47E2-83AB-6CE2A0ABB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56" y="1538514"/>
            <a:ext cx="7469501" cy="40494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28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0657E9-96EF-419B-9BD5-E329DA34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fr-FR" sz="3200" b="1" u="sng">
                <a:solidFill>
                  <a:srgbClr val="F2F2F2"/>
                </a:solidFill>
              </a:rPr>
              <a:t>README.md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207DD59-73C9-45F7-B88C-5EAFAC0D9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18068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85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E90458-D64F-44D4-9E69-BDA8F71C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 b="1" u="sng">
                <a:solidFill>
                  <a:srgbClr val="EBEBEB"/>
                </a:solidFill>
              </a:rPr>
              <a:t>BASE DE DONNÉES: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Image 5" descr="Une image contenant capture d’écran, assis, moniteur, téléphone&#10;&#10;Description générée automatiquement">
            <a:extLst>
              <a:ext uri="{FF2B5EF4-FFF2-40B4-BE49-F238E27FC236}">
                <a16:creationId xmlns:a16="http://schemas.microsoft.com/office/drawing/2014/main" id="{62FB0281-FA64-4724-8261-E7031BF32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12" y="1143000"/>
            <a:ext cx="6507088" cy="5475514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BC707-2BDC-4DD4-A356-BDAA6FCA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Création fichier database.sql =&gt; « purbeurre »</a:t>
            </a:r>
          </a:p>
          <a:p>
            <a:endParaRPr lang="fr-FR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39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15FE6-1D0F-4EB7-B36B-259FDA71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Modèle physique de données:</a:t>
            </a:r>
            <a:br>
              <a:rPr lang="en-US" sz="38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8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Avec Draw.io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64DE86C-32A2-472E-B46D-2DBA08185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"/>
          <a:stretch/>
        </p:blipFill>
        <p:spPr>
          <a:xfrm>
            <a:off x="1130028" y="647698"/>
            <a:ext cx="5298314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637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2EBD49-4379-4883-B1C4-6AEB6CE2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fichier config.py</a:t>
            </a:r>
          </a:p>
        </p:txBody>
      </p:sp>
      <p:pic>
        <p:nvPicPr>
          <p:cNvPr id="5" name="Espace réservé du contenu 4" descr="Une image contenant mètre, horloge&#10;&#10;Description générée automatiquement">
            <a:extLst>
              <a:ext uri="{FF2B5EF4-FFF2-40B4-BE49-F238E27FC236}">
                <a16:creationId xmlns:a16="http://schemas.microsoft.com/office/drawing/2014/main" id="{AF2CF10D-B2A1-434E-9169-8D6ECAD90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" y="1571250"/>
            <a:ext cx="12157020" cy="3150849"/>
          </a:xfrm>
        </p:spPr>
      </p:pic>
    </p:spTree>
    <p:extLst>
      <p:ext uri="{BB962C8B-B14F-4D97-AF65-F5344CB8AC3E}">
        <p14:creationId xmlns:p14="http://schemas.microsoft.com/office/powerpoint/2010/main" val="392352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3294B2-AF11-4AF5-8051-BFEE93FF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 b="1" u="sng">
                <a:solidFill>
                  <a:srgbClr val="EBEBEB"/>
                </a:solidFill>
              </a:rPr>
              <a:t>DÉVELOPPEMENT: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0E227-D782-43E7-8D05-CF401868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fr-FR"/>
              <a:t>Création fichier purbeurre.py contenant la classe Purbeurre.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5" name="Image 4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76F4BB09-4DD4-440F-9EBF-75CA2FD4D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7" y="3429000"/>
            <a:ext cx="11688391" cy="31558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4480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286</Words>
  <Application>Microsoft Office PowerPoint</Application>
  <PresentationFormat>Grand écran</PresentationFormat>
  <Paragraphs>54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PROJET 5  </vt:lpstr>
      <vt:lpstr>MISSION:</vt:lpstr>
      <vt:lpstr>CADRE DE DÉPART:</vt:lpstr>
      <vt:lpstr>TRELLO:</vt:lpstr>
      <vt:lpstr>README.md</vt:lpstr>
      <vt:lpstr>BASE DE DONNÉES:</vt:lpstr>
      <vt:lpstr>Modèle physique de données:  Avec Draw.io</vt:lpstr>
      <vt:lpstr>Création du fichier config.py</vt:lpstr>
      <vt:lpstr>DÉVELOPPEMENT:</vt:lpstr>
      <vt:lpstr>Les méthodes de la classe Purbeurre:</vt:lpstr>
      <vt:lpstr>Présentation PowerPoint</vt:lpstr>
      <vt:lpstr>Création du fichier category.py contenant la classe Category.</vt:lpstr>
      <vt:lpstr>Les méthodes de la classe Category:</vt:lpstr>
      <vt:lpstr>Création du fichier product.py contenant la classe Product.</vt:lpstr>
      <vt:lpstr>Les méthodes de la classe Product.</vt:lpstr>
      <vt:lpstr>Présentation PowerPoint</vt:lpstr>
      <vt:lpstr>Présentation PowerPoint</vt:lpstr>
      <vt:lpstr>Requirements.txt</vt:lpstr>
      <vt:lpstr>Création du fichier main.py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CONCLUSION:</vt:lpstr>
      <vt:lpstr>Apprentissage:</vt:lpstr>
      <vt:lpstr>Difficultés rencontrées:</vt:lpstr>
      <vt:lpstr>Amélioration possible: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 </dc:title>
  <dc:creator>Pilar Garcia</dc:creator>
  <cp:lastModifiedBy>Pilar Garcia</cp:lastModifiedBy>
  <cp:revision>6</cp:revision>
  <dcterms:created xsi:type="dcterms:W3CDTF">2020-04-28T16:36:38Z</dcterms:created>
  <dcterms:modified xsi:type="dcterms:W3CDTF">2020-04-30T16:24:58Z</dcterms:modified>
</cp:coreProperties>
</file>