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  <p:sldId id="263" r:id="rId6"/>
    <p:sldId id="262" r:id="rId7"/>
    <p:sldId id="264" r:id="rId8"/>
    <p:sldId id="278" r:id="rId9"/>
    <p:sldId id="265" r:id="rId10"/>
    <p:sldId id="276" r:id="rId11"/>
    <p:sldId id="277" r:id="rId12"/>
    <p:sldId id="266" r:id="rId13"/>
    <p:sldId id="267" r:id="rId14"/>
    <p:sldId id="268" r:id="rId15"/>
    <p:sldId id="272" r:id="rId16"/>
    <p:sldId id="271" r:id="rId17"/>
    <p:sldId id="274" r:id="rId18"/>
    <p:sldId id="269" r:id="rId19"/>
    <p:sldId id="280" r:id="rId20"/>
    <p:sldId id="270" r:id="rId21"/>
    <p:sldId id="273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AB4B5-2F41-48B8-BF70-01F62EDF6CF1}" type="doc">
      <dgm:prSet loTypeId="urn:microsoft.com/office/officeart/2005/8/layout/chevron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80B974-6647-44BB-976C-31735E10B73D}">
      <dgm:prSet/>
      <dgm:spPr/>
      <dgm:t>
        <a:bodyPr/>
        <a:lstStyle/>
        <a:p>
          <a:r>
            <a:rPr lang="fr-FR" dirty="0"/>
            <a:t>Initialisation</a:t>
          </a:r>
          <a:endParaRPr lang="en-US" dirty="0"/>
        </a:p>
      </dgm:t>
    </dgm:pt>
    <dgm:pt modelId="{298D6ECC-0CFA-4001-B539-8EFC44867AFC}" type="parTrans" cxnId="{3EDA7D5B-F273-4896-A39E-6DB620EFB5DB}">
      <dgm:prSet/>
      <dgm:spPr/>
      <dgm:t>
        <a:bodyPr/>
        <a:lstStyle/>
        <a:p>
          <a:endParaRPr lang="en-US"/>
        </a:p>
      </dgm:t>
    </dgm:pt>
    <dgm:pt modelId="{B12FCF40-DF1C-4A82-8846-19E1877AF67F}" type="sibTrans" cxnId="{3EDA7D5B-F273-4896-A39E-6DB620EFB5DB}">
      <dgm:prSet/>
      <dgm:spPr/>
      <dgm:t>
        <a:bodyPr/>
        <a:lstStyle/>
        <a:p>
          <a:endParaRPr lang="en-US"/>
        </a:p>
      </dgm:t>
    </dgm:pt>
    <dgm:pt modelId="{80515963-DF6B-47A5-8B6B-DE826DD38756}">
      <dgm:prSet/>
      <dgm:spPr/>
      <dgm:t>
        <a:bodyPr/>
        <a:lstStyle/>
        <a:p>
          <a:r>
            <a:rPr lang="fr-FR" dirty="0"/>
            <a:t>Projet 8</a:t>
          </a:r>
          <a:endParaRPr lang="en-US" dirty="0"/>
        </a:p>
      </dgm:t>
    </dgm:pt>
    <dgm:pt modelId="{47F039DF-4E1C-4400-B43D-6D3FD027EAC2}" type="parTrans" cxnId="{7853695D-EE13-4015-AADD-F224D2275AC4}">
      <dgm:prSet/>
      <dgm:spPr/>
      <dgm:t>
        <a:bodyPr/>
        <a:lstStyle/>
        <a:p>
          <a:endParaRPr lang="en-US"/>
        </a:p>
      </dgm:t>
    </dgm:pt>
    <dgm:pt modelId="{D4F8BB40-1353-4B96-B72F-93A719A39B2B}" type="sibTrans" cxnId="{7853695D-EE13-4015-AADD-F224D2275AC4}">
      <dgm:prSet/>
      <dgm:spPr/>
      <dgm:t>
        <a:bodyPr/>
        <a:lstStyle/>
        <a:p>
          <a:endParaRPr lang="en-US"/>
        </a:p>
      </dgm:t>
    </dgm:pt>
    <dgm:pt modelId="{982A1FE3-44DC-4754-BEF3-00BE7B1A292C}" type="pres">
      <dgm:prSet presAssocID="{000AB4B5-2F41-48B8-BF70-01F62EDF6CF1}" presName="Name0" presStyleCnt="0">
        <dgm:presLayoutVars>
          <dgm:dir/>
          <dgm:animLvl val="lvl"/>
          <dgm:resizeHandles val="exact"/>
        </dgm:presLayoutVars>
      </dgm:prSet>
      <dgm:spPr/>
    </dgm:pt>
    <dgm:pt modelId="{5691EAC0-8290-4D65-8BA4-EE30DE7A361B}" type="pres">
      <dgm:prSet presAssocID="{3980B974-6647-44BB-976C-31735E10B73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F691A8D-DD68-4921-AEB6-8B8A1641C64F}" type="pres">
      <dgm:prSet presAssocID="{B12FCF40-DF1C-4A82-8846-19E1877AF67F}" presName="parTxOnlySpace" presStyleCnt="0"/>
      <dgm:spPr/>
    </dgm:pt>
    <dgm:pt modelId="{951C295F-91F7-4FE8-86C3-6B69B852B015}" type="pres">
      <dgm:prSet presAssocID="{80515963-DF6B-47A5-8B6B-DE826DD3875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A219313-B941-4D55-A238-78596BDB49B9}" type="presOf" srcId="{000AB4B5-2F41-48B8-BF70-01F62EDF6CF1}" destId="{982A1FE3-44DC-4754-BEF3-00BE7B1A292C}" srcOrd="0" destOrd="0" presId="urn:microsoft.com/office/officeart/2005/8/layout/chevron1"/>
    <dgm:cxn modelId="{1034291A-69C4-4875-8FBA-2F2FFBE05B59}" type="presOf" srcId="{3980B974-6647-44BB-976C-31735E10B73D}" destId="{5691EAC0-8290-4D65-8BA4-EE30DE7A361B}" srcOrd="0" destOrd="0" presId="urn:microsoft.com/office/officeart/2005/8/layout/chevron1"/>
    <dgm:cxn modelId="{3EDA7D5B-F273-4896-A39E-6DB620EFB5DB}" srcId="{000AB4B5-2F41-48B8-BF70-01F62EDF6CF1}" destId="{3980B974-6647-44BB-976C-31735E10B73D}" srcOrd="0" destOrd="0" parTransId="{298D6ECC-0CFA-4001-B539-8EFC44867AFC}" sibTransId="{B12FCF40-DF1C-4A82-8846-19E1877AF67F}"/>
    <dgm:cxn modelId="{7853695D-EE13-4015-AADD-F224D2275AC4}" srcId="{000AB4B5-2F41-48B8-BF70-01F62EDF6CF1}" destId="{80515963-DF6B-47A5-8B6B-DE826DD38756}" srcOrd="1" destOrd="0" parTransId="{47F039DF-4E1C-4400-B43D-6D3FD027EAC2}" sibTransId="{D4F8BB40-1353-4B96-B72F-93A719A39B2B}"/>
    <dgm:cxn modelId="{584F29A2-6BF7-4368-BDC4-CC552B016E5F}" type="presOf" srcId="{80515963-DF6B-47A5-8B6B-DE826DD38756}" destId="{951C295F-91F7-4FE8-86C3-6B69B852B015}" srcOrd="0" destOrd="0" presId="urn:microsoft.com/office/officeart/2005/8/layout/chevron1"/>
    <dgm:cxn modelId="{6C643F2A-67B6-4B29-B839-F97AB7AB8B00}" type="presParOf" srcId="{982A1FE3-44DC-4754-BEF3-00BE7B1A292C}" destId="{5691EAC0-8290-4D65-8BA4-EE30DE7A361B}" srcOrd="0" destOrd="0" presId="urn:microsoft.com/office/officeart/2005/8/layout/chevron1"/>
    <dgm:cxn modelId="{0F597FA1-D100-4BA0-A551-BD22738810E9}" type="presParOf" srcId="{982A1FE3-44DC-4754-BEF3-00BE7B1A292C}" destId="{1F691A8D-DD68-4921-AEB6-8B8A1641C64F}" srcOrd="1" destOrd="0" presId="urn:microsoft.com/office/officeart/2005/8/layout/chevron1"/>
    <dgm:cxn modelId="{95F6BF9C-CB9D-4CE3-9FE5-6340C4987C10}" type="presParOf" srcId="{982A1FE3-44DC-4754-BEF3-00BE7B1A292C}" destId="{951C295F-91F7-4FE8-86C3-6B69B852B01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3B0F0-1681-4DBC-A00A-F914C2258F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2E2B99-811D-470D-AB1B-E8CF04910A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Téléchargement du logiciel</a:t>
          </a:r>
          <a:endParaRPr lang="en-US"/>
        </a:p>
      </dgm:t>
    </dgm:pt>
    <dgm:pt modelId="{930E653A-CD0E-4B00-B03F-0B44DFDA1E20}" type="parTrans" cxnId="{FA412B69-E0D4-4783-BCDA-2AD28F330B58}">
      <dgm:prSet/>
      <dgm:spPr/>
      <dgm:t>
        <a:bodyPr/>
        <a:lstStyle/>
        <a:p>
          <a:endParaRPr lang="en-US"/>
        </a:p>
      </dgm:t>
    </dgm:pt>
    <dgm:pt modelId="{3C4A1F93-9998-4501-845A-01643E169F67}" type="sibTrans" cxnId="{FA412B69-E0D4-4783-BCDA-2AD28F330B58}">
      <dgm:prSet/>
      <dgm:spPr/>
      <dgm:t>
        <a:bodyPr/>
        <a:lstStyle/>
        <a:p>
          <a:endParaRPr lang="en-US"/>
        </a:p>
      </dgm:t>
    </dgm:pt>
    <dgm:pt modelId="{8674D65D-AF14-41B0-8430-D4569F6794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Installation</a:t>
          </a:r>
          <a:endParaRPr lang="en-US"/>
        </a:p>
      </dgm:t>
    </dgm:pt>
    <dgm:pt modelId="{2E310982-C2FA-4F78-BDE9-533E863E92D5}" type="parTrans" cxnId="{903173AD-06EF-4B78-BCEE-52ED44380830}">
      <dgm:prSet/>
      <dgm:spPr/>
      <dgm:t>
        <a:bodyPr/>
        <a:lstStyle/>
        <a:p>
          <a:endParaRPr lang="en-US"/>
        </a:p>
      </dgm:t>
    </dgm:pt>
    <dgm:pt modelId="{984F7816-B327-4E8B-AC22-6730FE08325A}" type="sibTrans" cxnId="{903173AD-06EF-4B78-BCEE-52ED44380830}">
      <dgm:prSet/>
      <dgm:spPr/>
      <dgm:t>
        <a:bodyPr/>
        <a:lstStyle/>
        <a:p>
          <a:endParaRPr lang="en-US"/>
        </a:p>
      </dgm:t>
    </dgm:pt>
    <dgm:pt modelId="{CE2F8F65-07FE-42D3-B05A-42E6B5D370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la base de données purbeurre</a:t>
          </a:r>
          <a:endParaRPr lang="en-US"/>
        </a:p>
      </dgm:t>
    </dgm:pt>
    <dgm:pt modelId="{80D59BBC-3A52-4D5D-AD76-31234913F748}" type="parTrans" cxnId="{7C47E8D8-0DC3-47EF-ADAC-F5F7E7DD4594}">
      <dgm:prSet/>
      <dgm:spPr/>
      <dgm:t>
        <a:bodyPr/>
        <a:lstStyle/>
        <a:p>
          <a:endParaRPr lang="en-US"/>
        </a:p>
      </dgm:t>
    </dgm:pt>
    <dgm:pt modelId="{E357DC64-2701-4187-B37F-CE3E8933EFA3}" type="sibTrans" cxnId="{7C47E8D8-0DC3-47EF-ADAC-F5F7E7DD4594}">
      <dgm:prSet/>
      <dgm:spPr/>
      <dgm:t>
        <a:bodyPr/>
        <a:lstStyle/>
        <a:p>
          <a:endParaRPr lang="en-US"/>
        </a:p>
      </dgm:t>
    </dgm:pt>
    <dgm:pt modelId="{DC064AEF-0C73-43FA-9874-AD109C1B5603}" type="pres">
      <dgm:prSet presAssocID="{0713B0F0-1681-4DBC-A00A-F914C2258F9A}" presName="root" presStyleCnt="0">
        <dgm:presLayoutVars>
          <dgm:dir/>
          <dgm:resizeHandles val="exact"/>
        </dgm:presLayoutVars>
      </dgm:prSet>
      <dgm:spPr/>
    </dgm:pt>
    <dgm:pt modelId="{19F52410-C49B-4833-A705-F95A9932ADE4}" type="pres">
      <dgm:prSet presAssocID="{5C2E2B99-811D-470D-AB1B-E8CF04910AEB}" presName="compNode" presStyleCnt="0"/>
      <dgm:spPr/>
    </dgm:pt>
    <dgm:pt modelId="{80E16B2D-1591-484D-899E-E7720718C75F}" type="pres">
      <dgm:prSet presAssocID="{5C2E2B99-811D-470D-AB1B-E8CF04910AEB}" presName="bgRect" presStyleLbl="bgShp" presStyleIdx="0" presStyleCnt="3"/>
      <dgm:spPr/>
    </dgm:pt>
    <dgm:pt modelId="{15D8FA0B-1BB3-4230-BE18-70629EADDFDD}" type="pres">
      <dgm:prSet presAssocID="{5C2E2B99-811D-470D-AB1B-E8CF04910A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E888415E-92F3-43E1-9BBB-89E3231BD2EF}" type="pres">
      <dgm:prSet presAssocID="{5C2E2B99-811D-470D-AB1B-E8CF04910AEB}" presName="spaceRect" presStyleCnt="0"/>
      <dgm:spPr/>
    </dgm:pt>
    <dgm:pt modelId="{044AE5FC-B8AB-4835-A329-FA8776DE18F5}" type="pres">
      <dgm:prSet presAssocID="{5C2E2B99-811D-470D-AB1B-E8CF04910AEB}" presName="parTx" presStyleLbl="revTx" presStyleIdx="0" presStyleCnt="3">
        <dgm:presLayoutVars>
          <dgm:chMax val="0"/>
          <dgm:chPref val="0"/>
        </dgm:presLayoutVars>
      </dgm:prSet>
      <dgm:spPr/>
    </dgm:pt>
    <dgm:pt modelId="{A58EFA12-DE62-491D-936D-A922FD851397}" type="pres">
      <dgm:prSet presAssocID="{3C4A1F93-9998-4501-845A-01643E169F67}" presName="sibTrans" presStyleCnt="0"/>
      <dgm:spPr/>
    </dgm:pt>
    <dgm:pt modelId="{F2DE2144-A718-492E-A4E7-D6517811F5E9}" type="pres">
      <dgm:prSet presAssocID="{8674D65D-AF14-41B0-8430-D4569F67942D}" presName="compNode" presStyleCnt="0"/>
      <dgm:spPr/>
    </dgm:pt>
    <dgm:pt modelId="{F2B43220-3575-47B2-901E-20A94560569C}" type="pres">
      <dgm:prSet presAssocID="{8674D65D-AF14-41B0-8430-D4569F67942D}" presName="bgRect" presStyleLbl="bgShp" presStyleIdx="1" presStyleCnt="3"/>
      <dgm:spPr/>
    </dgm:pt>
    <dgm:pt modelId="{390250E9-ACE1-4C11-973E-57BA97027D25}" type="pres">
      <dgm:prSet presAssocID="{8674D65D-AF14-41B0-8430-D4569F679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9842B493-EE57-40F7-8A15-36BBEFD8221A}" type="pres">
      <dgm:prSet presAssocID="{8674D65D-AF14-41B0-8430-D4569F67942D}" presName="spaceRect" presStyleCnt="0"/>
      <dgm:spPr/>
    </dgm:pt>
    <dgm:pt modelId="{3DA0CD41-98DD-46D1-BDB0-2A0CD8547502}" type="pres">
      <dgm:prSet presAssocID="{8674D65D-AF14-41B0-8430-D4569F67942D}" presName="parTx" presStyleLbl="revTx" presStyleIdx="1" presStyleCnt="3">
        <dgm:presLayoutVars>
          <dgm:chMax val="0"/>
          <dgm:chPref val="0"/>
        </dgm:presLayoutVars>
      </dgm:prSet>
      <dgm:spPr/>
    </dgm:pt>
    <dgm:pt modelId="{9E7FDF87-625E-466A-882B-869511F67773}" type="pres">
      <dgm:prSet presAssocID="{984F7816-B327-4E8B-AC22-6730FE08325A}" presName="sibTrans" presStyleCnt="0"/>
      <dgm:spPr/>
    </dgm:pt>
    <dgm:pt modelId="{F876E1EC-82FA-4938-AC6E-8C8F9BFBF108}" type="pres">
      <dgm:prSet presAssocID="{CE2F8F65-07FE-42D3-B05A-42E6B5D37042}" presName="compNode" presStyleCnt="0"/>
      <dgm:spPr/>
    </dgm:pt>
    <dgm:pt modelId="{8224F78F-129F-45CF-856A-151F8C0AEEF8}" type="pres">
      <dgm:prSet presAssocID="{CE2F8F65-07FE-42D3-B05A-42E6B5D37042}" presName="bgRect" presStyleLbl="bgShp" presStyleIdx="2" presStyleCnt="3"/>
      <dgm:spPr/>
    </dgm:pt>
    <dgm:pt modelId="{E23741CB-B123-4994-B4BB-3B868CA02C2E}" type="pres">
      <dgm:prSet presAssocID="{CE2F8F65-07FE-42D3-B05A-42E6B5D370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00FB668-007E-4483-8181-7B588B60BCE3}" type="pres">
      <dgm:prSet presAssocID="{CE2F8F65-07FE-42D3-B05A-42E6B5D37042}" presName="spaceRect" presStyleCnt="0"/>
      <dgm:spPr/>
    </dgm:pt>
    <dgm:pt modelId="{2704FC3D-7A38-41AC-BD91-36AD6C1D8278}" type="pres">
      <dgm:prSet presAssocID="{CE2F8F65-07FE-42D3-B05A-42E6B5D370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19670E-2FB8-472A-A268-5C1B2CF8904D}" type="presOf" srcId="{5C2E2B99-811D-470D-AB1B-E8CF04910AEB}" destId="{044AE5FC-B8AB-4835-A329-FA8776DE18F5}" srcOrd="0" destOrd="0" presId="urn:microsoft.com/office/officeart/2018/2/layout/IconVerticalSolidList"/>
    <dgm:cxn modelId="{F1DB4367-AF41-43D9-B78C-DC8CBA12ADF7}" type="presOf" srcId="{CE2F8F65-07FE-42D3-B05A-42E6B5D37042}" destId="{2704FC3D-7A38-41AC-BD91-36AD6C1D8278}" srcOrd="0" destOrd="0" presId="urn:microsoft.com/office/officeart/2018/2/layout/IconVerticalSolidList"/>
    <dgm:cxn modelId="{FA412B69-E0D4-4783-BCDA-2AD28F330B58}" srcId="{0713B0F0-1681-4DBC-A00A-F914C2258F9A}" destId="{5C2E2B99-811D-470D-AB1B-E8CF04910AEB}" srcOrd="0" destOrd="0" parTransId="{930E653A-CD0E-4B00-B03F-0B44DFDA1E20}" sibTransId="{3C4A1F93-9998-4501-845A-01643E169F67}"/>
    <dgm:cxn modelId="{E30615AB-DB25-429A-AF4C-B03C1CE00D4B}" type="presOf" srcId="{0713B0F0-1681-4DBC-A00A-F914C2258F9A}" destId="{DC064AEF-0C73-43FA-9874-AD109C1B5603}" srcOrd="0" destOrd="0" presId="urn:microsoft.com/office/officeart/2018/2/layout/IconVerticalSolidList"/>
    <dgm:cxn modelId="{903173AD-06EF-4B78-BCEE-52ED44380830}" srcId="{0713B0F0-1681-4DBC-A00A-F914C2258F9A}" destId="{8674D65D-AF14-41B0-8430-D4569F67942D}" srcOrd="1" destOrd="0" parTransId="{2E310982-C2FA-4F78-BDE9-533E863E92D5}" sibTransId="{984F7816-B327-4E8B-AC22-6730FE08325A}"/>
    <dgm:cxn modelId="{7C47E8D8-0DC3-47EF-ADAC-F5F7E7DD4594}" srcId="{0713B0F0-1681-4DBC-A00A-F914C2258F9A}" destId="{CE2F8F65-07FE-42D3-B05A-42E6B5D37042}" srcOrd="2" destOrd="0" parTransId="{80D59BBC-3A52-4D5D-AD76-31234913F748}" sibTransId="{E357DC64-2701-4187-B37F-CE3E8933EFA3}"/>
    <dgm:cxn modelId="{F8A434F4-3137-42BB-9B9A-579BC3AB8912}" type="presOf" srcId="{8674D65D-AF14-41B0-8430-D4569F67942D}" destId="{3DA0CD41-98DD-46D1-BDB0-2A0CD8547502}" srcOrd="0" destOrd="0" presId="urn:microsoft.com/office/officeart/2018/2/layout/IconVerticalSolidList"/>
    <dgm:cxn modelId="{D9BA06E4-45A3-43CB-9174-B306D7AD654A}" type="presParOf" srcId="{DC064AEF-0C73-43FA-9874-AD109C1B5603}" destId="{19F52410-C49B-4833-A705-F95A9932ADE4}" srcOrd="0" destOrd="0" presId="urn:microsoft.com/office/officeart/2018/2/layout/IconVerticalSolidList"/>
    <dgm:cxn modelId="{B102E5BA-D70D-45F5-8844-BB8F96A6A533}" type="presParOf" srcId="{19F52410-C49B-4833-A705-F95A9932ADE4}" destId="{80E16B2D-1591-484D-899E-E7720718C75F}" srcOrd="0" destOrd="0" presId="urn:microsoft.com/office/officeart/2018/2/layout/IconVerticalSolidList"/>
    <dgm:cxn modelId="{E225F8B3-8DB8-4CB7-90CE-6D0420593A70}" type="presParOf" srcId="{19F52410-C49B-4833-A705-F95A9932ADE4}" destId="{15D8FA0B-1BB3-4230-BE18-70629EADDFDD}" srcOrd="1" destOrd="0" presId="urn:microsoft.com/office/officeart/2018/2/layout/IconVerticalSolidList"/>
    <dgm:cxn modelId="{87BC6595-8F79-4071-AC38-99740C9950AD}" type="presParOf" srcId="{19F52410-C49B-4833-A705-F95A9932ADE4}" destId="{E888415E-92F3-43E1-9BBB-89E3231BD2EF}" srcOrd="2" destOrd="0" presId="urn:microsoft.com/office/officeart/2018/2/layout/IconVerticalSolidList"/>
    <dgm:cxn modelId="{00BC5B52-B22C-4067-917E-DF9623C3FEF7}" type="presParOf" srcId="{19F52410-C49B-4833-A705-F95A9932ADE4}" destId="{044AE5FC-B8AB-4835-A329-FA8776DE18F5}" srcOrd="3" destOrd="0" presId="urn:microsoft.com/office/officeart/2018/2/layout/IconVerticalSolidList"/>
    <dgm:cxn modelId="{A24B54C0-51F3-487E-B769-4B78DAAD73A5}" type="presParOf" srcId="{DC064AEF-0C73-43FA-9874-AD109C1B5603}" destId="{A58EFA12-DE62-491D-936D-A922FD851397}" srcOrd="1" destOrd="0" presId="urn:microsoft.com/office/officeart/2018/2/layout/IconVerticalSolidList"/>
    <dgm:cxn modelId="{CA379996-2B5D-4C2C-A390-17AA5B27D924}" type="presParOf" srcId="{DC064AEF-0C73-43FA-9874-AD109C1B5603}" destId="{F2DE2144-A718-492E-A4E7-D6517811F5E9}" srcOrd="2" destOrd="0" presId="urn:microsoft.com/office/officeart/2018/2/layout/IconVerticalSolidList"/>
    <dgm:cxn modelId="{0F9C7B92-4B05-4D2A-BDF2-D39EA8556429}" type="presParOf" srcId="{F2DE2144-A718-492E-A4E7-D6517811F5E9}" destId="{F2B43220-3575-47B2-901E-20A94560569C}" srcOrd="0" destOrd="0" presId="urn:microsoft.com/office/officeart/2018/2/layout/IconVerticalSolidList"/>
    <dgm:cxn modelId="{553F2843-7F1E-4BAB-B6FB-FF8CDDCCD644}" type="presParOf" srcId="{F2DE2144-A718-492E-A4E7-D6517811F5E9}" destId="{390250E9-ACE1-4C11-973E-57BA97027D25}" srcOrd="1" destOrd="0" presId="urn:microsoft.com/office/officeart/2018/2/layout/IconVerticalSolidList"/>
    <dgm:cxn modelId="{467422B2-BE00-4FF1-B31B-80298A9B0653}" type="presParOf" srcId="{F2DE2144-A718-492E-A4E7-D6517811F5E9}" destId="{9842B493-EE57-40F7-8A15-36BBEFD8221A}" srcOrd="2" destOrd="0" presId="urn:microsoft.com/office/officeart/2018/2/layout/IconVerticalSolidList"/>
    <dgm:cxn modelId="{0ED6957A-E58C-4C29-ADEA-6CCE4DBD09F2}" type="presParOf" srcId="{F2DE2144-A718-492E-A4E7-D6517811F5E9}" destId="{3DA0CD41-98DD-46D1-BDB0-2A0CD8547502}" srcOrd="3" destOrd="0" presId="urn:microsoft.com/office/officeart/2018/2/layout/IconVerticalSolidList"/>
    <dgm:cxn modelId="{43982923-0685-45A4-9B50-F3C5443DE863}" type="presParOf" srcId="{DC064AEF-0C73-43FA-9874-AD109C1B5603}" destId="{9E7FDF87-625E-466A-882B-869511F67773}" srcOrd="3" destOrd="0" presId="urn:microsoft.com/office/officeart/2018/2/layout/IconVerticalSolidList"/>
    <dgm:cxn modelId="{31216AFB-465D-4AEC-A05B-029BC2F13251}" type="presParOf" srcId="{DC064AEF-0C73-43FA-9874-AD109C1B5603}" destId="{F876E1EC-82FA-4938-AC6E-8C8F9BFBF108}" srcOrd="4" destOrd="0" presId="urn:microsoft.com/office/officeart/2018/2/layout/IconVerticalSolidList"/>
    <dgm:cxn modelId="{808AC9B5-9F53-46C7-8F71-CDE472E06A41}" type="presParOf" srcId="{F876E1EC-82FA-4938-AC6E-8C8F9BFBF108}" destId="{8224F78F-129F-45CF-856A-151F8C0AEEF8}" srcOrd="0" destOrd="0" presId="urn:microsoft.com/office/officeart/2018/2/layout/IconVerticalSolidList"/>
    <dgm:cxn modelId="{55F9735C-98D4-4853-9402-65064087EFB9}" type="presParOf" srcId="{F876E1EC-82FA-4938-AC6E-8C8F9BFBF108}" destId="{E23741CB-B123-4994-B4BB-3B868CA02C2E}" srcOrd="1" destOrd="0" presId="urn:microsoft.com/office/officeart/2018/2/layout/IconVerticalSolidList"/>
    <dgm:cxn modelId="{BBE7F63D-FA96-4592-9F46-97A208B54058}" type="presParOf" srcId="{F876E1EC-82FA-4938-AC6E-8C8F9BFBF108}" destId="{E00FB668-007E-4483-8181-7B588B60BCE3}" srcOrd="2" destOrd="0" presId="urn:microsoft.com/office/officeart/2018/2/layout/IconVerticalSolidList"/>
    <dgm:cxn modelId="{200721C9-CE55-4FB6-8698-99A535D3C37C}" type="presParOf" srcId="{F876E1EC-82FA-4938-AC6E-8C8F9BFBF108}" destId="{2704FC3D-7A38-41AC-BD91-36AD6C1D8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A2630-B0AB-469F-A3C4-2DBBD7B26391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97B94F3-16F4-42B4-96E7-A06C3AC62FDC}">
      <dgm:prSet/>
      <dgm:spPr/>
      <dgm:t>
        <a:bodyPr/>
        <a:lstStyle/>
        <a:p>
          <a:r>
            <a:rPr lang="fr-FR" dirty="0"/>
            <a:t>python manage.py runserver</a:t>
          </a:r>
          <a:endParaRPr lang="en-US" dirty="0"/>
        </a:p>
      </dgm:t>
    </dgm:pt>
    <dgm:pt modelId="{82FD277A-A4AA-4024-9E9D-14387A64458A}" type="parTrans" cxnId="{02C9CB16-ADD1-4519-9C08-906006B42A1F}">
      <dgm:prSet/>
      <dgm:spPr/>
      <dgm:t>
        <a:bodyPr/>
        <a:lstStyle/>
        <a:p>
          <a:endParaRPr lang="en-US"/>
        </a:p>
      </dgm:t>
    </dgm:pt>
    <dgm:pt modelId="{6F5374F4-EF13-47E4-AF4C-767608AD3CE8}" type="sibTrans" cxnId="{02C9CB16-ADD1-4519-9C08-906006B42A1F}">
      <dgm:prSet/>
      <dgm:spPr/>
      <dgm:t>
        <a:bodyPr/>
        <a:lstStyle/>
        <a:p>
          <a:endParaRPr lang="en-US"/>
        </a:p>
      </dgm:t>
    </dgm:pt>
    <dgm:pt modelId="{9A4EABF0-6DE3-4C6E-B310-6B68E7AC09EF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http://127.0.0.1:8000/</a:t>
          </a:r>
          <a:endParaRPr lang="en-US" dirty="0"/>
        </a:p>
      </dgm:t>
    </dgm:pt>
    <dgm:pt modelId="{5F3194B3-69A7-4476-96D3-BC3B5B0F0F33}" type="parTrans" cxnId="{B20CF81F-E9DF-4D31-8D24-2DD9D8510355}">
      <dgm:prSet/>
      <dgm:spPr/>
      <dgm:t>
        <a:bodyPr/>
        <a:lstStyle/>
        <a:p>
          <a:endParaRPr lang="en-US"/>
        </a:p>
      </dgm:t>
    </dgm:pt>
    <dgm:pt modelId="{B6EC04CD-E769-46D0-9C33-630486259C52}" type="sibTrans" cxnId="{B20CF81F-E9DF-4D31-8D24-2DD9D8510355}">
      <dgm:prSet/>
      <dgm:spPr/>
      <dgm:t>
        <a:bodyPr/>
        <a:lstStyle/>
        <a:p>
          <a:endParaRPr lang="en-US"/>
        </a:p>
      </dgm:t>
    </dgm:pt>
    <dgm:pt modelId="{146F81AB-DC56-4718-A33F-4948F7938DEB}" type="pres">
      <dgm:prSet presAssocID="{ED6A2630-B0AB-469F-A3C4-2DBBD7B26391}" presName="outerComposite" presStyleCnt="0">
        <dgm:presLayoutVars>
          <dgm:chMax val="5"/>
          <dgm:dir/>
          <dgm:resizeHandles val="exact"/>
        </dgm:presLayoutVars>
      </dgm:prSet>
      <dgm:spPr/>
    </dgm:pt>
    <dgm:pt modelId="{289719F9-21B4-40FC-A5BB-AC25BCFA785B}" type="pres">
      <dgm:prSet presAssocID="{ED6A2630-B0AB-469F-A3C4-2DBBD7B26391}" presName="dummyMaxCanvas" presStyleCnt="0">
        <dgm:presLayoutVars/>
      </dgm:prSet>
      <dgm:spPr/>
    </dgm:pt>
    <dgm:pt modelId="{FA6792F2-E05E-4CAF-BD1D-6B2519A14A02}" type="pres">
      <dgm:prSet presAssocID="{ED6A2630-B0AB-469F-A3C4-2DBBD7B26391}" presName="TwoNodes_1" presStyleLbl="node1" presStyleIdx="0" presStyleCnt="2">
        <dgm:presLayoutVars>
          <dgm:bulletEnabled val="1"/>
        </dgm:presLayoutVars>
      </dgm:prSet>
      <dgm:spPr/>
    </dgm:pt>
    <dgm:pt modelId="{BBB08976-61CD-4007-B73A-34C79B5ADF55}" type="pres">
      <dgm:prSet presAssocID="{ED6A2630-B0AB-469F-A3C4-2DBBD7B26391}" presName="TwoNodes_2" presStyleLbl="node1" presStyleIdx="1" presStyleCnt="2">
        <dgm:presLayoutVars>
          <dgm:bulletEnabled val="1"/>
        </dgm:presLayoutVars>
      </dgm:prSet>
      <dgm:spPr/>
    </dgm:pt>
    <dgm:pt modelId="{B1B2FD00-2EC3-4EC6-90CC-DC55E5A75295}" type="pres">
      <dgm:prSet presAssocID="{ED6A2630-B0AB-469F-A3C4-2DBBD7B26391}" presName="TwoConn_1-2" presStyleLbl="fgAccFollowNode1" presStyleIdx="0" presStyleCnt="1">
        <dgm:presLayoutVars>
          <dgm:bulletEnabled val="1"/>
        </dgm:presLayoutVars>
      </dgm:prSet>
      <dgm:spPr/>
    </dgm:pt>
    <dgm:pt modelId="{B2ADA591-5A2E-4968-B943-1808A7BFE045}" type="pres">
      <dgm:prSet presAssocID="{ED6A2630-B0AB-469F-A3C4-2DBBD7B26391}" presName="TwoNodes_1_text" presStyleLbl="node1" presStyleIdx="1" presStyleCnt="2">
        <dgm:presLayoutVars>
          <dgm:bulletEnabled val="1"/>
        </dgm:presLayoutVars>
      </dgm:prSet>
      <dgm:spPr/>
    </dgm:pt>
    <dgm:pt modelId="{7C7F0EE5-C436-4FF5-825A-A78A93D508FB}" type="pres">
      <dgm:prSet presAssocID="{ED6A2630-B0AB-469F-A3C4-2DBBD7B2639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B34A70A-0445-4B60-AE3C-16CBB23AD3FA}" type="presOf" srcId="{6F5374F4-EF13-47E4-AF4C-767608AD3CE8}" destId="{B1B2FD00-2EC3-4EC6-90CC-DC55E5A75295}" srcOrd="0" destOrd="0" presId="urn:microsoft.com/office/officeart/2005/8/layout/vProcess5"/>
    <dgm:cxn modelId="{02C9CB16-ADD1-4519-9C08-906006B42A1F}" srcId="{ED6A2630-B0AB-469F-A3C4-2DBBD7B26391}" destId="{697B94F3-16F4-42B4-96E7-A06C3AC62FDC}" srcOrd="0" destOrd="0" parTransId="{82FD277A-A4AA-4024-9E9D-14387A64458A}" sibTransId="{6F5374F4-EF13-47E4-AF4C-767608AD3CE8}"/>
    <dgm:cxn modelId="{B20CF81F-E9DF-4D31-8D24-2DD9D8510355}" srcId="{ED6A2630-B0AB-469F-A3C4-2DBBD7B26391}" destId="{9A4EABF0-6DE3-4C6E-B310-6B68E7AC09EF}" srcOrd="1" destOrd="0" parTransId="{5F3194B3-69A7-4476-96D3-BC3B5B0F0F33}" sibTransId="{B6EC04CD-E769-46D0-9C33-630486259C52}"/>
    <dgm:cxn modelId="{FAF20233-595E-4DA7-8018-ED2293BDB410}" type="presOf" srcId="{9A4EABF0-6DE3-4C6E-B310-6B68E7AC09EF}" destId="{7C7F0EE5-C436-4FF5-825A-A78A93D508FB}" srcOrd="1" destOrd="0" presId="urn:microsoft.com/office/officeart/2005/8/layout/vProcess5"/>
    <dgm:cxn modelId="{615C9037-FC73-4E80-B720-4682AC5E714E}" type="presOf" srcId="{697B94F3-16F4-42B4-96E7-A06C3AC62FDC}" destId="{B2ADA591-5A2E-4968-B943-1808A7BFE045}" srcOrd="1" destOrd="0" presId="urn:microsoft.com/office/officeart/2005/8/layout/vProcess5"/>
    <dgm:cxn modelId="{3F01FB3B-50DE-4E95-9F6A-1B2C9B67276E}" type="presOf" srcId="{ED6A2630-B0AB-469F-A3C4-2DBBD7B26391}" destId="{146F81AB-DC56-4718-A33F-4948F7938DEB}" srcOrd="0" destOrd="0" presId="urn:microsoft.com/office/officeart/2005/8/layout/vProcess5"/>
    <dgm:cxn modelId="{55304752-1790-4D31-83E6-B79FD7BA7FC4}" type="presOf" srcId="{697B94F3-16F4-42B4-96E7-A06C3AC62FDC}" destId="{FA6792F2-E05E-4CAF-BD1D-6B2519A14A02}" srcOrd="0" destOrd="0" presId="urn:microsoft.com/office/officeart/2005/8/layout/vProcess5"/>
    <dgm:cxn modelId="{3A4C4772-4E8B-44B0-8287-744FB1A74E18}" type="presOf" srcId="{9A4EABF0-6DE3-4C6E-B310-6B68E7AC09EF}" destId="{BBB08976-61CD-4007-B73A-34C79B5ADF55}" srcOrd="0" destOrd="0" presId="urn:microsoft.com/office/officeart/2005/8/layout/vProcess5"/>
    <dgm:cxn modelId="{B7710061-FBB6-4BA1-BCFB-40D220AE01FF}" type="presParOf" srcId="{146F81AB-DC56-4718-A33F-4948F7938DEB}" destId="{289719F9-21B4-40FC-A5BB-AC25BCFA785B}" srcOrd="0" destOrd="0" presId="urn:microsoft.com/office/officeart/2005/8/layout/vProcess5"/>
    <dgm:cxn modelId="{A9E74048-FB91-427F-A129-9EC8E832D8C7}" type="presParOf" srcId="{146F81AB-DC56-4718-A33F-4948F7938DEB}" destId="{FA6792F2-E05E-4CAF-BD1D-6B2519A14A02}" srcOrd="1" destOrd="0" presId="urn:microsoft.com/office/officeart/2005/8/layout/vProcess5"/>
    <dgm:cxn modelId="{E8A76D64-0642-489B-872B-C6D8040502F4}" type="presParOf" srcId="{146F81AB-DC56-4718-A33F-4948F7938DEB}" destId="{BBB08976-61CD-4007-B73A-34C79B5ADF55}" srcOrd="2" destOrd="0" presId="urn:microsoft.com/office/officeart/2005/8/layout/vProcess5"/>
    <dgm:cxn modelId="{7CC08EEF-C190-46AA-97F2-1C295BF649D5}" type="presParOf" srcId="{146F81AB-DC56-4718-A33F-4948F7938DEB}" destId="{B1B2FD00-2EC3-4EC6-90CC-DC55E5A75295}" srcOrd="3" destOrd="0" presId="urn:microsoft.com/office/officeart/2005/8/layout/vProcess5"/>
    <dgm:cxn modelId="{E84A47E2-6DDF-491B-B190-23FD5B196AE3}" type="presParOf" srcId="{146F81AB-DC56-4718-A33F-4948F7938DEB}" destId="{B2ADA591-5A2E-4968-B943-1808A7BFE045}" srcOrd="4" destOrd="0" presId="urn:microsoft.com/office/officeart/2005/8/layout/vProcess5"/>
    <dgm:cxn modelId="{43917AFE-1C46-4E79-9B0E-3FE1CDE3CC6D}" type="presParOf" srcId="{146F81AB-DC56-4718-A33F-4948F7938DEB}" destId="{7C7F0EE5-C436-4FF5-825A-A78A93D508F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0C271-7410-4C5A-807E-5992BC5034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0970A-7CF5-4EE7-8090-518C0236072C}">
      <dgm:prSet custT="1"/>
      <dgm:spPr/>
      <dgm:t>
        <a:bodyPr/>
        <a:lstStyle/>
        <a:p>
          <a:r>
            <a:rPr lang="fr-FR" sz="2000" dirty="0"/>
            <a:t>Django utilise son ORM pour communiquer avec la base de données</a:t>
          </a:r>
          <a:endParaRPr lang="en-US" sz="2000" dirty="0"/>
        </a:p>
      </dgm:t>
    </dgm:pt>
    <dgm:pt modelId="{1BB25C6A-D0A3-4655-A9AC-2BBE23D584DF}" type="parTrans" cxnId="{6629C1A8-8DC5-4C29-B289-7AA1E40FCF47}">
      <dgm:prSet/>
      <dgm:spPr/>
      <dgm:t>
        <a:bodyPr/>
        <a:lstStyle/>
        <a:p>
          <a:endParaRPr lang="en-US"/>
        </a:p>
      </dgm:t>
    </dgm:pt>
    <dgm:pt modelId="{68B403C1-8C5D-46ED-AF83-92A4F91FCAD2}" type="sibTrans" cxnId="{6629C1A8-8DC5-4C29-B289-7AA1E40FCF47}">
      <dgm:prSet/>
      <dgm:spPr/>
      <dgm:t>
        <a:bodyPr/>
        <a:lstStyle/>
        <a:p>
          <a:endParaRPr lang="en-US"/>
        </a:p>
      </dgm:t>
    </dgm:pt>
    <dgm:pt modelId="{AA62B100-B087-4A64-A31A-6CBE962EA97F}">
      <dgm:prSet custT="1"/>
      <dgm:spPr/>
      <dgm:t>
        <a:bodyPr/>
        <a:lstStyle/>
        <a:p>
          <a:r>
            <a:rPr lang="fr-FR" sz="1800" dirty="0"/>
            <a:t>Product.objects.get(id=1)</a:t>
          </a:r>
        </a:p>
        <a:p>
          <a:r>
            <a:rPr lang="fr-FR" sz="1800" dirty="0"/>
            <a:t>Product.objects.create(name=‘product_name’)</a:t>
          </a:r>
        </a:p>
        <a:p>
          <a:r>
            <a:rPr lang="fr-FR" sz="1800" dirty="0"/>
            <a:t>Product.objects.all()</a:t>
          </a:r>
        </a:p>
        <a:p>
          <a:endParaRPr lang="en-US" sz="1800" dirty="0"/>
        </a:p>
      </dgm:t>
    </dgm:pt>
    <dgm:pt modelId="{4388D768-000C-4A03-ADB6-3443A4A36857}" type="parTrans" cxnId="{A13AABAE-2D6A-4744-BE4E-E1F64A5AC9AB}">
      <dgm:prSet/>
      <dgm:spPr/>
      <dgm:t>
        <a:bodyPr/>
        <a:lstStyle/>
        <a:p>
          <a:endParaRPr lang="en-US"/>
        </a:p>
      </dgm:t>
    </dgm:pt>
    <dgm:pt modelId="{8737EA83-FD79-48ED-9B6A-EE7695E01B5C}" type="sibTrans" cxnId="{A13AABAE-2D6A-4744-BE4E-E1F64A5AC9AB}">
      <dgm:prSet/>
      <dgm:spPr/>
      <dgm:t>
        <a:bodyPr/>
        <a:lstStyle/>
        <a:p>
          <a:endParaRPr lang="en-US"/>
        </a:p>
      </dgm:t>
    </dgm:pt>
    <dgm:pt modelId="{89C335C8-FCCD-49A3-9D0B-59BB92714E30}" type="pres">
      <dgm:prSet presAssocID="{0320C271-7410-4C5A-807E-5992BC503493}" presName="root" presStyleCnt="0">
        <dgm:presLayoutVars>
          <dgm:dir/>
          <dgm:resizeHandles val="exact"/>
        </dgm:presLayoutVars>
      </dgm:prSet>
      <dgm:spPr/>
    </dgm:pt>
    <dgm:pt modelId="{A931E4C1-E487-4C70-9F44-5999132F3438}" type="pres">
      <dgm:prSet presAssocID="{6030970A-7CF5-4EE7-8090-518C0236072C}" presName="compNode" presStyleCnt="0"/>
      <dgm:spPr/>
    </dgm:pt>
    <dgm:pt modelId="{6F1137D7-7B79-4DA6-84D9-F691BDB4FC07}" type="pres">
      <dgm:prSet presAssocID="{6030970A-7CF5-4EE7-8090-518C023607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48814C0E-A920-4589-836E-13E9C423F37C}" type="pres">
      <dgm:prSet presAssocID="{6030970A-7CF5-4EE7-8090-518C0236072C}" presName="spaceRect" presStyleCnt="0"/>
      <dgm:spPr/>
    </dgm:pt>
    <dgm:pt modelId="{2F717774-BB37-4952-A6E3-B77D33320CE4}" type="pres">
      <dgm:prSet presAssocID="{6030970A-7CF5-4EE7-8090-518C0236072C}" presName="textRect" presStyleLbl="revTx" presStyleIdx="0" presStyleCnt="2">
        <dgm:presLayoutVars>
          <dgm:chMax val="1"/>
          <dgm:chPref val="1"/>
        </dgm:presLayoutVars>
      </dgm:prSet>
      <dgm:spPr/>
    </dgm:pt>
    <dgm:pt modelId="{17AE4381-B33E-42B4-949C-1FCF53753165}" type="pres">
      <dgm:prSet presAssocID="{68B403C1-8C5D-46ED-AF83-92A4F91FCAD2}" presName="sibTrans" presStyleCnt="0"/>
      <dgm:spPr/>
    </dgm:pt>
    <dgm:pt modelId="{D24349AC-AADC-4F4C-B613-6B1EF7B80814}" type="pres">
      <dgm:prSet presAssocID="{AA62B100-B087-4A64-A31A-6CBE962EA97F}" presName="compNode" presStyleCnt="0"/>
      <dgm:spPr/>
    </dgm:pt>
    <dgm:pt modelId="{35893575-A586-4235-A2E1-00C3B5C63F2D}" type="pres">
      <dgm:prSet presAssocID="{AA62B100-B087-4A64-A31A-6CBE962EA9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AA33929-205C-4071-929C-9656B029E5EE}" type="pres">
      <dgm:prSet presAssocID="{AA62B100-B087-4A64-A31A-6CBE962EA97F}" presName="spaceRect" presStyleCnt="0"/>
      <dgm:spPr/>
    </dgm:pt>
    <dgm:pt modelId="{F4E9E51D-6E79-461F-8511-F9860406D860}" type="pres">
      <dgm:prSet presAssocID="{AA62B100-B087-4A64-A31A-6CBE962EA97F}" presName="textRect" presStyleLbl="revTx" presStyleIdx="1" presStyleCnt="2" custScaleY="102563">
        <dgm:presLayoutVars>
          <dgm:chMax val="1"/>
          <dgm:chPref val="1"/>
        </dgm:presLayoutVars>
      </dgm:prSet>
      <dgm:spPr/>
    </dgm:pt>
  </dgm:ptLst>
  <dgm:cxnLst>
    <dgm:cxn modelId="{321AE220-0ED1-49BA-B8A8-6B5B4BC08800}" type="presOf" srcId="{0320C271-7410-4C5A-807E-5992BC503493}" destId="{89C335C8-FCCD-49A3-9D0B-59BB92714E30}" srcOrd="0" destOrd="0" presId="urn:microsoft.com/office/officeart/2018/2/layout/IconLabelList"/>
    <dgm:cxn modelId="{BFB5C82A-320C-494E-BB01-AC147E5BD914}" type="presOf" srcId="{AA62B100-B087-4A64-A31A-6CBE962EA97F}" destId="{F4E9E51D-6E79-461F-8511-F9860406D860}" srcOrd="0" destOrd="0" presId="urn:microsoft.com/office/officeart/2018/2/layout/IconLabelList"/>
    <dgm:cxn modelId="{F8B69874-2B61-4E50-AD09-4D927EB4DF62}" type="presOf" srcId="{6030970A-7CF5-4EE7-8090-518C0236072C}" destId="{2F717774-BB37-4952-A6E3-B77D33320CE4}" srcOrd="0" destOrd="0" presId="urn:microsoft.com/office/officeart/2018/2/layout/IconLabelList"/>
    <dgm:cxn modelId="{6629C1A8-8DC5-4C29-B289-7AA1E40FCF47}" srcId="{0320C271-7410-4C5A-807E-5992BC503493}" destId="{6030970A-7CF5-4EE7-8090-518C0236072C}" srcOrd="0" destOrd="0" parTransId="{1BB25C6A-D0A3-4655-A9AC-2BBE23D584DF}" sibTransId="{68B403C1-8C5D-46ED-AF83-92A4F91FCAD2}"/>
    <dgm:cxn modelId="{A13AABAE-2D6A-4744-BE4E-E1F64A5AC9AB}" srcId="{0320C271-7410-4C5A-807E-5992BC503493}" destId="{AA62B100-B087-4A64-A31A-6CBE962EA97F}" srcOrd="1" destOrd="0" parTransId="{4388D768-000C-4A03-ADB6-3443A4A36857}" sibTransId="{8737EA83-FD79-48ED-9B6A-EE7695E01B5C}"/>
    <dgm:cxn modelId="{72E219A3-A6E3-4AD3-9E40-350D4643E7D0}" type="presParOf" srcId="{89C335C8-FCCD-49A3-9D0B-59BB92714E30}" destId="{A931E4C1-E487-4C70-9F44-5999132F3438}" srcOrd="0" destOrd="0" presId="urn:microsoft.com/office/officeart/2018/2/layout/IconLabelList"/>
    <dgm:cxn modelId="{80CC29DC-E896-409A-8BB7-40CECACBBB47}" type="presParOf" srcId="{A931E4C1-E487-4C70-9F44-5999132F3438}" destId="{6F1137D7-7B79-4DA6-84D9-F691BDB4FC07}" srcOrd="0" destOrd="0" presId="urn:microsoft.com/office/officeart/2018/2/layout/IconLabelList"/>
    <dgm:cxn modelId="{7DEFD7EC-B75A-4CEA-BB34-BA891FF67F2C}" type="presParOf" srcId="{A931E4C1-E487-4C70-9F44-5999132F3438}" destId="{48814C0E-A920-4589-836E-13E9C423F37C}" srcOrd="1" destOrd="0" presId="urn:microsoft.com/office/officeart/2018/2/layout/IconLabelList"/>
    <dgm:cxn modelId="{88E61271-8CB3-4673-BFA6-36EC2A973AC8}" type="presParOf" srcId="{A931E4C1-E487-4C70-9F44-5999132F3438}" destId="{2F717774-BB37-4952-A6E3-B77D33320CE4}" srcOrd="2" destOrd="0" presId="urn:microsoft.com/office/officeart/2018/2/layout/IconLabelList"/>
    <dgm:cxn modelId="{238A57C4-2804-4C60-A829-87C29D958FBF}" type="presParOf" srcId="{89C335C8-FCCD-49A3-9D0B-59BB92714E30}" destId="{17AE4381-B33E-42B4-949C-1FCF53753165}" srcOrd="1" destOrd="0" presId="urn:microsoft.com/office/officeart/2018/2/layout/IconLabelList"/>
    <dgm:cxn modelId="{2F1ABDBD-F2D6-4DE2-BD02-5B7BAF880AD4}" type="presParOf" srcId="{89C335C8-FCCD-49A3-9D0B-59BB92714E30}" destId="{D24349AC-AADC-4F4C-B613-6B1EF7B80814}" srcOrd="2" destOrd="0" presId="urn:microsoft.com/office/officeart/2018/2/layout/IconLabelList"/>
    <dgm:cxn modelId="{545E36FE-665B-41EB-9A37-8AFD1ED9AEFB}" type="presParOf" srcId="{D24349AC-AADC-4F4C-B613-6B1EF7B80814}" destId="{35893575-A586-4235-A2E1-00C3B5C63F2D}" srcOrd="0" destOrd="0" presId="urn:microsoft.com/office/officeart/2018/2/layout/IconLabelList"/>
    <dgm:cxn modelId="{0E8E2CA5-BA62-4CD0-8C44-22FDC8E6897F}" type="presParOf" srcId="{D24349AC-AADC-4F4C-B613-6B1EF7B80814}" destId="{0AA33929-205C-4071-929C-9656B029E5EE}" srcOrd="1" destOrd="0" presId="urn:microsoft.com/office/officeart/2018/2/layout/IconLabelList"/>
    <dgm:cxn modelId="{FAE7C8AB-FE5B-441A-A0B9-E89F0C746D8C}" type="presParOf" srcId="{D24349AC-AADC-4F4C-B613-6B1EF7B80814}" destId="{F4E9E51D-6E79-461F-8511-F9860406D8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4530D-84E0-407E-99ED-2EEE02D1856F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09E7F8-9D2B-4F13-8ECD-70632E8F27CE}">
      <dgm:prSet custT="1"/>
      <dgm:spPr/>
      <dgm:t>
        <a:bodyPr/>
        <a:lstStyle/>
        <a:p>
          <a:r>
            <a:rPr lang="fr-FR" sz="2000" dirty="0"/>
            <a:t>Chaque application possède un fichier tests.py avec les tests correspondants</a:t>
          </a:r>
          <a:endParaRPr lang="en-US" sz="2000" dirty="0"/>
        </a:p>
      </dgm:t>
    </dgm:pt>
    <dgm:pt modelId="{E33294CB-85BC-4FFE-BD3F-A80DC18DF99E}" type="parTrans" cxnId="{D69F0D78-FB02-406A-85C5-01AEC15047A4}">
      <dgm:prSet/>
      <dgm:spPr/>
      <dgm:t>
        <a:bodyPr/>
        <a:lstStyle/>
        <a:p>
          <a:endParaRPr lang="en-US" sz="2000"/>
        </a:p>
      </dgm:t>
    </dgm:pt>
    <dgm:pt modelId="{9753F4C8-4261-49D9-9EED-C7BCEAB390CE}" type="sibTrans" cxnId="{D69F0D78-FB02-406A-85C5-01AEC15047A4}">
      <dgm:prSet custT="1"/>
      <dgm:spPr/>
      <dgm:t>
        <a:bodyPr/>
        <a:lstStyle/>
        <a:p>
          <a:endParaRPr lang="en-US" sz="2000"/>
        </a:p>
      </dgm:t>
    </dgm:pt>
    <dgm:pt modelId="{7167B8C3-07FD-495F-9C09-4BBD34EA80A8}">
      <dgm:prSet custT="1"/>
      <dgm:spPr/>
      <dgm:t>
        <a:bodyPr/>
        <a:lstStyle/>
        <a:p>
          <a:r>
            <a:rPr lang="fr-FR" sz="2000" dirty="0"/>
            <a:t>Les tests utilisent </a:t>
          </a:r>
          <a:r>
            <a:rPr lang="fr-FR" sz="2000" dirty="0" err="1"/>
            <a:t>Unittest</a:t>
          </a:r>
          <a:r>
            <a:rPr lang="fr-FR" sz="2000" dirty="0"/>
            <a:t> =&gt; ex: </a:t>
          </a:r>
          <a:r>
            <a:rPr lang="fr-FR" sz="2000" dirty="0" err="1"/>
            <a:t>assertEquals</a:t>
          </a:r>
          <a:r>
            <a:rPr lang="fr-FR" sz="2000" dirty="0"/>
            <a:t>(</a:t>
          </a:r>
          <a:r>
            <a:rPr lang="fr-FR" sz="2000" dirty="0" err="1"/>
            <a:t>response.status_code</a:t>
          </a:r>
          <a:r>
            <a:rPr lang="fr-FR" sz="2000" dirty="0"/>
            <a:t>, 200)</a:t>
          </a:r>
          <a:endParaRPr lang="en-US" sz="2000" dirty="0"/>
        </a:p>
      </dgm:t>
    </dgm:pt>
    <dgm:pt modelId="{B0FF9EB5-5D4D-47A6-9B8B-99455528075C}" type="parTrans" cxnId="{8A780E4C-5C51-46FD-B307-2AE62D8F365B}">
      <dgm:prSet/>
      <dgm:spPr/>
      <dgm:t>
        <a:bodyPr/>
        <a:lstStyle/>
        <a:p>
          <a:endParaRPr lang="en-US" sz="2000"/>
        </a:p>
      </dgm:t>
    </dgm:pt>
    <dgm:pt modelId="{D61BD1CD-C9C5-42DC-AC4A-592170F94C44}" type="sibTrans" cxnId="{8A780E4C-5C51-46FD-B307-2AE62D8F365B}">
      <dgm:prSet custT="1"/>
      <dgm:spPr/>
      <dgm:t>
        <a:bodyPr/>
        <a:lstStyle/>
        <a:p>
          <a:endParaRPr lang="en-US" sz="2000"/>
        </a:p>
      </dgm:t>
    </dgm:pt>
    <dgm:pt modelId="{C82ECF0E-A22D-4384-BC46-A94C56DF7C73}">
      <dgm:prSet custT="1"/>
      <dgm:spPr/>
      <dgm:t>
        <a:bodyPr/>
        <a:lstStyle/>
        <a:p>
          <a:r>
            <a:rPr lang="fr-FR" sz="2000"/>
            <a:t>Utilisation </a:t>
          </a:r>
          <a:r>
            <a:rPr lang="fr-FR" sz="2000" dirty="0"/>
            <a:t>de </a:t>
          </a:r>
          <a:r>
            <a:rPr lang="fr-FR" sz="2000" dirty="0" err="1"/>
            <a:t>Selenium</a:t>
          </a:r>
          <a:r>
            <a:rPr lang="fr-FR" sz="2000" dirty="0"/>
            <a:t> pour la fonction </a:t>
          </a:r>
          <a:r>
            <a:rPr lang="fr-FR" sz="2000" dirty="0" err="1"/>
            <a:t>register</a:t>
          </a:r>
          <a:endParaRPr lang="en-US" sz="2000" dirty="0"/>
        </a:p>
      </dgm:t>
    </dgm:pt>
    <dgm:pt modelId="{B5D976FC-3077-4343-9EBA-D18D69E131D4}" type="parTrans" cxnId="{177BCECD-DA57-4F6D-BD1E-9FF712E8AC33}">
      <dgm:prSet/>
      <dgm:spPr/>
      <dgm:t>
        <a:bodyPr/>
        <a:lstStyle/>
        <a:p>
          <a:endParaRPr lang="en-US" sz="2000"/>
        </a:p>
      </dgm:t>
    </dgm:pt>
    <dgm:pt modelId="{6B85E849-08DA-4AA6-9B17-B25B91F03FE7}" type="sibTrans" cxnId="{177BCECD-DA57-4F6D-BD1E-9FF712E8AC33}">
      <dgm:prSet custT="1"/>
      <dgm:spPr/>
      <dgm:t>
        <a:bodyPr/>
        <a:lstStyle/>
        <a:p>
          <a:endParaRPr lang="en-US" sz="2000"/>
        </a:p>
      </dgm:t>
    </dgm:pt>
    <dgm:pt modelId="{B792F00A-BF70-4544-A41C-FF533C8E4343}">
      <dgm:prSet custT="1"/>
      <dgm:spPr/>
      <dgm:t>
        <a:bodyPr/>
        <a:lstStyle/>
        <a:p>
          <a:r>
            <a:rPr lang="fr-FR" sz="2000"/>
            <a:t>Utilisation de coverage pour mesurer la ouverture des tests =&gt; 95%</a:t>
          </a:r>
          <a:endParaRPr lang="en-US" sz="2000"/>
        </a:p>
      </dgm:t>
    </dgm:pt>
    <dgm:pt modelId="{766FC9C4-9FFC-445C-B1C8-1072B6B80FCD}" type="parTrans" cxnId="{CD9F69B8-B353-4FB1-A638-DFD6A846525A}">
      <dgm:prSet/>
      <dgm:spPr/>
      <dgm:t>
        <a:bodyPr/>
        <a:lstStyle/>
        <a:p>
          <a:endParaRPr lang="en-US" sz="2000"/>
        </a:p>
      </dgm:t>
    </dgm:pt>
    <dgm:pt modelId="{FB081561-D803-4DB6-95D2-A1A726F2E412}" type="sibTrans" cxnId="{CD9F69B8-B353-4FB1-A638-DFD6A846525A}">
      <dgm:prSet/>
      <dgm:spPr/>
      <dgm:t>
        <a:bodyPr/>
        <a:lstStyle/>
        <a:p>
          <a:endParaRPr lang="en-US" sz="2000"/>
        </a:p>
      </dgm:t>
    </dgm:pt>
    <dgm:pt modelId="{5BA7894E-3330-4DFE-B239-1F6048C482B4}" type="pres">
      <dgm:prSet presAssocID="{D254530D-84E0-407E-99ED-2EEE02D1856F}" presName="outerComposite" presStyleCnt="0">
        <dgm:presLayoutVars>
          <dgm:chMax val="5"/>
          <dgm:dir/>
          <dgm:resizeHandles val="exact"/>
        </dgm:presLayoutVars>
      </dgm:prSet>
      <dgm:spPr/>
    </dgm:pt>
    <dgm:pt modelId="{B1C9048F-6CD9-48AF-9850-DFAF5F3F8002}" type="pres">
      <dgm:prSet presAssocID="{D254530D-84E0-407E-99ED-2EEE02D1856F}" presName="dummyMaxCanvas" presStyleCnt="0">
        <dgm:presLayoutVars/>
      </dgm:prSet>
      <dgm:spPr/>
    </dgm:pt>
    <dgm:pt modelId="{08920663-CD48-4602-B1AE-EBCE0C6DC0FC}" type="pres">
      <dgm:prSet presAssocID="{D254530D-84E0-407E-99ED-2EEE02D1856F}" presName="FourNodes_1" presStyleLbl="node1" presStyleIdx="0" presStyleCnt="4">
        <dgm:presLayoutVars>
          <dgm:bulletEnabled val="1"/>
        </dgm:presLayoutVars>
      </dgm:prSet>
      <dgm:spPr/>
    </dgm:pt>
    <dgm:pt modelId="{FE3515F2-5385-4E55-880F-EFE2B0F5DF4D}" type="pres">
      <dgm:prSet presAssocID="{D254530D-84E0-407E-99ED-2EEE02D1856F}" presName="FourNodes_2" presStyleLbl="node1" presStyleIdx="1" presStyleCnt="4">
        <dgm:presLayoutVars>
          <dgm:bulletEnabled val="1"/>
        </dgm:presLayoutVars>
      </dgm:prSet>
      <dgm:spPr/>
    </dgm:pt>
    <dgm:pt modelId="{544B7609-F14F-4669-A546-BDBD4DE85688}" type="pres">
      <dgm:prSet presAssocID="{D254530D-84E0-407E-99ED-2EEE02D1856F}" presName="FourNodes_3" presStyleLbl="node1" presStyleIdx="2" presStyleCnt="4">
        <dgm:presLayoutVars>
          <dgm:bulletEnabled val="1"/>
        </dgm:presLayoutVars>
      </dgm:prSet>
      <dgm:spPr/>
    </dgm:pt>
    <dgm:pt modelId="{FD4365C0-5237-4CAF-A12E-92500BEF2352}" type="pres">
      <dgm:prSet presAssocID="{D254530D-84E0-407E-99ED-2EEE02D1856F}" presName="FourNodes_4" presStyleLbl="node1" presStyleIdx="3" presStyleCnt="4">
        <dgm:presLayoutVars>
          <dgm:bulletEnabled val="1"/>
        </dgm:presLayoutVars>
      </dgm:prSet>
      <dgm:spPr/>
    </dgm:pt>
    <dgm:pt modelId="{222D6ED5-3675-4F15-8B64-CF328E6A0D16}" type="pres">
      <dgm:prSet presAssocID="{D254530D-84E0-407E-99ED-2EEE02D1856F}" presName="FourConn_1-2" presStyleLbl="fgAccFollowNode1" presStyleIdx="0" presStyleCnt="3">
        <dgm:presLayoutVars>
          <dgm:bulletEnabled val="1"/>
        </dgm:presLayoutVars>
      </dgm:prSet>
      <dgm:spPr/>
    </dgm:pt>
    <dgm:pt modelId="{C748E18A-3A6B-420D-BF8B-0B377560A8EE}" type="pres">
      <dgm:prSet presAssocID="{D254530D-84E0-407E-99ED-2EEE02D1856F}" presName="FourConn_2-3" presStyleLbl="fgAccFollowNode1" presStyleIdx="1" presStyleCnt="3">
        <dgm:presLayoutVars>
          <dgm:bulletEnabled val="1"/>
        </dgm:presLayoutVars>
      </dgm:prSet>
      <dgm:spPr/>
    </dgm:pt>
    <dgm:pt modelId="{15EBFD19-497F-4831-8DDA-8F2A1F80997F}" type="pres">
      <dgm:prSet presAssocID="{D254530D-84E0-407E-99ED-2EEE02D1856F}" presName="FourConn_3-4" presStyleLbl="fgAccFollowNode1" presStyleIdx="2" presStyleCnt="3">
        <dgm:presLayoutVars>
          <dgm:bulletEnabled val="1"/>
        </dgm:presLayoutVars>
      </dgm:prSet>
      <dgm:spPr/>
    </dgm:pt>
    <dgm:pt modelId="{01A02BAD-5E12-400D-BA6D-C0A2985719AB}" type="pres">
      <dgm:prSet presAssocID="{D254530D-84E0-407E-99ED-2EEE02D1856F}" presName="FourNodes_1_text" presStyleLbl="node1" presStyleIdx="3" presStyleCnt="4">
        <dgm:presLayoutVars>
          <dgm:bulletEnabled val="1"/>
        </dgm:presLayoutVars>
      </dgm:prSet>
      <dgm:spPr/>
    </dgm:pt>
    <dgm:pt modelId="{26F88265-B035-48C8-B322-7CC2E456FFE1}" type="pres">
      <dgm:prSet presAssocID="{D254530D-84E0-407E-99ED-2EEE02D1856F}" presName="FourNodes_2_text" presStyleLbl="node1" presStyleIdx="3" presStyleCnt="4">
        <dgm:presLayoutVars>
          <dgm:bulletEnabled val="1"/>
        </dgm:presLayoutVars>
      </dgm:prSet>
      <dgm:spPr/>
    </dgm:pt>
    <dgm:pt modelId="{07504B75-1BEC-40FB-B839-1A554888F6C1}" type="pres">
      <dgm:prSet presAssocID="{D254530D-84E0-407E-99ED-2EEE02D1856F}" presName="FourNodes_3_text" presStyleLbl="node1" presStyleIdx="3" presStyleCnt="4">
        <dgm:presLayoutVars>
          <dgm:bulletEnabled val="1"/>
        </dgm:presLayoutVars>
      </dgm:prSet>
      <dgm:spPr/>
    </dgm:pt>
    <dgm:pt modelId="{CEB92794-B8D3-4D3B-8734-534BEC05EC6C}" type="pres">
      <dgm:prSet presAssocID="{D254530D-84E0-407E-99ED-2EEE02D185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FD6F0A-F4B8-4711-B70C-4806E63ECF7C}" type="presOf" srcId="{C82ECF0E-A22D-4384-BC46-A94C56DF7C73}" destId="{544B7609-F14F-4669-A546-BDBD4DE85688}" srcOrd="0" destOrd="0" presId="urn:microsoft.com/office/officeart/2005/8/layout/vProcess5"/>
    <dgm:cxn modelId="{FBA51815-2C0B-4D34-BDB4-5C7687F74977}" type="presOf" srcId="{7167B8C3-07FD-495F-9C09-4BBD34EA80A8}" destId="{FE3515F2-5385-4E55-880F-EFE2B0F5DF4D}" srcOrd="0" destOrd="0" presId="urn:microsoft.com/office/officeart/2005/8/layout/vProcess5"/>
    <dgm:cxn modelId="{9226A245-FB6B-4121-954C-CF668B9352C5}" type="presOf" srcId="{B792F00A-BF70-4544-A41C-FF533C8E4343}" destId="{FD4365C0-5237-4CAF-A12E-92500BEF2352}" srcOrd="0" destOrd="0" presId="urn:microsoft.com/office/officeart/2005/8/layout/vProcess5"/>
    <dgm:cxn modelId="{8A780E4C-5C51-46FD-B307-2AE62D8F365B}" srcId="{D254530D-84E0-407E-99ED-2EEE02D1856F}" destId="{7167B8C3-07FD-495F-9C09-4BBD34EA80A8}" srcOrd="1" destOrd="0" parTransId="{B0FF9EB5-5D4D-47A6-9B8B-99455528075C}" sibTransId="{D61BD1CD-C9C5-42DC-AC4A-592170F94C44}"/>
    <dgm:cxn modelId="{C93A7273-143B-46BE-9AF8-1347AA3ED9F4}" type="presOf" srcId="{5B09E7F8-9D2B-4F13-8ECD-70632E8F27CE}" destId="{08920663-CD48-4602-B1AE-EBCE0C6DC0FC}" srcOrd="0" destOrd="0" presId="urn:microsoft.com/office/officeart/2005/8/layout/vProcess5"/>
    <dgm:cxn modelId="{D69F0D78-FB02-406A-85C5-01AEC15047A4}" srcId="{D254530D-84E0-407E-99ED-2EEE02D1856F}" destId="{5B09E7F8-9D2B-4F13-8ECD-70632E8F27CE}" srcOrd="0" destOrd="0" parTransId="{E33294CB-85BC-4FFE-BD3F-A80DC18DF99E}" sibTransId="{9753F4C8-4261-49D9-9EED-C7BCEAB390CE}"/>
    <dgm:cxn modelId="{DCA5D994-2CDF-459F-B9CD-43353036207A}" type="presOf" srcId="{B792F00A-BF70-4544-A41C-FF533C8E4343}" destId="{CEB92794-B8D3-4D3B-8734-534BEC05EC6C}" srcOrd="1" destOrd="0" presId="urn:microsoft.com/office/officeart/2005/8/layout/vProcess5"/>
    <dgm:cxn modelId="{101F66A3-EB75-4A6B-BFC7-1641E894C898}" type="presOf" srcId="{7167B8C3-07FD-495F-9C09-4BBD34EA80A8}" destId="{26F88265-B035-48C8-B322-7CC2E456FFE1}" srcOrd="1" destOrd="0" presId="urn:microsoft.com/office/officeart/2005/8/layout/vProcess5"/>
    <dgm:cxn modelId="{EC943CA5-A946-4FD0-B9E2-B7107BEC3930}" type="presOf" srcId="{D254530D-84E0-407E-99ED-2EEE02D1856F}" destId="{5BA7894E-3330-4DFE-B239-1F6048C482B4}" srcOrd="0" destOrd="0" presId="urn:microsoft.com/office/officeart/2005/8/layout/vProcess5"/>
    <dgm:cxn modelId="{CD9F69B8-B353-4FB1-A638-DFD6A846525A}" srcId="{D254530D-84E0-407E-99ED-2EEE02D1856F}" destId="{B792F00A-BF70-4544-A41C-FF533C8E4343}" srcOrd="3" destOrd="0" parTransId="{766FC9C4-9FFC-445C-B1C8-1072B6B80FCD}" sibTransId="{FB081561-D803-4DB6-95D2-A1A726F2E412}"/>
    <dgm:cxn modelId="{A72611C6-839D-4B0D-8F0C-2E2A8A4D3617}" type="presOf" srcId="{D61BD1CD-C9C5-42DC-AC4A-592170F94C44}" destId="{C748E18A-3A6B-420D-BF8B-0B377560A8EE}" srcOrd="0" destOrd="0" presId="urn:microsoft.com/office/officeart/2005/8/layout/vProcess5"/>
    <dgm:cxn modelId="{E5354CCA-A6AC-42F6-A87C-1694E33B9182}" type="presOf" srcId="{6B85E849-08DA-4AA6-9B17-B25B91F03FE7}" destId="{15EBFD19-497F-4831-8DDA-8F2A1F80997F}" srcOrd="0" destOrd="0" presId="urn:microsoft.com/office/officeart/2005/8/layout/vProcess5"/>
    <dgm:cxn modelId="{177BCECD-DA57-4F6D-BD1E-9FF712E8AC33}" srcId="{D254530D-84E0-407E-99ED-2EEE02D1856F}" destId="{C82ECF0E-A22D-4384-BC46-A94C56DF7C73}" srcOrd="2" destOrd="0" parTransId="{B5D976FC-3077-4343-9EBA-D18D69E131D4}" sibTransId="{6B85E849-08DA-4AA6-9B17-B25B91F03FE7}"/>
    <dgm:cxn modelId="{A8D444D7-7C93-4B00-83BB-407D2A069FD5}" type="presOf" srcId="{9753F4C8-4261-49D9-9EED-C7BCEAB390CE}" destId="{222D6ED5-3675-4F15-8B64-CF328E6A0D16}" srcOrd="0" destOrd="0" presId="urn:microsoft.com/office/officeart/2005/8/layout/vProcess5"/>
    <dgm:cxn modelId="{20772DE4-6E63-4161-8B9F-C14AD0ECA3E2}" type="presOf" srcId="{C82ECF0E-A22D-4384-BC46-A94C56DF7C73}" destId="{07504B75-1BEC-40FB-B839-1A554888F6C1}" srcOrd="1" destOrd="0" presId="urn:microsoft.com/office/officeart/2005/8/layout/vProcess5"/>
    <dgm:cxn modelId="{FA82B1F0-D4B5-4AA0-B393-5D7F0E2EC834}" type="presOf" srcId="{5B09E7F8-9D2B-4F13-8ECD-70632E8F27CE}" destId="{01A02BAD-5E12-400D-BA6D-C0A2985719AB}" srcOrd="1" destOrd="0" presId="urn:microsoft.com/office/officeart/2005/8/layout/vProcess5"/>
    <dgm:cxn modelId="{5806EFB3-767A-42CB-8EA3-EFC376B1999C}" type="presParOf" srcId="{5BA7894E-3330-4DFE-B239-1F6048C482B4}" destId="{B1C9048F-6CD9-48AF-9850-DFAF5F3F8002}" srcOrd="0" destOrd="0" presId="urn:microsoft.com/office/officeart/2005/8/layout/vProcess5"/>
    <dgm:cxn modelId="{A724C2F8-5B2F-4B70-A901-7BFD69F15864}" type="presParOf" srcId="{5BA7894E-3330-4DFE-B239-1F6048C482B4}" destId="{08920663-CD48-4602-B1AE-EBCE0C6DC0FC}" srcOrd="1" destOrd="0" presId="urn:microsoft.com/office/officeart/2005/8/layout/vProcess5"/>
    <dgm:cxn modelId="{40BEBC1D-36DD-4875-8F0C-53784D9F9EDB}" type="presParOf" srcId="{5BA7894E-3330-4DFE-B239-1F6048C482B4}" destId="{FE3515F2-5385-4E55-880F-EFE2B0F5DF4D}" srcOrd="2" destOrd="0" presId="urn:microsoft.com/office/officeart/2005/8/layout/vProcess5"/>
    <dgm:cxn modelId="{AF1CB0FE-E3BA-4F70-B032-FB5BDDDBD828}" type="presParOf" srcId="{5BA7894E-3330-4DFE-B239-1F6048C482B4}" destId="{544B7609-F14F-4669-A546-BDBD4DE85688}" srcOrd="3" destOrd="0" presId="urn:microsoft.com/office/officeart/2005/8/layout/vProcess5"/>
    <dgm:cxn modelId="{BD669C7A-D6A8-4390-83B6-C0F98A1A1B44}" type="presParOf" srcId="{5BA7894E-3330-4DFE-B239-1F6048C482B4}" destId="{FD4365C0-5237-4CAF-A12E-92500BEF2352}" srcOrd="4" destOrd="0" presId="urn:microsoft.com/office/officeart/2005/8/layout/vProcess5"/>
    <dgm:cxn modelId="{32CE567D-A08E-4D57-BAF7-9C84E6DD7715}" type="presParOf" srcId="{5BA7894E-3330-4DFE-B239-1F6048C482B4}" destId="{222D6ED5-3675-4F15-8B64-CF328E6A0D16}" srcOrd="5" destOrd="0" presId="urn:microsoft.com/office/officeart/2005/8/layout/vProcess5"/>
    <dgm:cxn modelId="{54D165C5-18A4-41DA-B32E-3C552B6810BD}" type="presParOf" srcId="{5BA7894E-3330-4DFE-B239-1F6048C482B4}" destId="{C748E18A-3A6B-420D-BF8B-0B377560A8EE}" srcOrd="6" destOrd="0" presId="urn:microsoft.com/office/officeart/2005/8/layout/vProcess5"/>
    <dgm:cxn modelId="{3AC4629F-36CA-4DD9-B79A-869AC0D24C9C}" type="presParOf" srcId="{5BA7894E-3330-4DFE-B239-1F6048C482B4}" destId="{15EBFD19-497F-4831-8DDA-8F2A1F80997F}" srcOrd="7" destOrd="0" presId="urn:microsoft.com/office/officeart/2005/8/layout/vProcess5"/>
    <dgm:cxn modelId="{D7B46A43-C25D-4C5D-A877-B5334BD4B05D}" type="presParOf" srcId="{5BA7894E-3330-4DFE-B239-1F6048C482B4}" destId="{01A02BAD-5E12-400D-BA6D-C0A2985719AB}" srcOrd="8" destOrd="0" presId="urn:microsoft.com/office/officeart/2005/8/layout/vProcess5"/>
    <dgm:cxn modelId="{65552770-6637-4B47-9C9C-F31939AA821E}" type="presParOf" srcId="{5BA7894E-3330-4DFE-B239-1F6048C482B4}" destId="{26F88265-B035-48C8-B322-7CC2E456FFE1}" srcOrd="9" destOrd="0" presId="urn:microsoft.com/office/officeart/2005/8/layout/vProcess5"/>
    <dgm:cxn modelId="{6CB0A428-77E4-40F0-B5C1-B9D95D3C4FFB}" type="presParOf" srcId="{5BA7894E-3330-4DFE-B239-1F6048C482B4}" destId="{07504B75-1BEC-40FB-B839-1A554888F6C1}" srcOrd="10" destOrd="0" presId="urn:microsoft.com/office/officeart/2005/8/layout/vProcess5"/>
    <dgm:cxn modelId="{4AE23A75-6789-4C9C-9CB5-DD414B72AF99}" type="presParOf" srcId="{5BA7894E-3330-4DFE-B239-1F6048C482B4}" destId="{CEB92794-B8D3-4D3B-8734-534BEC05EC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A1F862-1B4B-4CBD-AB01-90E0675C99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02E05-229F-403F-AD04-506F84E45CBB}">
      <dgm:prSet/>
      <dgm:spPr/>
      <dgm:t>
        <a:bodyPr/>
        <a:lstStyle/>
        <a:p>
          <a:r>
            <a:rPr lang="fr-FR"/>
            <a:t>Création d’un nouveau projet sur Heroku =&gt; purbeurre2020</a:t>
          </a:r>
          <a:endParaRPr lang="en-US"/>
        </a:p>
      </dgm:t>
    </dgm:pt>
    <dgm:pt modelId="{F87E2ACB-35B7-44AE-A9EF-6B0DD638BD53}" type="parTrans" cxnId="{F79C34F4-85A7-4877-A000-F932811BD4B4}">
      <dgm:prSet/>
      <dgm:spPr/>
      <dgm:t>
        <a:bodyPr/>
        <a:lstStyle/>
        <a:p>
          <a:endParaRPr lang="en-US"/>
        </a:p>
      </dgm:t>
    </dgm:pt>
    <dgm:pt modelId="{B4E06A63-5B47-43A4-82C9-3EAEFD04D33D}" type="sibTrans" cxnId="{F79C34F4-85A7-4877-A000-F932811BD4B4}">
      <dgm:prSet/>
      <dgm:spPr/>
      <dgm:t>
        <a:bodyPr/>
        <a:lstStyle/>
        <a:p>
          <a:endParaRPr lang="en-US"/>
        </a:p>
      </dgm:t>
    </dgm:pt>
    <dgm:pt modelId="{4D2144D6-1EB3-4830-A9D8-3B97A13D3DC6}">
      <dgm:prSet/>
      <dgm:spPr/>
      <dgm:t>
        <a:bodyPr/>
        <a:lstStyle/>
        <a:p>
          <a:r>
            <a:rPr lang="fr-FR"/>
            <a:t>Gestion des fichiers statiques avec Whitenoise + settings</a:t>
          </a:r>
          <a:endParaRPr lang="en-US"/>
        </a:p>
      </dgm:t>
    </dgm:pt>
    <dgm:pt modelId="{3F3A665E-1419-4B9C-9307-BB33D36CA37C}" type="parTrans" cxnId="{CB420FC2-EB6E-4A99-B584-E30F3C2F903B}">
      <dgm:prSet/>
      <dgm:spPr/>
      <dgm:t>
        <a:bodyPr/>
        <a:lstStyle/>
        <a:p>
          <a:endParaRPr lang="en-US"/>
        </a:p>
      </dgm:t>
    </dgm:pt>
    <dgm:pt modelId="{DFDAADBD-A52A-4C87-8C70-656DF59A8364}" type="sibTrans" cxnId="{CB420FC2-EB6E-4A99-B584-E30F3C2F903B}">
      <dgm:prSet/>
      <dgm:spPr/>
      <dgm:t>
        <a:bodyPr/>
        <a:lstStyle/>
        <a:p>
          <a:endParaRPr lang="en-US"/>
        </a:p>
      </dgm:t>
    </dgm:pt>
    <dgm:pt modelId="{17CC8059-D50B-4D1B-9B56-CE065E37430E}">
      <dgm:prSet/>
      <dgm:spPr/>
      <dgm:t>
        <a:bodyPr/>
        <a:lstStyle/>
        <a:p>
          <a:r>
            <a:rPr lang="fr-FR"/>
            <a:t>Création Procfile =&gt; gunicorn</a:t>
          </a:r>
          <a:endParaRPr lang="en-US"/>
        </a:p>
      </dgm:t>
    </dgm:pt>
    <dgm:pt modelId="{B97FBE72-9346-4794-89C3-257D8B0084CE}" type="parTrans" cxnId="{9B89D03C-C82F-4989-BF3B-F5B608E86CE0}">
      <dgm:prSet/>
      <dgm:spPr/>
      <dgm:t>
        <a:bodyPr/>
        <a:lstStyle/>
        <a:p>
          <a:endParaRPr lang="en-US"/>
        </a:p>
      </dgm:t>
    </dgm:pt>
    <dgm:pt modelId="{FC2E87CF-AB38-40D0-8211-8CD3886286F9}" type="sibTrans" cxnId="{9B89D03C-C82F-4989-BF3B-F5B608E86CE0}">
      <dgm:prSet/>
      <dgm:spPr/>
      <dgm:t>
        <a:bodyPr/>
        <a:lstStyle/>
        <a:p>
          <a:endParaRPr lang="en-US"/>
        </a:p>
      </dgm:t>
    </dgm:pt>
    <dgm:pt modelId="{9CA99E9E-3926-4BD1-8BCD-3845E866A5AD}">
      <dgm:prSet/>
      <dgm:spPr/>
      <dgm:t>
        <a:bodyPr/>
        <a:lstStyle/>
        <a:p>
          <a:r>
            <a:rPr lang="fr-FR"/>
            <a:t>Configuration des variables d’environnement sur Heroku</a:t>
          </a:r>
          <a:endParaRPr lang="en-US"/>
        </a:p>
      </dgm:t>
    </dgm:pt>
    <dgm:pt modelId="{0B6057F2-A60A-4B29-B43B-4144C7FFF8C2}" type="parTrans" cxnId="{1868B893-B9CC-4EE1-814F-BB42FCAD92EF}">
      <dgm:prSet/>
      <dgm:spPr/>
      <dgm:t>
        <a:bodyPr/>
        <a:lstStyle/>
        <a:p>
          <a:endParaRPr lang="en-US"/>
        </a:p>
      </dgm:t>
    </dgm:pt>
    <dgm:pt modelId="{EA29D068-273D-4884-88E7-1C5D2BA83230}" type="sibTrans" cxnId="{1868B893-B9CC-4EE1-814F-BB42FCAD92EF}">
      <dgm:prSet/>
      <dgm:spPr/>
      <dgm:t>
        <a:bodyPr/>
        <a:lstStyle/>
        <a:p>
          <a:endParaRPr lang="en-US"/>
        </a:p>
      </dgm:t>
    </dgm:pt>
    <dgm:pt modelId="{7087992D-15E3-4851-ACD3-2F5CB99DAABE}">
      <dgm:prSet/>
      <dgm:spPr/>
      <dgm:t>
        <a:bodyPr/>
        <a:lstStyle/>
        <a:p>
          <a:r>
            <a:rPr lang="fr-FR"/>
            <a:t>Création d’un dump de la base de données =&gt; load data</a:t>
          </a:r>
          <a:endParaRPr lang="en-US"/>
        </a:p>
      </dgm:t>
    </dgm:pt>
    <dgm:pt modelId="{E590B89D-21F7-4F09-B66B-3E6F78BC7641}" type="parTrans" cxnId="{227EB553-B78A-4E83-A831-4329A2911DE6}">
      <dgm:prSet/>
      <dgm:spPr/>
      <dgm:t>
        <a:bodyPr/>
        <a:lstStyle/>
        <a:p>
          <a:endParaRPr lang="en-US"/>
        </a:p>
      </dgm:t>
    </dgm:pt>
    <dgm:pt modelId="{6B1A91B0-B8B8-4D23-8359-09EBA95E5BDA}" type="sibTrans" cxnId="{227EB553-B78A-4E83-A831-4329A2911DE6}">
      <dgm:prSet/>
      <dgm:spPr/>
      <dgm:t>
        <a:bodyPr/>
        <a:lstStyle/>
        <a:p>
          <a:endParaRPr lang="en-US"/>
        </a:p>
      </dgm:t>
    </dgm:pt>
    <dgm:pt modelId="{3C7F012D-E3D6-471A-B96F-754BCC924EE8}">
      <dgm:prSet/>
      <dgm:spPr/>
      <dgm:t>
        <a:bodyPr/>
        <a:lstStyle/>
        <a:p>
          <a:r>
            <a:rPr lang="fr-FR" dirty="0"/>
            <a:t>Push sur </a:t>
          </a:r>
          <a:r>
            <a:rPr lang="fr-FR" dirty="0" err="1"/>
            <a:t>Heroku</a:t>
          </a:r>
          <a:endParaRPr lang="en-US" dirty="0"/>
        </a:p>
      </dgm:t>
    </dgm:pt>
    <dgm:pt modelId="{D89EDDF4-09EE-4E22-9200-F0FC72531C27}" type="parTrans" cxnId="{196A4592-4CA2-447C-A882-AA602D337B9E}">
      <dgm:prSet/>
      <dgm:spPr/>
      <dgm:t>
        <a:bodyPr/>
        <a:lstStyle/>
        <a:p>
          <a:endParaRPr lang="en-US"/>
        </a:p>
      </dgm:t>
    </dgm:pt>
    <dgm:pt modelId="{1BBA32FF-7878-4C30-8A46-E51CE13F7421}" type="sibTrans" cxnId="{196A4592-4CA2-447C-A882-AA602D337B9E}">
      <dgm:prSet/>
      <dgm:spPr/>
      <dgm:t>
        <a:bodyPr/>
        <a:lstStyle/>
        <a:p>
          <a:endParaRPr lang="en-US"/>
        </a:p>
      </dgm:t>
    </dgm:pt>
    <dgm:pt modelId="{F100B9C5-5836-463D-94B8-40439C6CBF2E}" type="pres">
      <dgm:prSet presAssocID="{B9A1F862-1B4B-4CBD-AB01-90E0675C998C}" presName="root" presStyleCnt="0">
        <dgm:presLayoutVars>
          <dgm:dir/>
          <dgm:resizeHandles val="exact"/>
        </dgm:presLayoutVars>
      </dgm:prSet>
      <dgm:spPr/>
    </dgm:pt>
    <dgm:pt modelId="{4E0DB4D2-A1AB-4315-A47C-59E97B59E648}" type="pres">
      <dgm:prSet presAssocID="{59002E05-229F-403F-AD04-506F84E45CBB}" presName="compNode" presStyleCnt="0"/>
      <dgm:spPr/>
    </dgm:pt>
    <dgm:pt modelId="{B801C0FF-E009-4DBD-9833-42A3AC7D8AE0}" type="pres">
      <dgm:prSet presAssocID="{59002E05-229F-403F-AD04-506F84E45CBB}" presName="bgRect" presStyleLbl="bgShp" presStyleIdx="0" presStyleCnt="6"/>
      <dgm:spPr/>
    </dgm:pt>
    <dgm:pt modelId="{4D1F271B-F3CE-4F4A-84BA-47E0F0BBA903}" type="pres">
      <dgm:prSet presAssocID="{59002E05-229F-403F-AD04-506F84E45C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2750AA2-470C-4F65-9980-A9A74684CE88}" type="pres">
      <dgm:prSet presAssocID="{59002E05-229F-403F-AD04-506F84E45CBB}" presName="spaceRect" presStyleCnt="0"/>
      <dgm:spPr/>
    </dgm:pt>
    <dgm:pt modelId="{D13B1FBD-3676-4D18-9073-7503D9F781E4}" type="pres">
      <dgm:prSet presAssocID="{59002E05-229F-403F-AD04-506F84E45CBB}" presName="parTx" presStyleLbl="revTx" presStyleIdx="0" presStyleCnt="6">
        <dgm:presLayoutVars>
          <dgm:chMax val="0"/>
          <dgm:chPref val="0"/>
        </dgm:presLayoutVars>
      </dgm:prSet>
      <dgm:spPr/>
    </dgm:pt>
    <dgm:pt modelId="{867EE2E0-04E3-4C7B-83B0-7BFB7B0C6246}" type="pres">
      <dgm:prSet presAssocID="{B4E06A63-5B47-43A4-82C9-3EAEFD04D33D}" presName="sibTrans" presStyleCnt="0"/>
      <dgm:spPr/>
    </dgm:pt>
    <dgm:pt modelId="{7D81FD57-98BB-4DA1-9C19-BD0BFA382067}" type="pres">
      <dgm:prSet presAssocID="{4D2144D6-1EB3-4830-A9D8-3B97A13D3DC6}" presName="compNode" presStyleCnt="0"/>
      <dgm:spPr/>
    </dgm:pt>
    <dgm:pt modelId="{68D37FFC-E811-4F28-A5D6-7900EF3B08D2}" type="pres">
      <dgm:prSet presAssocID="{4D2144D6-1EB3-4830-A9D8-3B97A13D3DC6}" presName="bgRect" presStyleLbl="bgShp" presStyleIdx="1" presStyleCnt="6"/>
      <dgm:spPr/>
    </dgm:pt>
    <dgm:pt modelId="{DF84BDCF-A347-49D9-BB21-B603984C2943}" type="pres">
      <dgm:prSet presAssocID="{4D2144D6-1EB3-4830-A9D8-3B97A13D3D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B92A7FC-DB39-493B-B35C-1E60D74829B3}" type="pres">
      <dgm:prSet presAssocID="{4D2144D6-1EB3-4830-A9D8-3B97A13D3DC6}" presName="spaceRect" presStyleCnt="0"/>
      <dgm:spPr/>
    </dgm:pt>
    <dgm:pt modelId="{57403AFB-7E1D-4085-A718-F6E79010E591}" type="pres">
      <dgm:prSet presAssocID="{4D2144D6-1EB3-4830-A9D8-3B97A13D3DC6}" presName="parTx" presStyleLbl="revTx" presStyleIdx="1" presStyleCnt="6">
        <dgm:presLayoutVars>
          <dgm:chMax val="0"/>
          <dgm:chPref val="0"/>
        </dgm:presLayoutVars>
      </dgm:prSet>
      <dgm:spPr/>
    </dgm:pt>
    <dgm:pt modelId="{C43C1BBE-88E8-463F-A505-2CE4DAC0B2FC}" type="pres">
      <dgm:prSet presAssocID="{DFDAADBD-A52A-4C87-8C70-656DF59A8364}" presName="sibTrans" presStyleCnt="0"/>
      <dgm:spPr/>
    </dgm:pt>
    <dgm:pt modelId="{F3CF2FE9-9927-49BC-825C-C0D061D03B6C}" type="pres">
      <dgm:prSet presAssocID="{17CC8059-D50B-4D1B-9B56-CE065E37430E}" presName="compNode" presStyleCnt="0"/>
      <dgm:spPr/>
    </dgm:pt>
    <dgm:pt modelId="{6214CDAA-69D9-4289-A195-11CB2B975FFE}" type="pres">
      <dgm:prSet presAssocID="{17CC8059-D50B-4D1B-9B56-CE065E37430E}" presName="bgRect" presStyleLbl="bgShp" presStyleIdx="2" presStyleCnt="6"/>
      <dgm:spPr/>
    </dgm:pt>
    <dgm:pt modelId="{B8886DBB-51F3-45F2-9AC8-C1687D569178}" type="pres">
      <dgm:prSet presAssocID="{17CC8059-D50B-4D1B-9B56-CE065E3743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7CF7278A-A95C-42CB-9855-07C40AC15C83}" type="pres">
      <dgm:prSet presAssocID="{17CC8059-D50B-4D1B-9B56-CE065E37430E}" presName="spaceRect" presStyleCnt="0"/>
      <dgm:spPr/>
    </dgm:pt>
    <dgm:pt modelId="{BE147E98-81AA-4875-BF3B-358C7BB0CF56}" type="pres">
      <dgm:prSet presAssocID="{17CC8059-D50B-4D1B-9B56-CE065E37430E}" presName="parTx" presStyleLbl="revTx" presStyleIdx="2" presStyleCnt="6">
        <dgm:presLayoutVars>
          <dgm:chMax val="0"/>
          <dgm:chPref val="0"/>
        </dgm:presLayoutVars>
      </dgm:prSet>
      <dgm:spPr/>
    </dgm:pt>
    <dgm:pt modelId="{6685D59C-CCEB-4624-B6E4-11A0EB6B12FD}" type="pres">
      <dgm:prSet presAssocID="{FC2E87CF-AB38-40D0-8211-8CD3886286F9}" presName="sibTrans" presStyleCnt="0"/>
      <dgm:spPr/>
    </dgm:pt>
    <dgm:pt modelId="{22482AE3-D5A3-4F87-B045-65F03F77DFC1}" type="pres">
      <dgm:prSet presAssocID="{9CA99E9E-3926-4BD1-8BCD-3845E866A5AD}" presName="compNode" presStyleCnt="0"/>
      <dgm:spPr/>
    </dgm:pt>
    <dgm:pt modelId="{97E53B80-B333-44B5-849C-62CDEC7598CA}" type="pres">
      <dgm:prSet presAssocID="{9CA99E9E-3926-4BD1-8BCD-3845E866A5AD}" presName="bgRect" presStyleLbl="bgShp" presStyleIdx="3" presStyleCnt="6"/>
      <dgm:spPr/>
    </dgm:pt>
    <dgm:pt modelId="{A769D423-510C-48DB-97A0-CB167DA5956D}" type="pres">
      <dgm:prSet presAssocID="{9CA99E9E-3926-4BD1-8BCD-3845E866A5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E5E89DC-9ACA-4A94-97E9-376D4029AD5A}" type="pres">
      <dgm:prSet presAssocID="{9CA99E9E-3926-4BD1-8BCD-3845E866A5AD}" presName="spaceRect" presStyleCnt="0"/>
      <dgm:spPr/>
    </dgm:pt>
    <dgm:pt modelId="{51F737CE-10A0-4779-A629-332E56A7826A}" type="pres">
      <dgm:prSet presAssocID="{9CA99E9E-3926-4BD1-8BCD-3845E866A5AD}" presName="parTx" presStyleLbl="revTx" presStyleIdx="3" presStyleCnt="6">
        <dgm:presLayoutVars>
          <dgm:chMax val="0"/>
          <dgm:chPref val="0"/>
        </dgm:presLayoutVars>
      </dgm:prSet>
      <dgm:spPr/>
    </dgm:pt>
    <dgm:pt modelId="{DE46280D-E293-4641-9A57-F60F7A64D53A}" type="pres">
      <dgm:prSet presAssocID="{EA29D068-273D-4884-88E7-1C5D2BA83230}" presName="sibTrans" presStyleCnt="0"/>
      <dgm:spPr/>
    </dgm:pt>
    <dgm:pt modelId="{8C41DF77-E966-46B9-B79D-A8C410ED427E}" type="pres">
      <dgm:prSet presAssocID="{7087992D-15E3-4851-ACD3-2F5CB99DAABE}" presName="compNode" presStyleCnt="0"/>
      <dgm:spPr/>
    </dgm:pt>
    <dgm:pt modelId="{2289F76D-CC32-4FAD-A27F-D08A691A197C}" type="pres">
      <dgm:prSet presAssocID="{7087992D-15E3-4851-ACD3-2F5CB99DAABE}" presName="bgRect" presStyleLbl="bgShp" presStyleIdx="4" presStyleCnt="6"/>
      <dgm:spPr/>
    </dgm:pt>
    <dgm:pt modelId="{FEA862C7-2AFF-4CA1-9DF6-28B71A14DE18}" type="pres">
      <dgm:prSet presAssocID="{7087992D-15E3-4851-ACD3-2F5CB99DAA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816DE5F-5126-4E11-956B-83265776861E}" type="pres">
      <dgm:prSet presAssocID="{7087992D-15E3-4851-ACD3-2F5CB99DAABE}" presName="spaceRect" presStyleCnt="0"/>
      <dgm:spPr/>
    </dgm:pt>
    <dgm:pt modelId="{BC267922-EC08-4A33-B850-65A732780482}" type="pres">
      <dgm:prSet presAssocID="{7087992D-15E3-4851-ACD3-2F5CB99DAABE}" presName="parTx" presStyleLbl="revTx" presStyleIdx="4" presStyleCnt="6">
        <dgm:presLayoutVars>
          <dgm:chMax val="0"/>
          <dgm:chPref val="0"/>
        </dgm:presLayoutVars>
      </dgm:prSet>
      <dgm:spPr/>
    </dgm:pt>
    <dgm:pt modelId="{FA3311EC-0685-474F-BEF7-0C7AA3EA586F}" type="pres">
      <dgm:prSet presAssocID="{6B1A91B0-B8B8-4D23-8359-09EBA95E5BDA}" presName="sibTrans" presStyleCnt="0"/>
      <dgm:spPr/>
    </dgm:pt>
    <dgm:pt modelId="{F9CD0D03-D821-4D20-91A5-4AC6F5F52FF4}" type="pres">
      <dgm:prSet presAssocID="{3C7F012D-E3D6-471A-B96F-754BCC924EE8}" presName="compNode" presStyleCnt="0"/>
      <dgm:spPr/>
    </dgm:pt>
    <dgm:pt modelId="{CABC59CB-7411-4108-B467-CFBFC8EBA4C4}" type="pres">
      <dgm:prSet presAssocID="{3C7F012D-E3D6-471A-B96F-754BCC924EE8}" presName="bgRect" presStyleLbl="bgShp" presStyleIdx="5" presStyleCnt="6"/>
      <dgm:spPr/>
    </dgm:pt>
    <dgm:pt modelId="{60CA5FFF-6788-44D9-90E9-C5194993056A}" type="pres">
      <dgm:prSet presAssocID="{3C7F012D-E3D6-471A-B96F-754BCC924E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A4B036-5A71-446A-ADA1-F4C00CF7AFCC}" type="pres">
      <dgm:prSet presAssocID="{3C7F012D-E3D6-471A-B96F-754BCC924EE8}" presName="spaceRect" presStyleCnt="0"/>
      <dgm:spPr/>
    </dgm:pt>
    <dgm:pt modelId="{CB9868D5-EC3D-4F2C-B03C-CD173BFC76EB}" type="pres">
      <dgm:prSet presAssocID="{3C7F012D-E3D6-471A-B96F-754BCC924EE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8C9E21C-C4B3-40F2-8A22-1A3BA2093A99}" type="presOf" srcId="{9CA99E9E-3926-4BD1-8BCD-3845E866A5AD}" destId="{51F737CE-10A0-4779-A629-332E56A7826A}" srcOrd="0" destOrd="0" presId="urn:microsoft.com/office/officeart/2018/2/layout/IconVerticalSolidList"/>
    <dgm:cxn modelId="{4CE79F1D-7E4C-4358-969C-34B0350E8641}" type="presOf" srcId="{59002E05-229F-403F-AD04-506F84E45CBB}" destId="{D13B1FBD-3676-4D18-9073-7503D9F781E4}" srcOrd="0" destOrd="0" presId="urn:microsoft.com/office/officeart/2018/2/layout/IconVerticalSolidList"/>
    <dgm:cxn modelId="{9B89D03C-C82F-4989-BF3B-F5B608E86CE0}" srcId="{B9A1F862-1B4B-4CBD-AB01-90E0675C998C}" destId="{17CC8059-D50B-4D1B-9B56-CE065E37430E}" srcOrd="2" destOrd="0" parTransId="{B97FBE72-9346-4794-89C3-257D8B0084CE}" sibTransId="{FC2E87CF-AB38-40D0-8211-8CD3886286F9}"/>
    <dgm:cxn modelId="{E7EFCD5C-5861-47F6-BD0D-F979A0EE4E3C}" type="presOf" srcId="{7087992D-15E3-4851-ACD3-2F5CB99DAABE}" destId="{BC267922-EC08-4A33-B850-65A732780482}" srcOrd="0" destOrd="0" presId="urn:microsoft.com/office/officeart/2018/2/layout/IconVerticalSolidList"/>
    <dgm:cxn modelId="{04036862-0098-422C-9DE0-A1CE66083F05}" type="presOf" srcId="{4D2144D6-1EB3-4830-A9D8-3B97A13D3DC6}" destId="{57403AFB-7E1D-4085-A718-F6E79010E591}" srcOrd="0" destOrd="0" presId="urn:microsoft.com/office/officeart/2018/2/layout/IconVerticalSolidList"/>
    <dgm:cxn modelId="{A8D1CF68-D2E1-4A54-87F4-85DB241E6FA0}" type="presOf" srcId="{B9A1F862-1B4B-4CBD-AB01-90E0675C998C}" destId="{F100B9C5-5836-463D-94B8-40439C6CBF2E}" srcOrd="0" destOrd="0" presId="urn:microsoft.com/office/officeart/2018/2/layout/IconVerticalSolidList"/>
    <dgm:cxn modelId="{FC3B444E-C003-4EF5-9F51-48772452B3EA}" type="presOf" srcId="{17CC8059-D50B-4D1B-9B56-CE065E37430E}" destId="{BE147E98-81AA-4875-BF3B-358C7BB0CF56}" srcOrd="0" destOrd="0" presId="urn:microsoft.com/office/officeart/2018/2/layout/IconVerticalSolidList"/>
    <dgm:cxn modelId="{227EB553-B78A-4E83-A831-4329A2911DE6}" srcId="{B9A1F862-1B4B-4CBD-AB01-90E0675C998C}" destId="{7087992D-15E3-4851-ACD3-2F5CB99DAABE}" srcOrd="4" destOrd="0" parTransId="{E590B89D-21F7-4F09-B66B-3E6F78BC7641}" sibTransId="{6B1A91B0-B8B8-4D23-8359-09EBA95E5BDA}"/>
    <dgm:cxn modelId="{B70F6277-3B1E-4CE2-A0D1-DCB008B4C06E}" type="presOf" srcId="{3C7F012D-E3D6-471A-B96F-754BCC924EE8}" destId="{CB9868D5-EC3D-4F2C-B03C-CD173BFC76EB}" srcOrd="0" destOrd="0" presId="urn:microsoft.com/office/officeart/2018/2/layout/IconVerticalSolidList"/>
    <dgm:cxn modelId="{196A4592-4CA2-447C-A882-AA602D337B9E}" srcId="{B9A1F862-1B4B-4CBD-AB01-90E0675C998C}" destId="{3C7F012D-E3D6-471A-B96F-754BCC924EE8}" srcOrd="5" destOrd="0" parTransId="{D89EDDF4-09EE-4E22-9200-F0FC72531C27}" sibTransId="{1BBA32FF-7878-4C30-8A46-E51CE13F7421}"/>
    <dgm:cxn modelId="{1868B893-B9CC-4EE1-814F-BB42FCAD92EF}" srcId="{B9A1F862-1B4B-4CBD-AB01-90E0675C998C}" destId="{9CA99E9E-3926-4BD1-8BCD-3845E866A5AD}" srcOrd="3" destOrd="0" parTransId="{0B6057F2-A60A-4B29-B43B-4144C7FFF8C2}" sibTransId="{EA29D068-273D-4884-88E7-1C5D2BA83230}"/>
    <dgm:cxn modelId="{CB420FC2-EB6E-4A99-B584-E30F3C2F903B}" srcId="{B9A1F862-1B4B-4CBD-AB01-90E0675C998C}" destId="{4D2144D6-1EB3-4830-A9D8-3B97A13D3DC6}" srcOrd="1" destOrd="0" parTransId="{3F3A665E-1419-4B9C-9307-BB33D36CA37C}" sibTransId="{DFDAADBD-A52A-4C87-8C70-656DF59A8364}"/>
    <dgm:cxn modelId="{F79C34F4-85A7-4877-A000-F932811BD4B4}" srcId="{B9A1F862-1B4B-4CBD-AB01-90E0675C998C}" destId="{59002E05-229F-403F-AD04-506F84E45CBB}" srcOrd="0" destOrd="0" parTransId="{F87E2ACB-35B7-44AE-A9EF-6B0DD638BD53}" sibTransId="{B4E06A63-5B47-43A4-82C9-3EAEFD04D33D}"/>
    <dgm:cxn modelId="{B553BF4B-182D-473E-A378-A64ACB82F8F6}" type="presParOf" srcId="{F100B9C5-5836-463D-94B8-40439C6CBF2E}" destId="{4E0DB4D2-A1AB-4315-A47C-59E97B59E648}" srcOrd="0" destOrd="0" presId="urn:microsoft.com/office/officeart/2018/2/layout/IconVerticalSolidList"/>
    <dgm:cxn modelId="{EC898076-424D-45D1-AC97-D6530037A843}" type="presParOf" srcId="{4E0DB4D2-A1AB-4315-A47C-59E97B59E648}" destId="{B801C0FF-E009-4DBD-9833-42A3AC7D8AE0}" srcOrd="0" destOrd="0" presId="urn:microsoft.com/office/officeart/2018/2/layout/IconVerticalSolidList"/>
    <dgm:cxn modelId="{3E4A523B-688A-4DAB-AB36-A98CE999A746}" type="presParOf" srcId="{4E0DB4D2-A1AB-4315-A47C-59E97B59E648}" destId="{4D1F271B-F3CE-4F4A-84BA-47E0F0BBA903}" srcOrd="1" destOrd="0" presId="urn:microsoft.com/office/officeart/2018/2/layout/IconVerticalSolidList"/>
    <dgm:cxn modelId="{50DD3CCF-B2B1-45BA-A713-F7E7898B0538}" type="presParOf" srcId="{4E0DB4D2-A1AB-4315-A47C-59E97B59E648}" destId="{12750AA2-470C-4F65-9980-A9A74684CE88}" srcOrd="2" destOrd="0" presId="urn:microsoft.com/office/officeart/2018/2/layout/IconVerticalSolidList"/>
    <dgm:cxn modelId="{90AA9323-8219-4703-9828-B880841F4669}" type="presParOf" srcId="{4E0DB4D2-A1AB-4315-A47C-59E97B59E648}" destId="{D13B1FBD-3676-4D18-9073-7503D9F781E4}" srcOrd="3" destOrd="0" presId="urn:microsoft.com/office/officeart/2018/2/layout/IconVerticalSolidList"/>
    <dgm:cxn modelId="{CAFFB5BC-741E-49A7-9CF8-410DE292FB2B}" type="presParOf" srcId="{F100B9C5-5836-463D-94B8-40439C6CBF2E}" destId="{867EE2E0-04E3-4C7B-83B0-7BFB7B0C6246}" srcOrd="1" destOrd="0" presId="urn:microsoft.com/office/officeart/2018/2/layout/IconVerticalSolidList"/>
    <dgm:cxn modelId="{368C4C96-2C3B-4E69-9667-F1BA556C9E8D}" type="presParOf" srcId="{F100B9C5-5836-463D-94B8-40439C6CBF2E}" destId="{7D81FD57-98BB-4DA1-9C19-BD0BFA382067}" srcOrd="2" destOrd="0" presId="urn:microsoft.com/office/officeart/2018/2/layout/IconVerticalSolidList"/>
    <dgm:cxn modelId="{434029EA-27BE-4795-A6B4-0E6117948BC2}" type="presParOf" srcId="{7D81FD57-98BB-4DA1-9C19-BD0BFA382067}" destId="{68D37FFC-E811-4F28-A5D6-7900EF3B08D2}" srcOrd="0" destOrd="0" presId="urn:microsoft.com/office/officeart/2018/2/layout/IconVerticalSolidList"/>
    <dgm:cxn modelId="{2000F6EB-C41F-42CE-984E-2B6F6F745699}" type="presParOf" srcId="{7D81FD57-98BB-4DA1-9C19-BD0BFA382067}" destId="{DF84BDCF-A347-49D9-BB21-B603984C2943}" srcOrd="1" destOrd="0" presId="urn:microsoft.com/office/officeart/2018/2/layout/IconVerticalSolidList"/>
    <dgm:cxn modelId="{3BE7B3A8-7C21-4219-BD9D-C6C05E6EE761}" type="presParOf" srcId="{7D81FD57-98BB-4DA1-9C19-BD0BFA382067}" destId="{AB92A7FC-DB39-493B-B35C-1E60D74829B3}" srcOrd="2" destOrd="0" presId="urn:microsoft.com/office/officeart/2018/2/layout/IconVerticalSolidList"/>
    <dgm:cxn modelId="{CEB49EA7-62E4-455E-BBA6-456A9316FC60}" type="presParOf" srcId="{7D81FD57-98BB-4DA1-9C19-BD0BFA382067}" destId="{57403AFB-7E1D-4085-A718-F6E79010E591}" srcOrd="3" destOrd="0" presId="urn:microsoft.com/office/officeart/2018/2/layout/IconVerticalSolidList"/>
    <dgm:cxn modelId="{11BBF7F9-6A65-4728-8D6C-0F3E6CC6D14B}" type="presParOf" srcId="{F100B9C5-5836-463D-94B8-40439C6CBF2E}" destId="{C43C1BBE-88E8-463F-A505-2CE4DAC0B2FC}" srcOrd="3" destOrd="0" presId="urn:microsoft.com/office/officeart/2018/2/layout/IconVerticalSolidList"/>
    <dgm:cxn modelId="{97A64A82-AC1B-43C5-9D81-6C33769FE803}" type="presParOf" srcId="{F100B9C5-5836-463D-94B8-40439C6CBF2E}" destId="{F3CF2FE9-9927-49BC-825C-C0D061D03B6C}" srcOrd="4" destOrd="0" presId="urn:microsoft.com/office/officeart/2018/2/layout/IconVerticalSolidList"/>
    <dgm:cxn modelId="{1B62FF07-5FBE-4805-B8DE-EC08A96B20AC}" type="presParOf" srcId="{F3CF2FE9-9927-49BC-825C-C0D061D03B6C}" destId="{6214CDAA-69D9-4289-A195-11CB2B975FFE}" srcOrd="0" destOrd="0" presId="urn:microsoft.com/office/officeart/2018/2/layout/IconVerticalSolidList"/>
    <dgm:cxn modelId="{514EAC6F-CDBA-4545-92A5-7621AB252720}" type="presParOf" srcId="{F3CF2FE9-9927-49BC-825C-C0D061D03B6C}" destId="{B8886DBB-51F3-45F2-9AC8-C1687D569178}" srcOrd="1" destOrd="0" presId="urn:microsoft.com/office/officeart/2018/2/layout/IconVerticalSolidList"/>
    <dgm:cxn modelId="{E5BD5D3A-4991-43BC-AADF-7D902B7623EB}" type="presParOf" srcId="{F3CF2FE9-9927-49BC-825C-C0D061D03B6C}" destId="{7CF7278A-A95C-42CB-9855-07C40AC15C83}" srcOrd="2" destOrd="0" presId="urn:microsoft.com/office/officeart/2018/2/layout/IconVerticalSolidList"/>
    <dgm:cxn modelId="{D5366301-BCD8-4C76-BCF1-CAE90EE05AB7}" type="presParOf" srcId="{F3CF2FE9-9927-49BC-825C-C0D061D03B6C}" destId="{BE147E98-81AA-4875-BF3B-358C7BB0CF56}" srcOrd="3" destOrd="0" presId="urn:microsoft.com/office/officeart/2018/2/layout/IconVerticalSolidList"/>
    <dgm:cxn modelId="{57AADBFC-1D98-4D0C-8025-E8C395621F4B}" type="presParOf" srcId="{F100B9C5-5836-463D-94B8-40439C6CBF2E}" destId="{6685D59C-CCEB-4624-B6E4-11A0EB6B12FD}" srcOrd="5" destOrd="0" presId="urn:microsoft.com/office/officeart/2018/2/layout/IconVerticalSolidList"/>
    <dgm:cxn modelId="{B0A5443A-5159-4D0C-9456-736BDAE14742}" type="presParOf" srcId="{F100B9C5-5836-463D-94B8-40439C6CBF2E}" destId="{22482AE3-D5A3-4F87-B045-65F03F77DFC1}" srcOrd="6" destOrd="0" presId="urn:microsoft.com/office/officeart/2018/2/layout/IconVerticalSolidList"/>
    <dgm:cxn modelId="{96D964B5-A8CF-4EB1-9B3A-6D1B9486C8D1}" type="presParOf" srcId="{22482AE3-D5A3-4F87-B045-65F03F77DFC1}" destId="{97E53B80-B333-44B5-849C-62CDEC7598CA}" srcOrd="0" destOrd="0" presId="urn:microsoft.com/office/officeart/2018/2/layout/IconVerticalSolidList"/>
    <dgm:cxn modelId="{827C567B-0180-4324-82C9-6EFFB5670857}" type="presParOf" srcId="{22482AE3-D5A3-4F87-B045-65F03F77DFC1}" destId="{A769D423-510C-48DB-97A0-CB167DA5956D}" srcOrd="1" destOrd="0" presId="urn:microsoft.com/office/officeart/2018/2/layout/IconVerticalSolidList"/>
    <dgm:cxn modelId="{693B50F0-53D0-4452-BA1D-84641ED9FE13}" type="presParOf" srcId="{22482AE3-D5A3-4F87-B045-65F03F77DFC1}" destId="{AE5E89DC-9ACA-4A94-97E9-376D4029AD5A}" srcOrd="2" destOrd="0" presId="urn:microsoft.com/office/officeart/2018/2/layout/IconVerticalSolidList"/>
    <dgm:cxn modelId="{B04FC97D-1D57-4532-97AE-F7D5F89709D0}" type="presParOf" srcId="{22482AE3-D5A3-4F87-B045-65F03F77DFC1}" destId="{51F737CE-10A0-4779-A629-332E56A7826A}" srcOrd="3" destOrd="0" presId="urn:microsoft.com/office/officeart/2018/2/layout/IconVerticalSolidList"/>
    <dgm:cxn modelId="{0E22B381-EFDC-4FF8-A48E-1842FB780A00}" type="presParOf" srcId="{F100B9C5-5836-463D-94B8-40439C6CBF2E}" destId="{DE46280D-E293-4641-9A57-F60F7A64D53A}" srcOrd="7" destOrd="0" presId="urn:microsoft.com/office/officeart/2018/2/layout/IconVerticalSolidList"/>
    <dgm:cxn modelId="{4620984C-BF21-4E2B-A9E3-692966AF2F48}" type="presParOf" srcId="{F100B9C5-5836-463D-94B8-40439C6CBF2E}" destId="{8C41DF77-E966-46B9-B79D-A8C410ED427E}" srcOrd="8" destOrd="0" presId="urn:microsoft.com/office/officeart/2018/2/layout/IconVerticalSolidList"/>
    <dgm:cxn modelId="{1562AD37-4AC3-4F3C-BCF9-80E6066AA564}" type="presParOf" srcId="{8C41DF77-E966-46B9-B79D-A8C410ED427E}" destId="{2289F76D-CC32-4FAD-A27F-D08A691A197C}" srcOrd="0" destOrd="0" presId="urn:microsoft.com/office/officeart/2018/2/layout/IconVerticalSolidList"/>
    <dgm:cxn modelId="{5FF156E9-EF82-4ACF-B361-3F025C1755F5}" type="presParOf" srcId="{8C41DF77-E966-46B9-B79D-A8C410ED427E}" destId="{FEA862C7-2AFF-4CA1-9DF6-28B71A14DE18}" srcOrd="1" destOrd="0" presId="urn:microsoft.com/office/officeart/2018/2/layout/IconVerticalSolidList"/>
    <dgm:cxn modelId="{1FF15455-EE94-40E6-9A36-022634D559B6}" type="presParOf" srcId="{8C41DF77-E966-46B9-B79D-A8C410ED427E}" destId="{3816DE5F-5126-4E11-956B-83265776861E}" srcOrd="2" destOrd="0" presId="urn:microsoft.com/office/officeart/2018/2/layout/IconVerticalSolidList"/>
    <dgm:cxn modelId="{5E85DC25-34ED-449D-9C9E-C2F497DC0465}" type="presParOf" srcId="{8C41DF77-E966-46B9-B79D-A8C410ED427E}" destId="{BC267922-EC08-4A33-B850-65A732780482}" srcOrd="3" destOrd="0" presId="urn:microsoft.com/office/officeart/2018/2/layout/IconVerticalSolidList"/>
    <dgm:cxn modelId="{9FBDC3E7-8523-4195-9231-481EB377979F}" type="presParOf" srcId="{F100B9C5-5836-463D-94B8-40439C6CBF2E}" destId="{FA3311EC-0685-474F-BEF7-0C7AA3EA586F}" srcOrd="9" destOrd="0" presId="urn:microsoft.com/office/officeart/2018/2/layout/IconVerticalSolidList"/>
    <dgm:cxn modelId="{A66A794B-45B4-4D88-89CB-0C5D5184122B}" type="presParOf" srcId="{F100B9C5-5836-463D-94B8-40439C6CBF2E}" destId="{F9CD0D03-D821-4D20-91A5-4AC6F5F52FF4}" srcOrd="10" destOrd="0" presId="urn:microsoft.com/office/officeart/2018/2/layout/IconVerticalSolidList"/>
    <dgm:cxn modelId="{3E100068-9147-4965-9174-A48398A157E8}" type="presParOf" srcId="{F9CD0D03-D821-4D20-91A5-4AC6F5F52FF4}" destId="{CABC59CB-7411-4108-B467-CFBFC8EBA4C4}" srcOrd="0" destOrd="0" presId="urn:microsoft.com/office/officeart/2018/2/layout/IconVerticalSolidList"/>
    <dgm:cxn modelId="{478A1B23-5BAB-4B2D-A9BB-6E8AC130121A}" type="presParOf" srcId="{F9CD0D03-D821-4D20-91A5-4AC6F5F52FF4}" destId="{60CA5FFF-6788-44D9-90E9-C5194993056A}" srcOrd="1" destOrd="0" presId="urn:microsoft.com/office/officeart/2018/2/layout/IconVerticalSolidList"/>
    <dgm:cxn modelId="{C659780C-645C-41C0-9BEE-37155E4EAF76}" type="presParOf" srcId="{F9CD0D03-D821-4D20-91A5-4AC6F5F52FF4}" destId="{01A4B036-5A71-446A-ADA1-F4C00CF7AFCC}" srcOrd="2" destOrd="0" presId="urn:microsoft.com/office/officeart/2018/2/layout/IconVerticalSolidList"/>
    <dgm:cxn modelId="{3BBA7AD9-5B73-4AA8-9FDC-93CB2604D572}" type="presParOf" srcId="{F9CD0D03-D821-4D20-91A5-4AC6F5F52FF4}" destId="{CB9868D5-EC3D-4F2C-B03C-CD173BFC7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DB437D-A8A6-4BFA-A007-D9B2A73FE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D1415F-4D00-45CD-ADBA-145E5E49AAE0}">
      <dgm:prSet/>
      <dgm:spPr/>
      <dgm:t>
        <a:bodyPr/>
        <a:lstStyle/>
        <a:p>
          <a:r>
            <a:rPr lang="fr-FR" dirty="0"/>
            <a:t>Django =&gt; puissant outil pour faire du web =&gt; minimum de code, sécurisé</a:t>
          </a:r>
          <a:endParaRPr lang="en-US" dirty="0"/>
        </a:p>
      </dgm:t>
    </dgm:pt>
    <dgm:pt modelId="{523D5AFE-34DD-4CFA-A1CA-E2B82BC66E16}" type="parTrans" cxnId="{FC269608-63BB-4140-9851-8E1A1F161184}">
      <dgm:prSet/>
      <dgm:spPr/>
      <dgm:t>
        <a:bodyPr/>
        <a:lstStyle/>
        <a:p>
          <a:endParaRPr lang="en-US"/>
        </a:p>
      </dgm:t>
    </dgm:pt>
    <dgm:pt modelId="{1944D186-AB92-4652-85AA-3994F19DF6A8}" type="sibTrans" cxnId="{FC269608-63BB-4140-9851-8E1A1F161184}">
      <dgm:prSet/>
      <dgm:spPr/>
      <dgm:t>
        <a:bodyPr/>
        <a:lstStyle/>
        <a:p>
          <a:endParaRPr lang="en-US"/>
        </a:p>
      </dgm:t>
    </dgm:pt>
    <dgm:pt modelId="{D98B3277-87D6-4391-82C7-2F250E74FA0A}">
      <dgm:prSet/>
      <dgm:spPr/>
      <dgm:t>
        <a:bodyPr/>
        <a:lstStyle/>
        <a:p>
          <a:r>
            <a:rPr lang="fr-FR" dirty="0"/>
            <a:t>Réutilisation possible d’application = &gt; application ‘user’</a:t>
          </a:r>
          <a:endParaRPr lang="en-US" dirty="0"/>
        </a:p>
      </dgm:t>
    </dgm:pt>
    <dgm:pt modelId="{0EB0F8C4-D809-4212-89BA-A5D7C2D9AB24}" type="parTrans" cxnId="{CC072DE1-DC05-4FEA-8CA2-7E6C57BC57CD}">
      <dgm:prSet/>
      <dgm:spPr/>
      <dgm:t>
        <a:bodyPr/>
        <a:lstStyle/>
        <a:p>
          <a:endParaRPr lang="en-US"/>
        </a:p>
      </dgm:t>
    </dgm:pt>
    <dgm:pt modelId="{FD260C3D-81B9-49FA-824D-E840BE5DE92C}" type="sibTrans" cxnId="{CC072DE1-DC05-4FEA-8CA2-7E6C57BC57CD}">
      <dgm:prSet/>
      <dgm:spPr/>
      <dgm:t>
        <a:bodyPr/>
        <a:lstStyle/>
        <a:p>
          <a:endParaRPr lang="en-US"/>
        </a:p>
      </dgm:t>
    </dgm:pt>
    <dgm:pt modelId="{267DA4A0-AAAD-4AD2-8FFA-C7D6DE689944}">
      <dgm:prSet/>
      <dgm:spPr/>
      <dgm:t>
        <a:bodyPr/>
        <a:lstStyle/>
        <a:p>
          <a:r>
            <a:rPr lang="fr-FR" dirty="0"/>
            <a:t>Amélioration possible :</a:t>
          </a:r>
          <a:endParaRPr lang="en-US" dirty="0"/>
        </a:p>
      </dgm:t>
    </dgm:pt>
    <dgm:pt modelId="{B23C35EE-3B9D-48F4-BD90-7DB76B473105}" type="parTrans" cxnId="{83709311-70C7-4133-8106-A35D19CB4CCF}">
      <dgm:prSet/>
      <dgm:spPr/>
      <dgm:t>
        <a:bodyPr/>
        <a:lstStyle/>
        <a:p>
          <a:endParaRPr lang="en-US"/>
        </a:p>
      </dgm:t>
    </dgm:pt>
    <dgm:pt modelId="{6D9B8AC5-A5EA-4706-AF38-50DB1A692D7B}" type="sibTrans" cxnId="{83709311-70C7-4133-8106-A35D19CB4CCF}">
      <dgm:prSet/>
      <dgm:spPr/>
      <dgm:t>
        <a:bodyPr/>
        <a:lstStyle/>
        <a:p>
          <a:endParaRPr lang="en-US"/>
        </a:p>
      </dgm:t>
    </dgm:pt>
    <dgm:pt modelId="{14FDA925-C35D-4835-9FCF-6915B06DD970}">
      <dgm:prSet custT="1"/>
      <dgm:spPr/>
      <dgm:t>
        <a:bodyPr/>
        <a:lstStyle/>
        <a:p>
          <a:r>
            <a:rPr lang="fr-FR" sz="1600" dirty="0"/>
            <a:t>- Personnaliser son compte</a:t>
          </a:r>
        </a:p>
        <a:p>
          <a:r>
            <a:rPr lang="en-US" sz="1600" dirty="0"/>
            <a:t>- Système de mailing</a:t>
          </a:r>
        </a:p>
      </dgm:t>
    </dgm:pt>
    <dgm:pt modelId="{5C190F83-5FB1-4B30-9C8D-3EE70D144AA9}" type="parTrans" cxnId="{FF10177E-088B-443F-AB56-E302B42B32CF}">
      <dgm:prSet/>
      <dgm:spPr/>
      <dgm:t>
        <a:bodyPr/>
        <a:lstStyle/>
        <a:p>
          <a:endParaRPr lang="en-US"/>
        </a:p>
      </dgm:t>
    </dgm:pt>
    <dgm:pt modelId="{99858ECF-8A09-4F47-964B-644E52ADC706}" type="sibTrans" cxnId="{FF10177E-088B-443F-AB56-E302B42B32CF}">
      <dgm:prSet/>
      <dgm:spPr/>
      <dgm:t>
        <a:bodyPr/>
        <a:lstStyle/>
        <a:p>
          <a:endParaRPr lang="en-US"/>
        </a:p>
      </dgm:t>
    </dgm:pt>
    <dgm:pt modelId="{D42FC7DF-3C20-4C58-9853-B5559B4D46D1}">
      <dgm:prSet custT="1"/>
      <dgm:spPr/>
      <dgm:t>
        <a:bodyPr/>
        <a:lstStyle/>
        <a:p>
          <a:r>
            <a:rPr lang="fr-FR" sz="1600" dirty="0"/>
            <a:t>- Supprimer son compte</a:t>
          </a:r>
          <a:endParaRPr lang="en-US" sz="1600" dirty="0"/>
        </a:p>
      </dgm:t>
    </dgm:pt>
    <dgm:pt modelId="{233230D4-B3A0-432F-A76F-DF80FF1F3104}" type="parTrans" cxnId="{9C5B50F4-046A-410B-87A1-028384B6617A}">
      <dgm:prSet/>
      <dgm:spPr/>
      <dgm:t>
        <a:bodyPr/>
        <a:lstStyle/>
        <a:p>
          <a:endParaRPr lang="en-US"/>
        </a:p>
      </dgm:t>
    </dgm:pt>
    <dgm:pt modelId="{8523166C-F12F-4563-B701-F1EAA1D2AD70}" type="sibTrans" cxnId="{9C5B50F4-046A-410B-87A1-028384B6617A}">
      <dgm:prSet/>
      <dgm:spPr/>
      <dgm:t>
        <a:bodyPr/>
        <a:lstStyle/>
        <a:p>
          <a:endParaRPr lang="en-US"/>
        </a:p>
      </dgm:t>
    </dgm:pt>
    <dgm:pt modelId="{B3094620-FCC9-4402-8C0B-34B164CAA794}">
      <dgm:prSet/>
      <dgm:spPr/>
      <dgm:t>
        <a:bodyPr/>
        <a:lstStyle/>
        <a:p>
          <a:r>
            <a:rPr lang="fr-FR"/>
            <a:t>Projet selon cahier des charges</a:t>
          </a:r>
          <a:endParaRPr lang="en-US"/>
        </a:p>
      </dgm:t>
    </dgm:pt>
    <dgm:pt modelId="{DEF432F9-C8E7-495C-8CDC-6EE865C8FE77}" type="parTrans" cxnId="{38F60D71-E6D3-4956-BA38-EB75C30F94CF}">
      <dgm:prSet/>
      <dgm:spPr/>
      <dgm:t>
        <a:bodyPr/>
        <a:lstStyle/>
        <a:p>
          <a:endParaRPr lang="en-US"/>
        </a:p>
      </dgm:t>
    </dgm:pt>
    <dgm:pt modelId="{5D154F8D-38CC-4161-A30C-B63EC1B86AB7}" type="sibTrans" cxnId="{38F60D71-E6D3-4956-BA38-EB75C30F94CF}">
      <dgm:prSet/>
      <dgm:spPr/>
      <dgm:t>
        <a:bodyPr/>
        <a:lstStyle/>
        <a:p>
          <a:endParaRPr lang="en-US"/>
        </a:p>
      </dgm:t>
    </dgm:pt>
    <dgm:pt modelId="{6EB868AE-182F-4149-BAC9-6BAFC760180D}" type="pres">
      <dgm:prSet presAssocID="{F3DB437D-A8A6-4BFA-A007-D9B2A73FE060}" presName="root" presStyleCnt="0">
        <dgm:presLayoutVars>
          <dgm:dir/>
          <dgm:resizeHandles val="exact"/>
        </dgm:presLayoutVars>
      </dgm:prSet>
      <dgm:spPr/>
    </dgm:pt>
    <dgm:pt modelId="{B69FA084-8040-4FB7-AABE-97B95C202BF4}" type="pres">
      <dgm:prSet presAssocID="{5BD1415F-4D00-45CD-ADBA-145E5E49AAE0}" presName="compNode" presStyleCnt="0"/>
      <dgm:spPr/>
    </dgm:pt>
    <dgm:pt modelId="{050FFBAE-19DD-48B8-873B-9DCC59CDD885}" type="pres">
      <dgm:prSet presAssocID="{5BD1415F-4D00-45CD-ADBA-145E5E49AAE0}" presName="bgRect" presStyleLbl="bgShp" presStyleIdx="0" presStyleCnt="4"/>
      <dgm:spPr/>
    </dgm:pt>
    <dgm:pt modelId="{A24639BB-B275-463D-AF93-C60EB45FEBE3}" type="pres">
      <dgm:prSet presAssocID="{5BD1415F-4D00-45CD-ADBA-145E5E49AA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"/>
        </a:ext>
      </dgm:extLst>
    </dgm:pt>
    <dgm:pt modelId="{9B543131-F99C-4075-A911-CE10690A1E94}" type="pres">
      <dgm:prSet presAssocID="{5BD1415F-4D00-45CD-ADBA-145E5E49AAE0}" presName="spaceRect" presStyleCnt="0"/>
      <dgm:spPr/>
    </dgm:pt>
    <dgm:pt modelId="{A7DEEBE3-62D8-411D-A23F-6488CDF36EB2}" type="pres">
      <dgm:prSet presAssocID="{5BD1415F-4D00-45CD-ADBA-145E5E49AAE0}" presName="parTx" presStyleLbl="revTx" presStyleIdx="0" presStyleCnt="5">
        <dgm:presLayoutVars>
          <dgm:chMax val="0"/>
          <dgm:chPref val="0"/>
        </dgm:presLayoutVars>
      </dgm:prSet>
      <dgm:spPr/>
    </dgm:pt>
    <dgm:pt modelId="{BB683F80-5AD9-4599-90CA-D3B85FECEE84}" type="pres">
      <dgm:prSet presAssocID="{1944D186-AB92-4652-85AA-3994F19DF6A8}" presName="sibTrans" presStyleCnt="0"/>
      <dgm:spPr/>
    </dgm:pt>
    <dgm:pt modelId="{013058DA-295A-4302-8DAC-7B6C1F80F33F}" type="pres">
      <dgm:prSet presAssocID="{D98B3277-87D6-4391-82C7-2F250E74FA0A}" presName="compNode" presStyleCnt="0"/>
      <dgm:spPr/>
    </dgm:pt>
    <dgm:pt modelId="{D4517500-77E8-442A-8707-8EF02945E43B}" type="pres">
      <dgm:prSet presAssocID="{D98B3277-87D6-4391-82C7-2F250E74FA0A}" presName="bgRect" presStyleLbl="bgShp" presStyleIdx="1" presStyleCnt="4"/>
      <dgm:spPr/>
    </dgm:pt>
    <dgm:pt modelId="{8F0B3994-0735-43AF-84B8-775B82620338}" type="pres">
      <dgm:prSet presAssocID="{D98B3277-87D6-4391-82C7-2F250E74F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063E62C-11D2-47FC-88DB-DF272B1402AE}" type="pres">
      <dgm:prSet presAssocID="{D98B3277-87D6-4391-82C7-2F250E74FA0A}" presName="spaceRect" presStyleCnt="0"/>
      <dgm:spPr/>
    </dgm:pt>
    <dgm:pt modelId="{74DFC5F4-854E-4913-A2AC-BB8D84133F4E}" type="pres">
      <dgm:prSet presAssocID="{D98B3277-87D6-4391-82C7-2F250E74FA0A}" presName="parTx" presStyleLbl="revTx" presStyleIdx="1" presStyleCnt="5">
        <dgm:presLayoutVars>
          <dgm:chMax val="0"/>
          <dgm:chPref val="0"/>
        </dgm:presLayoutVars>
      </dgm:prSet>
      <dgm:spPr/>
    </dgm:pt>
    <dgm:pt modelId="{DE509DB2-FE3C-428B-B535-BBD83A589795}" type="pres">
      <dgm:prSet presAssocID="{FD260C3D-81B9-49FA-824D-E840BE5DE92C}" presName="sibTrans" presStyleCnt="0"/>
      <dgm:spPr/>
    </dgm:pt>
    <dgm:pt modelId="{D01B7B1C-6130-4C4B-9C9B-C8E2FE3B7C6A}" type="pres">
      <dgm:prSet presAssocID="{267DA4A0-AAAD-4AD2-8FFA-C7D6DE689944}" presName="compNode" presStyleCnt="0"/>
      <dgm:spPr/>
    </dgm:pt>
    <dgm:pt modelId="{E645376E-CAB3-4CBB-B146-07873C757136}" type="pres">
      <dgm:prSet presAssocID="{267DA4A0-AAAD-4AD2-8FFA-C7D6DE689944}" presName="bgRect" presStyleLbl="bgShp" presStyleIdx="2" presStyleCnt="4"/>
      <dgm:spPr/>
    </dgm:pt>
    <dgm:pt modelId="{884898C2-8769-4E29-A57F-CDDEB2E42B6F}" type="pres">
      <dgm:prSet presAssocID="{267DA4A0-AAAD-4AD2-8FFA-C7D6DE6899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8AE48BEA-8276-4566-9552-38111FE314D1}" type="pres">
      <dgm:prSet presAssocID="{267DA4A0-AAAD-4AD2-8FFA-C7D6DE689944}" presName="spaceRect" presStyleCnt="0"/>
      <dgm:spPr/>
    </dgm:pt>
    <dgm:pt modelId="{7B7D9D56-57EC-4348-A025-74B70290F8BD}" type="pres">
      <dgm:prSet presAssocID="{267DA4A0-AAAD-4AD2-8FFA-C7D6DE689944}" presName="parTx" presStyleLbl="revTx" presStyleIdx="2" presStyleCnt="5">
        <dgm:presLayoutVars>
          <dgm:chMax val="0"/>
          <dgm:chPref val="0"/>
        </dgm:presLayoutVars>
      </dgm:prSet>
      <dgm:spPr/>
    </dgm:pt>
    <dgm:pt modelId="{C44B8274-2658-4FFF-86E4-BCADB8412CFB}" type="pres">
      <dgm:prSet presAssocID="{267DA4A0-AAAD-4AD2-8FFA-C7D6DE689944}" presName="desTx" presStyleLbl="revTx" presStyleIdx="3" presStyleCnt="5" custScaleX="111098">
        <dgm:presLayoutVars/>
      </dgm:prSet>
      <dgm:spPr/>
    </dgm:pt>
    <dgm:pt modelId="{D69F27B0-CB10-4B52-B5F8-2A1338E3E147}" type="pres">
      <dgm:prSet presAssocID="{6D9B8AC5-A5EA-4706-AF38-50DB1A692D7B}" presName="sibTrans" presStyleCnt="0"/>
      <dgm:spPr/>
    </dgm:pt>
    <dgm:pt modelId="{27BCF72F-971F-47A0-90A5-0E4E3CCA88F9}" type="pres">
      <dgm:prSet presAssocID="{B3094620-FCC9-4402-8C0B-34B164CAA794}" presName="compNode" presStyleCnt="0"/>
      <dgm:spPr/>
    </dgm:pt>
    <dgm:pt modelId="{9D17301D-6E2B-49EC-BB49-B8D71C218CC3}" type="pres">
      <dgm:prSet presAssocID="{B3094620-FCC9-4402-8C0B-34B164CAA794}" presName="bgRect" presStyleLbl="bgShp" presStyleIdx="3" presStyleCnt="4"/>
      <dgm:spPr/>
    </dgm:pt>
    <dgm:pt modelId="{8DCCC251-D8DC-4DC4-99C7-2A8975BDC88E}" type="pres">
      <dgm:prSet presAssocID="{B3094620-FCC9-4402-8C0B-34B164CAA7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CEE328-099A-417F-A0C6-E6860A4AF7F4}" type="pres">
      <dgm:prSet presAssocID="{B3094620-FCC9-4402-8C0B-34B164CAA794}" presName="spaceRect" presStyleCnt="0"/>
      <dgm:spPr/>
    </dgm:pt>
    <dgm:pt modelId="{9FA1A3CA-1D82-4328-ABA4-A9D80E46163A}" type="pres">
      <dgm:prSet presAssocID="{B3094620-FCC9-4402-8C0B-34B164CAA79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269608-63BB-4140-9851-8E1A1F161184}" srcId="{F3DB437D-A8A6-4BFA-A007-D9B2A73FE060}" destId="{5BD1415F-4D00-45CD-ADBA-145E5E49AAE0}" srcOrd="0" destOrd="0" parTransId="{523D5AFE-34DD-4CFA-A1CA-E2B82BC66E16}" sibTransId="{1944D186-AB92-4652-85AA-3994F19DF6A8}"/>
    <dgm:cxn modelId="{83709311-70C7-4133-8106-A35D19CB4CCF}" srcId="{F3DB437D-A8A6-4BFA-A007-D9B2A73FE060}" destId="{267DA4A0-AAAD-4AD2-8FFA-C7D6DE689944}" srcOrd="2" destOrd="0" parTransId="{B23C35EE-3B9D-48F4-BD90-7DB76B473105}" sibTransId="{6D9B8AC5-A5EA-4706-AF38-50DB1A692D7B}"/>
    <dgm:cxn modelId="{C62A0A17-3627-4512-AB0A-F008F6DA9AB7}" type="presOf" srcId="{F3DB437D-A8A6-4BFA-A007-D9B2A73FE060}" destId="{6EB868AE-182F-4149-BAC9-6BAFC760180D}" srcOrd="0" destOrd="0" presId="urn:microsoft.com/office/officeart/2018/2/layout/IconVerticalSolidList"/>
    <dgm:cxn modelId="{80C2BC64-1299-4B3A-B516-5693E8380633}" type="presOf" srcId="{14FDA925-C35D-4835-9FCF-6915B06DD970}" destId="{C44B8274-2658-4FFF-86E4-BCADB8412CFB}" srcOrd="0" destOrd="0" presId="urn:microsoft.com/office/officeart/2018/2/layout/IconVerticalSolidList"/>
    <dgm:cxn modelId="{D01D7148-B610-4200-8D01-BC207CF56C16}" type="presOf" srcId="{B3094620-FCC9-4402-8C0B-34B164CAA794}" destId="{9FA1A3CA-1D82-4328-ABA4-A9D80E46163A}" srcOrd="0" destOrd="0" presId="urn:microsoft.com/office/officeart/2018/2/layout/IconVerticalSolidList"/>
    <dgm:cxn modelId="{75679E50-1453-4253-8E17-F990DD617698}" type="presOf" srcId="{267DA4A0-AAAD-4AD2-8FFA-C7D6DE689944}" destId="{7B7D9D56-57EC-4348-A025-74B70290F8BD}" srcOrd="0" destOrd="0" presId="urn:microsoft.com/office/officeart/2018/2/layout/IconVerticalSolidList"/>
    <dgm:cxn modelId="{38F60D71-E6D3-4956-BA38-EB75C30F94CF}" srcId="{F3DB437D-A8A6-4BFA-A007-D9B2A73FE060}" destId="{B3094620-FCC9-4402-8C0B-34B164CAA794}" srcOrd="3" destOrd="0" parTransId="{DEF432F9-C8E7-495C-8CDC-6EE865C8FE77}" sibTransId="{5D154F8D-38CC-4161-A30C-B63EC1B86AB7}"/>
    <dgm:cxn modelId="{FF10177E-088B-443F-AB56-E302B42B32CF}" srcId="{267DA4A0-AAAD-4AD2-8FFA-C7D6DE689944}" destId="{14FDA925-C35D-4835-9FCF-6915B06DD970}" srcOrd="0" destOrd="0" parTransId="{5C190F83-5FB1-4B30-9C8D-3EE70D144AA9}" sibTransId="{99858ECF-8A09-4F47-964B-644E52ADC706}"/>
    <dgm:cxn modelId="{BC99EA9C-79B4-4C83-932D-A28BEE680142}" type="presOf" srcId="{D98B3277-87D6-4391-82C7-2F250E74FA0A}" destId="{74DFC5F4-854E-4913-A2AC-BB8D84133F4E}" srcOrd="0" destOrd="0" presId="urn:microsoft.com/office/officeart/2018/2/layout/IconVerticalSolidList"/>
    <dgm:cxn modelId="{C79E73CC-7514-47C2-BDE0-F2E62F5A6283}" type="presOf" srcId="{5BD1415F-4D00-45CD-ADBA-145E5E49AAE0}" destId="{A7DEEBE3-62D8-411D-A23F-6488CDF36EB2}" srcOrd="0" destOrd="0" presId="urn:microsoft.com/office/officeart/2018/2/layout/IconVerticalSolidList"/>
    <dgm:cxn modelId="{CC072DE1-DC05-4FEA-8CA2-7E6C57BC57CD}" srcId="{F3DB437D-A8A6-4BFA-A007-D9B2A73FE060}" destId="{D98B3277-87D6-4391-82C7-2F250E74FA0A}" srcOrd="1" destOrd="0" parTransId="{0EB0F8C4-D809-4212-89BA-A5D7C2D9AB24}" sibTransId="{FD260C3D-81B9-49FA-824D-E840BE5DE92C}"/>
    <dgm:cxn modelId="{84E6E5EE-7E59-4560-860F-B235C7DD6E56}" type="presOf" srcId="{D42FC7DF-3C20-4C58-9853-B5559B4D46D1}" destId="{C44B8274-2658-4FFF-86E4-BCADB8412CFB}" srcOrd="0" destOrd="1" presId="urn:microsoft.com/office/officeart/2018/2/layout/IconVerticalSolidList"/>
    <dgm:cxn modelId="{9C5B50F4-046A-410B-87A1-028384B6617A}" srcId="{267DA4A0-AAAD-4AD2-8FFA-C7D6DE689944}" destId="{D42FC7DF-3C20-4C58-9853-B5559B4D46D1}" srcOrd="1" destOrd="0" parTransId="{233230D4-B3A0-432F-A76F-DF80FF1F3104}" sibTransId="{8523166C-F12F-4563-B701-F1EAA1D2AD70}"/>
    <dgm:cxn modelId="{07B81313-9F54-4DBA-94A0-39B01F410234}" type="presParOf" srcId="{6EB868AE-182F-4149-BAC9-6BAFC760180D}" destId="{B69FA084-8040-4FB7-AABE-97B95C202BF4}" srcOrd="0" destOrd="0" presId="urn:microsoft.com/office/officeart/2018/2/layout/IconVerticalSolidList"/>
    <dgm:cxn modelId="{4721F6A0-937F-4A37-947E-6556390073F6}" type="presParOf" srcId="{B69FA084-8040-4FB7-AABE-97B95C202BF4}" destId="{050FFBAE-19DD-48B8-873B-9DCC59CDD885}" srcOrd="0" destOrd="0" presId="urn:microsoft.com/office/officeart/2018/2/layout/IconVerticalSolidList"/>
    <dgm:cxn modelId="{399903EB-9A7E-43D7-8A93-979ADCCE4251}" type="presParOf" srcId="{B69FA084-8040-4FB7-AABE-97B95C202BF4}" destId="{A24639BB-B275-463D-AF93-C60EB45FEBE3}" srcOrd="1" destOrd="0" presId="urn:microsoft.com/office/officeart/2018/2/layout/IconVerticalSolidList"/>
    <dgm:cxn modelId="{027EEA4D-3212-40FF-AF76-6C121191D86E}" type="presParOf" srcId="{B69FA084-8040-4FB7-AABE-97B95C202BF4}" destId="{9B543131-F99C-4075-A911-CE10690A1E94}" srcOrd="2" destOrd="0" presId="urn:microsoft.com/office/officeart/2018/2/layout/IconVerticalSolidList"/>
    <dgm:cxn modelId="{6C202D1E-04D3-4B70-9F42-C63BC9207AA7}" type="presParOf" srcId="{B69FA084-8040-4FB7-AABE-97B95C202BF4}" destId="{A7DEEBE3-62D8-411D-A23F-6488CDF36EB2}" srcOrd="3" destOrd="0" presId="urn:microsoft.com/office/officeart/2018/2/layout/IconVerticalSolidList"/>
    <dgm:cxn modelId="{1FBC8423-221C-4848-883C-4C0022FADB05}" type="presParOf" srcId="{6EB868AE-182F-4149-BAC9-6BAFC760180D}" destId="{BB683F80-5AD9-4599-90CA-D3B85FECEE84}" srcOrd="1" destOrd="0" presId="urn:microsoft.com/office/officeart/2018/2/layout/IconVerticalSolidList"/>
    <dgm:cxn modelId="{02506B5E-B762-4EF4-B506-EB758F7A7B28}" type="presParOf" srcId="{6EB868AE-182F-4149-BAC9-6BAFC760180D}" destId="{013058DA-295A-4302-8DAC-7B6C1F80F33F}" srcOrd="2" destOrd="0" presId="urn:microsoft.com/office/officeart/2018/2/layout/IconVerticalSolidList"/>
    <dgm:cxn modelId="{78CB2D30-FF1F-407A-A626-55A4FA8B4742}" type="presParOf" srcId="{013058DA-295A-4302-8DAC-7B6C1F80F33F}" destId="{D4517500-77E8-442A-8707-8EF02945E43B}" srcOrd="0" destOrd="0" presId="urn:microsoft.com/office/officeart/2018/2/layout/IconVerticalSolidList"/>
    <dgm:cxn modelId="{68DB5A35-E3C2-46C0-9BA5-D54109FD779F}" type="presParOf" srcId="{013058DA-295A-4302-8DAC-7B6C1F80F33F}" destId="{8F0B3994-0735-43AF-84B8-775B82620338}" srcOrd="1" destOrd="0" presId="urn:microsoft.com/office/officeart/2018/2/layout/IconVerticalSolidList"/>
    <dgm:cxn modelId="{C66827F5-5BD7-4274-8187-04659B0882BB}" type="presParOf" srcId="{013058DA-295A-4302-8DAC-7B6C1F80F33F}" destId="{2063E62C-11D2-47FC-88DB-DF272B1402AE}" srcOrd="2" destOrd="0" presId="urn:microsoft.com/office/officeart/2018/2/layout/IconVerticalSolidList"/>
    <dgm:cxn modelId="{BCA2B8A1-8FC4-4AC8-9A60-2EDCF09EC8DC}" type="presParOf" srcId="{013058DA-295A-4302-8DAC-7B6C1F80F33F}" destId="{74DFC5F4-854E-4913-A2AC-BB8D84133F4E}" srcOrd="3" destOrd="0" presId="urn:microsoft.com/office/officeart/2018/2/layout/IconVerticalSolidList"/>
    <dgm:cxn modelId="{2037CDD1-F0BD-450B-A00F-B25EA53E17B2}" type="presParOf" srcId="{6EB868AE-182F-4149-BAC9-6BAFC760180D}" destId="{DE509DB2-FE3C-428B-B535-BBD83A589795}" srcOrd="3" destOrd="0" presId="urn:microsoft.com/office/officeart/2018/2/layout/IconVerticalSolidList"/>
    <dgm:cxn modelId="{168A761F-5D07-423C-86BD-0A771E824846}" type="presParOf" srcId="{6EB868AE-182F-4149-BAC9-6BAFC760180D}" destId="{D01B7B1C-6130-4C4B-9C9B-C8E2FE3B7C6A}" srcOrd="4" destOrd="0" presId="urn:microsoft.com/office/officeart/2018/2/layout/IconVerticalSolidList"/>
    <dgm:cxn modelId="{65DEEB42-4358-4289-B335-590862E5643F}" type="presParOf" srcId="{D01B7B1C-6130-4C4B-9C9B-C8E2FE3B7C6A}" destId="{E645376E-CAB3-4CBB-B146-07873C757136}" srcOrd="0" destOrd="0" presId="urn:microsoft.com/office/officeart/2018/2/layout/IconVerticalSolidList"/>
    <dgm:cxn modelId="{9BDEAE60-48C8-4A17-B3D2-1D84725C6201}" type="presParOf" srcId="{D01B7B1C-6130-4C4B-9C9B-C8E2FE3B7C6A}" destId="{884898C2-8769-4E29-A57F-CDDEB2E42B6F}" srcOrd="1" destOrd="0" presId="urn:microsoft.com/office/officeart/2018/2/layout/IconVerticalSolidList"/>
    <dgm:cxn modelId="{95C13D82-4532-4A06-BD41-AB90F051230C}" type="presParOf" srcId="{D01B7B1C-6130-4C4B-9C9B-C8E2FE3B7C6A}" destId="{8AE48BEA-8276-4566-9552-38111FE314D1}" srcOrd="2" destOrd="0" presId="urn:microsoft.com/office/officeart/2018/2/layout/IconVerticalSolidList"/>
    <dgm:cxn modelId="{3ED830A6-4543-41DB-8724-51A5E41BEF5C}" type="presParOf" srcId="{D01B7B1C-6130-4C4B-9C9B-C8E2FE3B7C6A}" destId="{7B7D9D56-57EC-4348-A025-74B70290F8BD}" srcOrd="3" destOrd="0" presId="urn:microsoft.com/office/officeart/2018/2/layout/IconVerticalSolidList"/>
    <dgm:cxn modelId="{B3D39B54-FA1C-481F-B1DB-5F1F813799CA}" type="presParOf" srcId="{D01B7B1C-6130-4C4B-9C9B-C8E2FE3B7C6A}" destId="{C44B8274-2658-4FFF-86E4-BCADB8412CFB}" srcOrd="4" destOrd="0" presId="urn:microsoft.com/office/officeart/2018/2/layout/IconVerticalSolidList"/>
    <dgm:cxn modelId="{18A8F388-5967-44A1-9DC9-FC8398BF3B5E}" type="presParOf" srcId="{6EB868AE-182F-4149-BAC9-6BAFC760180D}" destId="{D69F27B0-CB10-4B52-B5F8-2A1338E3E147}" srcOrd="5" destOrd="0" presId="urn:microsoft.com/office/officeart/2018/2/layout/IconVerticalSolidList"/>
    <dgm:cxn modelId="{D7388061-4E31-4714-B9D4-6F5219487EA3}" type="presParOf" srcId="{6EB868AE-182F-4149-BAC9-6BAFC760180D}" destId="{27BCF72F-971F-47A0-90A5-0E4E3CCA88F9}" srcOrd="6" destOrd="0" presId="urn:microsoft.com/office/officeart/2018/2/layout/IconVerticalSolidList"/>
    <dgm:cxn modelId="{D5EDC0A5-DE44-49FD-9001-B8AF5A55EF9C}" type="presParOf" srcId="{27BCF72F-971F-47A0-90A5-0E4E3CCA88F9}" destId="{9D17301D-6E2B-49EC-BB49-B8D71C218CC3}" srcOrd="0" destOrd="0" presId="urn:microsoft.com/office/officeart/2018/2/layout/IconVerticalSolidList"/>
    <dgm:cxn modelId="{ED3340A3-C917-4D68-BA68-94297F56803B}" type="presParOf" srcId="{27BCF72F-971F-47A0-90A5-0E4E3CCA88F9}" destId="{8DCCC251-D8DC-4DC4-99C7-2A8975BDC88E}" srcOrd="1" destOrd="0" presId="urn:microsoft.com/office/officeart/2018/2/layout/IconVerticalSolidList"/>
    <dgm:cxn modelId="{247DB5BC-0F99-4F3C-BAEA-0985861514DB}" type="presParOf" srcId="{27BCF72F-971F-47A0-90A5-0E4E3CCA88F9}" destId="{7DCEE328-099A-417F-A0C6-E6860A4AF7F4}" srcOrd="2" destOrd="0" presId="urn:microsoft.com/office/officeart/2018/2/layout/IconVerticalSolidList"/>
    <dgm:cxn modelId="{E0DAD191-8DD1-4F09-B69B-8B26C2AA1739}" type="presParOf" srcId="{27BCF72F-971F-47A0-90A5-0E4E3CCA88F9}" destId="{9FA1A3CA-1D82-4328-ABA4-A9D80E461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EAC0-8290-4D65-8BA4-EE30DE7A361B}">
      <dsp:nvSpPr>
        <dsp:cNvPr id="0" name=""/>
        <dsp:cNvSpPr/>
      </dsp:nvSpPr>
      <dsp:spPr>
        <a:xfrm>
          <a:off x="959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Initialisation</a:t>
          </a:r>
          <a:endParaRPr lang="en-US" sz="5000" kern="1200" dirty="0"/>
        </a:p>
      </dsp:txBody>
      <dsp:txXfrm>
        <a:off x="1156253" y="459093"/>
        <a:ext cx="3439988" cy="2293324"/>
      </dsp:txXfrm>
    </dsp:sp>
    <dsp:sp modelId="{951C295F-91F7-4FE8-86C3-6B69B852B015}">
      <dsp:nvSpPr>
        <dsp:cNvPr id="0" name=""/>
        <dsp:cNvSpPr/>
      </dsp:nvSpPr>
      <dsp:spPr>
        <a:xfrm>
          <a:off x="516957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Projet 8</a:t>
          </a:r>
          <a:endParaRPr lang="en-US" sz="5000" kern="1200" dirty="0"/>
        </a:p>
      </dsp:txBody>
      <dsp:txXfrm>
        <a:off x="6316233" y="459093"/>
        <a:ext cx="3439988" cy="2293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6B2D-1591-484D-899E-E7720718C75F}">
      <dsp:nvSpPr>
        <dsp:cNvPr id="0" name=""/>
        <dsp:cNvSpPr/>
      </dsp:nvSpPr>
      <dsp:spPr>
        <a:xfrm>
          <a:off x="0" y="598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8FA0B-1BB3-4230-BE18-70629EADDFD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AE5FC-B8AB-4835-A329-FA8776DE18F5}">
      <dsp:nvSpPr>
        <dsp:cNvPr id="0" name=""/>
        <dsp:cNvSpPr/>
      </dsp:nvSpPr>
      <dsp:spPr>
        <a:xfrm>
          <a:off x="1616455" y="598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Téléchargement du logiciel</a:t>
          </a:r>
          <a:endParaRPr lang="en-US" sz="2500" kern="1200"/>
        </a:p>
      </dsp:txBody>
      <dsp:txXfrm>
        <a:off x="1616455" y="598"/>
        <a:ext cx="5670608" cy="1399528"/>
      </dsp:txXfrm>
    </dsp:sp>
    <dsp:sp modelId="{F2B43220-3575-47B2-901E-20A94560569C}">
      <dsp:nvSpPr>
        <dsp:cNvPr id="0" name=""/>
        <dsp:cNvSpPr/>
      </dsp:nvSpPr>
      <dsp:spPr>
        <a:xfrm>
          <a:off x="0" y="1750009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0E9-ACE1-4C11-973E-57BA97027D25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CD41-98DD-46D1-BDB0-2A0CD8547502}">
      <dsp:nvSpPr>
        <dsp:cNvPr id="0" name=""/>
        <dsp:cNvSpPr/>
      </dsp:nvSpPr>
      <dsp:spPr>
        <a:xfrm>
          <a:off x="1616455" y="1750009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Installation</a:t>
          </a:r>
          <a:endParaRPr lang="en-US" sz="2500" kern="1200"/>
        </a:p>
      </dsp:txBody>
      <dsp:txXfrm>
        <a:off x="1616455" y="1750009"/>
        <a:ext cx="5670608" cy="1399528"/>
      </dsp:txXfrm>
    </dsp:sp>
    <dsp:sp modelId="{8224F78F-129F-45CF-856A-151F8C0AEEF8}">
      <dsp:nvSpPr>
        <dsp:cNvPr id="0" name=""/>
        <dsp:cNvSpPr/>
      </dsp:nvSpPr>
      <dsp:spPr>
        <a:xfrm>
          <a:off x="0" y="3499420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741CB-B123-4994-B4BB-3B868CA02C2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FC3D-7A38-41AC-BD91-36AD6C1D8278}">
      <dsp:nvSpPr>
        <dsp:cNvPr id="0" name=""/>
        <dsp:cNvSpPr/>
      </dsp:nvSpPr>
      <dsp:spPr>
        <a:xfrm>
          <a:off x="1616455" y="3499420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Création de la base de données purbeurre</a:t>
          </a:r>
          <a:endParaRPr lang="en-US" sz="2500" kern="1200"/>
        </a:p>
      </dsp:txBody>
      <dsp:txXfrm>
        <a:off x="1616455" y="3499420"/>
        <a:ext cx="5670608" cy="139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792F2-E05E-4CAF-BD1D-6B2519A14A02}">
      <dsp:nvSpPr>
        <dsp:cNvPr id="0" name=""/>
        <dsp:cNvSpPr/>
      </dsp:nvSpPr>
      <dsp:spPr>
        <a:xfrm>
          <a:off x="0" y="0"/>
          <a:ext cx="8800623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python manage.py runserver</a:t>
          </a:r>
          <a:endParaRPr lang="en-US" sz="4500" kern="1200" dirty="0"/>
        </a:p>
      </dsp:txBody>
      <dsp:txXfrm>
        <a:off x="48961" y="48961"/>
        <a:ext cx="7072855" cy="1573715"/>
      </dsp:txXfrm>
    </dsp:sp>
    <dsp:sp modelId="{BBB08976-61CD-4007-B73A-34C79B5ADF55}">
      <dsp:nvSpPr>
        <dsp:cNvPr id="0" name=""/>
        <dsp:cNvSpPr/>
      </dsp:nvSpPr>
      <dsp:spPr>
        <a:xfrm>
          <a:off x="1553051" y="2043112"/>
          <a:ext cx="8800623" cy="167163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http://127.0.0.1:8000/</a:t>
          </a:r>
          <a:endParaRPr lang="en-US" sz="4500" kern="1200" dirty="0"/>
        </a:p>
      </dsp:txBody>
      <dsp:txXfrm>
        <a:off x="1602012" y="2092073"/>
        <a:ext cx="6063086" cy="1573715"/>
      </dsp:txXfrm>
    </dsp:sp>
    <dsp:sp modelId="{B1B2FD00-2EC3-4EC6-90CC-DC55E5A75295}">
      <dsp:nvSpPr>
        <dsp:cNvPr id="0" name=""/>
        <dsp:cNvSpPr/>
      </dsp:nvSpPr>
      <dsp:spPr>
        <a:xfrm>
          <a:off x="7714059" y="1314092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8536" y="1314092"/>
        <a:ext cx="597610" cy="81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37D7-7B79-4DA6-84D9-F691BDB4FC07}">
      <dsp:nvSpPr>
        <dsp:cNvPr id="0" name=""/>
        <dsp:cNvSpPr/>
      </dsp:nvSpPr>
      <dsp:spPr>
        <a:xfrm>
          <a:off x="1666837" y="1142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7774-BB37-4952-A6E3-B77D33320CE4}">
      <dsp:nvSpPr>
        <dsp:cNvPr id="0" name=""/>
        <dsp:cNvSpPr/>
      </dsp:nvSpPr>
      <dsp:spPr>
        <a:xfrm>
          <a:off x="478837" y="2722820"/>
          <a:ext cx="4320000" cy="182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Django utilise son ORM pour communiquer avec la base de données</a:t>
          </a:r>
          <a:endParaRPr lang="en-US" sz="2000" kern="1200" dirty="0"/>
        </a:p>
      </dsp:txBody>
      <dsp:txXfrm>
        <a:off x="478837" y="2722820"/>
        <a:ext cx="4320000" cy="1821093"/>
      </dsp:txXfrm>
    </dsp:sp>
    <dsp:sp modelId="{35893575-A586-4235-A2E1-00C3B5C63F2D}">
      <dsp:nvSpPr>
        <dsp:cNvPr id="0" name=""/>
        <dsp:cNvSpPr/>
      </dsp:nvSpPr>
      <dsp:spPr>
        <a:xfrm>
          <a:off x="6742837" y="1025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E51D-6E79-461F-8511-F9860406D860}">
      <dsp:nvSpPr>
        <dsp:cNvPr id="0" name=""/>
        <dsp:cNvSpPr/>
      </dsp:nvSpPr>
      <dsp:spPr>
        <a:xfrm>
          <a:off x="5554837" y="2687814"/>
          <a:ext cx="4320000" cy="186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Product.objects.get(id=1)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Product.objects.create(name=‘product_name’)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Product.objects.all()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54837" y="2687814"/>
        <a:ext cx="4320000" cy="1867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20663-CD48-4602-B1AE-EBCE0C6DC0FC}">
      <dsp:nvSpPr>
        <dsp:cNvPr id="0" name=""/>
        <dsp:cNvSpPr/>
      </dsp:nvSpPr>
      <dsp:spPr>
        <a:xfrm>
          <a:off x="0" y="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Chaque application possède un fichier tests.py avec les tests correspondants</a:t>
          </a:r>
          <a:endParaRPr lang="en-US" sz="2000" kern="1200" dirty="0"/>
        </a:p>
      </dsp:txBody>
      <dsp:txXfrm>
        <a:off x="23936" y="23936"/>
        <a:ext cx="8349826" cy="769373"/>
      </dsp:txXfrm>
    </dsp:sp>
    <dsp:sp modelId="{FE3515F2-5385-4E55-880F-EFE2B0F5DF4D}">
      <dsp:nvSpPr>
        <dsp:cNvPr id="0" name=""/>
        <dsp:cNvSpPr/>
      </dsp:nvSpPr>
      <dsp:spPr>
        <a:xfrm>
          <a:off x="778938" y="96583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tests utilisent </a:t>
          </a:r>
          <a:r>
            <a:rPr lang="fr-FR" sz="2000" kern="1200" dirty="0" err="1"/>
            <a:t>Unittest</a:t>
          </a:r>
          <a:r>
            <a:rPr lang="fr-FR" sz="2000" kern="1200" dirty="0"/>
            <a:t> =&gt; ex: </a:t>
          </a:r>
          <a:r>
            <a:rPr lang="fr-FR" sz="2000" kern="1200" dirty="0" err="1"/>
            <a:t>assertEquals</a:t>
          </a:r>
          <a:r>
            <a:rPr lang="fr-FR" sz="2000" kern="1200" dirty="0"/>
            <a:t>(</a:t>
          </a:r>
          <a:r>
            <a:rPr lang="fr-FR" sz="2000" kern="1200" dirty="0" err="1"/>
            <a:t>response.status_code</a:t>
          </a:r>
          <a:r>
            <a:rPr lang="fr-FR" sz="2000" kern="1200" dirty="0"/>
            <a:t>, 200)</a:t>
          </a:r>
          <a:endParaRPr lang="en-US" sz="2000" kern="1200" dirty="0"/>
        </a:p>
      </dsp:txBody>
      <dsp:txXfrm>
        <a:off x="802874" y="989771"/>
        <a:ext cx="7942734" cy="769373"/>
      </dsp:txXfrm>
    </dsp:sp>
    <dsp:sp modelId="{544B7609-F14F-4669-A546-BDBD4DE85688}">
      <dsp:nvSpPr>
        <dsp:cNvPr id="0" name=""/>
        <dsp:cNvSpPr/>
      </dsp:nvSpPr>
      <dsp:spPr>
        <a:xfrm>
          <a:off x="1546250" y="193167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Utilisation </a:t>
          </a:r>
          <a:r>
            <a:rPr lang="fr-FR" sz="2000" kern="1200" dirty="0"/>
            <a:t>de </a:t>
          </a:r>
          <a:r>
            <a:rPr lang="fr-FR" sz="2000" kern="1200" dirty="0" err="1"/>
            <a:t>Selenium</a:t>
          </a:r>
          <a:r>
            <a:rPr lang="fr-FR" sz="2000" kern="1200" dirty="0"/>
            <a:t> pour la fonction </a:t>
          </a:r>
          <a:r>
            <a:rPr lang="fr-FR" sz="2000" kern="1200" dirty="0" err="1"/>
            <a:t>register</a:t>
          </a:r>
          <a:endParaRPr lang="en-US" sz="2000" kern="1200" dirty="0"/>
        </a:p>
      </dsp:txBody>
      <dsp:txXfrm>
        <a:off x="1570186" y="1955606"/>
        <a:ext cx="7954360" cy="769373"/>
      </dsp:txXfrm>
    </dsp:sp>
    <dsp:sp modelId="{FD4365C0-5237-4CAF-A12E-92500BEF2352}">
      <dsp:nvSpPr>
        <dsp:cNvPr id="0" name=""/>
        <dsp:cNvSpPr/>
      </dsp:nvSpPr>
      <dsp:spPr>
        <a:xfrm>
          <a:off x="2325188" y="289750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Utilisation de coverage pour mesurer la ouverture des tests =&gt; 95%</a:t>
          </a:r>
          <a:endParaRPr lang="en-US" sz="2000" kern="1200"/>
        </a:p>
      </dsp:txBody>
      <dsp:txXfrm>
        <a:off x="2349124" y="2921441"/>
        <a:ext cx="7942734" cy="769373"/>
      </dsp:txXfrm>
    </dsp:sp>
    <dsp:sp modelId="{222D6ED5-3675-4F15-8B64-CF328E6A0D16}">
      <dsp:nvSpPr>
        <dsp:cNvPr id="0" name=""/>
        <dsp:cNvSpPr/>
      </dsp:nvSpPr>
      <dsp:spPr>
        <a:xfrm>
          <a:off x="8769545" y="62593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89067" y="625935"/>
        <a:ext cx="292165" cy="399735"/>
      </dsp:txXfrm>
    </dsp:sp>
    <dsp:sp modelId="{C748E18A-3A6B-420D-BF8B-0B377560A8EE}">
      <dsp:nvSpPr>
        <dsp:cNvPr id="0" name=""/>
        <dsp:cNvSpPr/>
      </dsp:nvSpPr>
      <dsp:spPr>
        <a:xfrm>
          <a:off x="9548483" y="1591770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668005" y="1591770"/>
        <a:ext cx="292165" cy="399735"/>
      </dsp:txXfrm>
    </dsp:sp>
    <dsp:sp modelId="{15EBFD19-497F-4831-8DDA-8F2A1F80997F}">
      <dsp:nvSpPr>
        <dsp:cNvPr id="0" name=""/>
        <dsp:cNvSpPr/>
      </dsp:nvSpPr>
      <dsp:spPr>
        <a:xfrm>
          <a:off x="10315795" y="255760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435317" y="2557605"/>
        <a:ext cx="292165" cy="3997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1C0FF-E009-4DBD-9833-42A3AC7D8AE0}">
      <dsp:nvSpPr>
        <dsp:cNvPr id="0" name=""/>
        <dsp:cNvSpPr/>
      </dsp:nvSpPr>
      <dsp:spPr>
        <a:xfrm>
          <a:off x="0" y="2218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271B-F3CE-4F4A-84BA-47E0F0BBA903}">
      <dsp:nvSpPr>
        <dsp:cNvPr id="0" name=""/>
        <dsp:cNvSpPr/>
      </dsp:nvSpPr>
      <dsp:spPr>
        <a:xfrm>
          <a:off x="285958" y="214915"/>
          <a:ext cx="519925" cy="519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B1FBD-3676-4D18-9073-7503D9F781E4}">
      <dsp:nvSpPr>
        <dsp:cNvPr id="0" name=""/>
        <dsp:cNvSpPr/>
      </dsp:nvSpPr>
      <dsp:spPr>
        <a:xfrm>
          <a:off x="1091843" y="2218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nouveau projet sur Heroku =&gt; purbeurre2020</a:t>
          </a:r>
          <a:endParaRPr lang="en-US" sz="1900" kern="1200"/>
        </a:p>
      </dsp:txBody>
      <dsp:txXfrm>
        <a:off x="1091843" y="2218"/>
        <a:ext cx="6461099" cy="945318"/>
      </dsp:txXfrm>
    </dsp:sp>
    <dsp:sp modelId="{68D37FFC-E811-4F28-A5D6-7900EF3B08D2}">
      <dsp:nvSpPr>
        <dsp:cNvPr id="0" name=""/>
        <dsp:cNvSpPr/>
      </dsp:nvSpPr>
      <dsp:spPr>
        <a:xfrm>
          <a:off x="0" y="1183867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BDCF-A347-49D9-BB21-B603984C2943}">
      <dsp:nvSpPr>
        <dsp:cNvPr id="0" name=""/>
        <dsp:cNvSpPr/>
      </dsp:nvSpPr>
      <dsp:spPr>
        <a:xfrm>
          <a:off x="285958" y="1396563"/>
          <a:ext cx="519925" cy="51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3AFB-7E1D-4085-A718-F6E79010E591}">
      <dsp:nvSpPr>
        <dsp:cNvPr id="0" name=""/>
        <dsp:cNvSpPr/>
      </dsp:nvSpPr>
      <dsp:spPr>
        <a:xfrm>
          <a:off x="1091843" y="1183867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Gestion des fichiers statiques avec Whitenoise + settings</a:t>
          </a:r>
          <a:endParaRPr lang="en-US" sz="1900" kern="1200"/>
        </a:p>
      </dsp:txBody>
      <dsp:txXfrm>
        <a:off x="1091843" y="1183867"/>
        <a:ext cx="6461099" cy="945318"/>
      </dsp:txXfrm>
    </dsp:sp>
    <dsp:sp modelId="{6214CDAA-69D9-4289-A195-11CB2B975FFE}">
      <dsp:nvSpPr>
        <dsp:cNvPr id="0" name=""/>
        <dsp:cNvSpPr/>
      </dsp:nvSpPr>
      <dsp:spPr>
        <a:xfrm>
          <a:off x="0" y="2365515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86DBB-51F3-45F2-9AC8-C1687D569178}">
      <dsp:nvSpPr>
        <dsp:cNvPr id="0" name=""/>
        <dsp:cNvSpPr/>
      </dsp:nvSpPr>
      <dsp:spPr>
        <a:xfrm>
          <a:off x="285958" y="2578212"/>
          <a:ext cx="519925" cy="519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7E98-81AA-4875-BF3B-358C7BB0CF56}">
      <dsp:nvSpPr>
        <dsp:cNvPr id="0" name=""/>
        <dsp:cNvSpPr/>
      </dsp:nvSpPr>
      <dsp:spPr>
        <a:xfrm>
          <a:off x="1091843" y="2365515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Procfile =&gt; gunicorn</a:t>
          </a:r>
          <a:endParaRPr lang="en-US" sz="1900" kern="1200"/>
        </a:p>
      </dsp:txBody>
      <dsp:txXfrm>
        <a:off x="1091843" y="2365515"/>
        <a:ext cx="6461099" cy="945318"/>
      </dsp:txXfrm>
    </dsp:sp>
    <dsp:sp modelId="{97E53B80-B333-44B5-849C-62CDEC7598CA}">
      <dsp:nvSpPr>
        <dsp:cNvPr id="0" name=""/>
        <dsp:cNvSpPr/>
      </dsp:nvSpPr>
      <dsp:spPr>
        <a:xfrm>
          <a:off x="0" y="3547164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9D423-510C-48DB-97A0-CB167DA5956D}">
      <dsp:nvSpPr>
        <dsp:cNvPr id="0" name=""/>
        <dsp:cNvSpPr/>
      </dsp:nvSpPr>
      <dsp:spPr>
        <a:xfrm>
          <a:off x="285958" y="3759861"/>
          <a:ext cx="519925" cy="519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37CE-10A0-4779-A629-332E56A7826A}">
      <dsp:nvSpPr>
        <dsp:cNvPr id="0" name=""/>
        <dsp:cNvSpPr/>
      </dsp:nvSpPr>
      <dsp:spPr>
        <a:xfrm>
          <a:off x="1091843" y="3547164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Configuration des variables d’environnement sur Heroku</a:t>
          </a:r>
          <a:endParaRPr lang="en-US" sz="1900" kern="1200"/>
        </a:p>
      </dsp:txBody>
      <dsp:txXfrm>
        <a:off x="1091843" y="3547164"/>
        <a:ext cx="6461099" cy="945318"/>
      </dsp:txXfrm>
    </dsp:sp>
    <dsp:sp modelId="{2289F76D-CC32-4FAD-A27F-D08A691A197C}">
      <dsp:nvSpPr>
        <dsp:cNvPr id="0" name=""/>
        <dsp:cNvSpPr/>
      </dsp:nvSpPr>
      <dsp:spPr>
        <a:xfrm>
          <a:off x="0" y="4728812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62C7-2AFF-4CA1-9DF6-28B71A14DE18}">
      <dsp:nvSpPr>
        <dsp:cNvPr id="0" name=""/>
        <dsp:cNvSpPr/>
      </dsp:nvSpPr>
      <dsp:spPr>
        <a:xfrm>
          <a:off x="285958" y="4941509"/>
          <a:ext cx="519925" cy="519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7922-EC08-4A33-B850-65A732780482}">
      <dsp:nvSpPr>
        <dsp:cNvPr id="0" name=""/>
        <dsp:cNvSpPr/>
      </dsp:nvSpPr>
      <dsp:spPr>
        <a:xfrm>
          <a:off x="1091843" y="4728812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dump de la base de données =&gt; load data</a:t>
          </a:r>
          <a:endParaRPr lang="en-US" sz="1900" kern="1200"/>
        </a:p>
      </dsp:txBody>
      <dsp:txXfrm>
        <a:off x="1091843" y="4728812"/>
        <a:ext cx="6461099" cy="945318"/>
      </dsp:txXfrm>
    </dsp:sp>
    <dsp:sp modelId="{CABC59CB-7411-4108-B467-CFBFC8EBA4C4}">
      <dsp:nvSpPr>
        <dsp:cNvPr id="0" name=""/>
        <dsp:cNvSpPr/>
      </dsp:nvSpPr>
      <dsp:spPr>
        <a:xfrm>
          <a:off x="0" y="5910461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A5FFF-6788-44D9-90E9-C5194993056A}">
      <dsp:nvSpPr>
        <dsp:cNvPr id="0" name=""/>
        <dsp:cNvSpPr/>
      </dsp:nvSpPr>
      <dsp:spPr>
        <a:xfrm>
          <a:off x="285958" y="6123158"/>
          <a:ext cx="519925" cy="519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868D5-EC3D-4F2C-B03C-CD173BFC76EB}">
      <dsp:nvSpPr>
        <dsp:cNvPr id="0" name=""/>
        <dsp:cNvSpPr/>
      </dsp:nvSpPr>
      <dsp:spPr>
        <a:xfrm>
          <a:off x="1091843" y="5910461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Push sur </a:t>
          </a:r>
          <a:r>
            <a:rPr lang="fr-FR" sz="1900" kern="1200" dirty="0" err="1"/>
            <a:t>Heroku</a:t>
          </a:r>
          <a:endParaRPr lang="en-US" sz="1900" kern="1200" dirty="0"/>
        </a:p>
      </dsp:txBody>
      <dsp:txXfrm>
        <a:off x="1091843" y="5910461"/>
        <a:ext cx="6461099" cy="945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FFBAE-19DD-48B8-873B-9DCC59CDD885}">
      <dsp:nvSpPr>
        <dsp:cNvPr id="0" name=""/>
        <dsp:cNvSpPr/>
      </dsp:nvSpPr>
      <dsp:spPr>
        <a:xfrm>
          <a:off x="-67264" y="11830"/>
          <a:ext cx="7287064" cy="1321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639BB-B275-463D-AF93-C60EB45FEBE3}">
      <dsp:nvSpPr>
        <dsp:cNvPr id="0" name=""/>
        <dsp:cNvSpPr/>
      </dsp:nvSpPr>
      <dsp:spPr>
        <a:xfrm>
          <a:off x="332587" y="309241"/>
          <a:ext cx="727003" cy="72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EBE3-62D8-411D-A23F-6488CDF36EB2}">
      <dsp:nvSpPr>
        <dsp:cNvPr id="0" name=""/>
        <dsp:cNvSpPr/>
      </dsp:nvSpPr>
      <dsp:spPr>
        <a:xfrm>
          <a:off x="1459442" y="1183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Django =&gt; puissant outil pour faire du web =&gt; minimum de code, sécurisé</a:t>
          </a:r>
          <a:endParaRPr lang="en-US" sz="2200" kern="1200" dirty="0"/>
        </a:p>
      </dsp:txBody>
      <dsp:txXfrm>
        <a:off x="1459442" y="11830"/>
        <a:ext cx="5757371" cy="1321824"/>
      </dsp:txXfrm>
    </dsp:sp>
    <dsp:sp modelId="{D4517500-77E8-442A-8707-8EF02945E43B}">
      <dsp:nvSpPr>
        <dsp:cNvPr id="0" name=""/>
        <dsp:cNvSpPr/>
      </dsp:nvSpPr>
      <dsp:spPr>
        <a:xfrm>
          <a:off x="-67264" y="1664110"/>
          <a:ext cx="7287064" cy="1321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B3994-0735-43AF-84B8-775B82620338}">
      <dsp:nvSpPr>
        <dsp:cNvPr id="0" name=""/>
        <dsp:cNvSpPr/>
      </dsp:nvSpPr>
      <dsp:spPr>
        <a:xfrm>
          <a:off x="332587" y="1961521"/>
          <a:ext cx="727003" cy="72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C5F4-854E-4913-A2AC-BB8D84133F4E}">
      <dsp:nvSpPr>
        <dsp:cNvPr id="0" name=""/>
        <dsp:cNvSpPr/>
      </dsp:nvSpPr>
      <dsp:spPr>
        <a:xfrm>
          <a:off x="1459442" y="166411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Réutilisation possible d’application = &gt; application ‘user’</a:t>
          </a:r>
          <a:endParaRPr lang="en-US" sz="2200" kern="1200" dirty="0"/>
        </a:p>
      </dsp:txBody>
      <dsp:txXfrm>
        <a:off x="1459442" y="1664110"/>
        <a:ext cx="5757371" cy="1321824"/>
      </dsp:txXfrm>
    </dsp:sp>
    <dsp:sp modelId="{E645376E-CAB3-4CBB-B146-07873C757136}">
      <dsp:nvSpPr>
        <dsp:cNvPr id="0" name=""/>
        <dsp:cNvSpPr/>
      </dsp:nvSpPr>
      <dsp:spPr>
        <a:xfrm>
          <a:off x="-67264" y="3316391"/>
          <a:ext cx="7287064" cy="1321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98C2-8769-4E29-A57F-CDDEB2E42B6F}">
      <dsp:nvSpPr>
        <dsp:cNvPr id="0" name=""/>
        <dsp:cNvSpPr/>
      </dsp:nvSpPr>
      <dsp:spPr>
        <a:xfrm>
          <a:off x="332587" y="3613801"/>
          <a:ext cx="727003" cy="72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9D56-57EC-4348-A025-74B70290F8BD}">
      <dsp:nvSpPr>
        <dsp:cNvPr id="0" name=""/>
        <dsp:cNvSpPr/>
      </dsp:nvSpPr>
      <dsp:spPr>
        <a:xfrm>
          <a:off x="1459442" y="3316391"/>
          <a:ext cx="3279178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Amélioration possible :</a:t>
          </a:r>
          <a:endParaRPr lang="en-US" sz="2200" kern="1200" dirty="0"/>
        </a:p>
      </dsp:txBody>
      <dsp:txXfrm>
        <a:off x="1459442" y="3316391"/>
        <a:ext cx="3279178" cy="1321824"/>
      </dsp:txXfrm>
    </dsp:sp>
    <dsp:sp modelId="{C44B8274-2658-4FFF-86E4-BCADB8412CFB}">
      <dsp:nvSpPr>
        <dsp:cNvPr id="0" name=""/>
        <dsp:cNvSpPr/>
      </dsp:nvSpPr>
      <dsp:spPr>
        <a:xfrm>
          <a:off x="4601106" y="3316391"/>
          <a:ext cx="2753222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Personnaliser son compte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Système de mailing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Supprimer son compte</a:t>
          </a:r>
          <a:endParaRPr lang="en-US" sz="1600" kern="1200" dirty="0"/>
        </a:p>
      </dsp:txBody>
      <dsp:txXfrm>
        <a:off x="4601106" y="3316391"/>
        <a:ext cx="2753222" cy="1321824"/>
      </dsp:txXfrm>
    </dsp:sp>
    <dsp:sp modelId="{9D17301D-6E2B-49EC-BB49-B8D71C218CC3}">
      <dsp:nvSpPr>
        <dsp:cNvPr id="0" name=""/>
        <dsp:cNvSpPr/>
      </dsp:nvSpPr>
      <dsp:spPr>
        <a:xfrm>
          <a:off x="-67264" y="4968671"/>
          <a:ext cx="7287064" cy="1321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CC251-D8DC-4DC4-99C7-2A8975BDC88E}">
      <dsp:nvSpPr>
        <dsp:cNvPr id="0" name=""/>
        <dsp:cNvSpPr/>
      </dsp:nvSpPr>
      <dsp:spPr>
        <a:xfrm>
          <a:off x="332587" y="5266081"/>
          <a:ext cx="727003" cy="727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A3CA-1D82-4328-ABA4-A9D80E46163A}">
      <dsp:nvSpPr>
        <dsp:cNvPr id="0" name=""/>
        <dsp:cNvSpPr/>
      </dsp:nvSpPr>
      <dsp:spPr>
        <a:xfrm>
          <a:off x="1459442" y="4968671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Projet selon cahier des charges</a:t>
          </a:r>
          <a:endParaRPr lang="en-US" sz="2200" kern="1200"/>
        </a:p>
      </dsp:txBody>
      <dsp:txXfrm>
        <a:off x="1459442" y="4968671"/>
        <a:ext cx="5757371" cy="13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7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1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7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8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30AA8-1CE5-4E8E-8A58-BAF5F118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62314"/>
            <a:ext cx="9440034" cy="1049867"/>
          </a:xfrm>
        </p:spPr>
        <p:txBody>
          <a:bodyPr>
            <a:noAutofit/>
          </a:bodyPr>
          <a:lstStyle/>
          <a:p>
            <a:r>
              <a:rPr lang="fr-FR" sz="8000"/>
              <a:t>PROJET 8</a:t>
            </a:r>
            <a:endParaRPr lang="fr-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AD5E3-B33B-4B30-826B-845B1446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791910"/>
            <a:ext cx="9440034" cy="827539"/>
          </a:xfrm>
        </p:spPr>
        <p:txBody>
          <a:bodyPr>
            <a:normAutofit lnSpcReduction="10000"/>
          </a:bodyPr>
          <a:lstStyle/>
          <a:p>
            <a:r>
              <a:rPr lang="fr-FR" sz="4400"/>
              <a:t>PUR BEURRE</a:t>
            </a:r>
            <a:endParaRPr lang="fr-FR" sz="4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C164CC-67EF-45B0-841C-C9020034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55" y="2429169"/>
            <a:ext cx="200271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66ECC-AE16-4755-A35C-D8884951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6" y="1115568"/>
            <a:ext cx="4220023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Fichiers statiques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09E3D-A2B5-41A4-AB8C-48E72036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01601"/>
            <a:ext cx="6984993" cy="6574970"/>
          </a:xfrm>
        </p:spPr>
        <p:txBody>
          <a:bodyPr anchor="ctr">
            <a:normAutofit/>
          </a:bodyPr>
          <a:lstStyle/>
          <a:p>
            <a:r>
              <a:rPr lang="fr-FR" dirty="0"/>
              <a:t>Les fichiers statiques vont dans un dossier ‘</a:t>
            </a:r>
            <a:r>
              <a:rPr lang="fr-FR" dirty="0" err="1"/>
              <a:t>static</a:t>
            </a:r>
            <a:r>
              <a:rPr lang="fr-FR" dirty="0"/>
              <a:t>’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Dans settings:</a:t>
            </a:r>
          </a:p>
          <a:p>
            <a:pPr lvl="1"/>
            <a:r>
              <a:rPr lang="fr-FR" dirty="0"/>
              <a:t>STATIC_URL = '/</a:t>
            </a:r>
            <a:r>
              <a:rPr lang="fr-FR" dirty="0" err="1"/>
              <a:t>static</a:t>
            </a:r>
            <a:r>
              <a:rPr lang="fr-FR" dirty="0"/>
              <a:t>/’</a:t>
            </a:r>
          </a:p>
          <a:p>
            <a:pPr lvl="1"/>
            <a:r>
              <a:rPr lang="fr-FR" dirty="0"/>
              <a:t>STATICFILES_DIRS = (</a:t>
            </a:r>
            <a:r>
              <a:rPr lang="fr-FR" dirty="0" err="1"/>
              <a:t>os.path.join</a:t>
            </a:r>
            <a:r>
              <a:rPr lang="fr-FR" dirty="0"/>
              <a:t>(BASE_DIR, "</a:t>
            </a:r>
            <a:r>
              <a:rPr lang="fr-FR" dirty="0" err="1"/>
              <a:t>static</a:t>
            </a:r>
            <a:r>
              <a:rPr lang="fr-FR" dirty="0"/>
              <a:t>")</a:t>
            </a:r>
          </a:p>
          <a:p>
            <a:pPr marL="450000" lvl="1" indent="0">
              <a:buNone/>
            </a:pPr>
            <a:endParaRPr lang="fr-FR" dirty="0"/>
          </a:p>
          <a:p>
            <a:r>
              <a:rPr lang="fr-FR" dirty="0"/>
              <a:t>Le dossier statique peut contenir plusieurs dossiers:</a:t>
            </a:r>
          </a:p>
          <a:p>
            <a:pPr lvl="1"/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 err="1"/>
              <a:t>img</a:t>
            </a:r>
            <a:endParaRPr lang="fr-FR" dirty="0"/>
          </a:p>
          <a:p>
            <a:pPr lvl="1"/>
            <a:r>
              <a:rPr lang="fr-FR" dirty="0" err="1"/>
              <a:t>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8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65B8E-0886-49FE-80D0-14BEC35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029"/>
            <a:ext cx="10353762" cy="70575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8F68D-D7F6-4DD5-A516-F5D2D4CD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8786"/>
            <a:ext cx="11016948" cy="2794226"/>
          </a:xfrm>
        </p:spPr>
        <p:txBody>
          <a:bodyPr>
            <a:no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templates</a:t>
            </a:r>
            <a:r>
              <a:rPr lang="fr-FR" sz="2400" dirty="0"/>
              <a:t> =&gt; fichiers.html</a:t>
            </a:r>
          </a:p>
          <a:p>
            <a:r>
              <a:rPr lang="fr-FR" sz="2400" dirty="0"/>
              <a:t>Généralement:</a:t>
            </a:r>
          </a:p>
          <a:p>
            <a:pPr lvl="1"/>
            <a:r>
              <a:rPr lang="fr-FR" sz="2400" dirty="0"/>
              <a:t>Une application contient un dossier </a:t>
            </a:r>
            <a:r>
              <a:rPr lang="fr-FR" sz="2400" dirty="0" err="1"/>
              <a:t>templates</a:t>
            </a:r>
            <a:endParaRPr lang="fr-FR" sz="2400" dirty="0"/>
          </a:p>
          <a:p>
            <a:pPr lvl="1"/>
            <a:r>
              <a:rPr lang="fr-FR" sz="2400" dirty="0"/>
              <a:t>Ce dossier </a:t>
            </a:r>
            <a:r>
              <a:rPr lang="fr-FR" sz="2400" dirty="0" err="1"/>
              <a:t>templates</a:t>
            </a:r>
            <a:r>
              <a:rPr lang="fr-FR" sz="2400" dirty="0"/>
              <a:t> contient un dossier du nom de l’application</a:t>
            </a:r>
          </a:p>
          <a:p>
            <a:pPr lvl="1"/>
            <a:r>
              <a:rPr lang="fr-FR" sz="2400" dirty="0"/>
              <a:t>Ce dossier contient les </a:t>
            </a:r>
            <a:r>
              <a:rPr lang="fr-FR" sz="2400" dirty="0" err="1"/>
              <a:t>templates</a:t>
            </a:r>
            <a:r>
              <a:rPr lang="fr-FR" sz="2400" dirty="0"/>
              <a:t> relatifs à l’application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830826-96FE-4C4D-84B9-635998150A05}"/>
              </a:ext>
            </a:extLst>
          </p:cNvPr>
          <p:cNvSpPr txBox="1"/>
          <p:nvPr/>
        </p:nvSpPr>
        <p:spPr>
          <a:xfrm>
            <a:off x="870961" y="3783012"/>
            <a:ext cx="11016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</a:t>
            </a:r>
          </a:p>
          <a:p>
            <a:endParaRPr lang="fr-FR" sz="2400" dirty="0"/>
          </a:p>
          <a:p>
            <a:r>
              <a:rPr lang="fr-FR" sz="2400" dirty="0"/>
              <a:t>		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</a:t>
            </a:r>
            <a:r>
              <a:rPr lang="fr-FR" sz="2400" dirty="0" err="1"/>
              <a:t>templates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	           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65875997-DEF8-4EF6-909A-1D64C0DE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973" y="4234299"/>
            <a:ext cx="914400" cy="914400"/>
          </a:xfrm>
          <a:prstGeom prst="rect">
            <a:avLst/>
          </a:prstGeom>
        </p:spPr>
      </p:pic>
      <p:pic>
        <p:nvPicPr>
          <p:cNvPr id="10" name="Graphique 9" descr="Dossier ouvert">
            <a:extLst>
              <a:ext uri="{FF2B5EF4-FFF2-40B4-BE49-F238E27FC236}">
                <a16:creationId xmlns:a16="http://schemas.microsoft.com/office/drawing/2014/main" id="{2659E243-34DA-41F0-90F5-FA7A73AB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385" y="4954814"/>
            <a:ext cx="914400" cy="914400"/>
          </a:xfrm>
          <a:prstGeom prst="rect">
            <a:avLst/>
          </a:prstGeom>
        </p:spPr>
      </p:pic>
      <p:pic>
        <p:nvPicPr>
          <p:cNvPr id="12" name="Graphique 11" descr="Dossier ouvert">
            <a:extLst>
              <a:ext uri="{FF2B5EF4-FFF2-40B4-BE49-F238E27FC236}">
                <a16:creationId xmlns:a16="http://schemas.microsoft.com/office/drawing/2014/main" id="{58BFFDD7-8FF3-4EDE-A471-A04D2382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035" y="56605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E4E41A-F035-4186-A5B3-F72804F1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Création de la première application ‘users’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29F23-D944-41F1-915A-685D9EDE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861457"/>
            <a:ext cx="8839200" cy="372654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python manage.py startapp users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/>
              <a:t>Enregistrement dans settings.py =&gt; INSTALLED_APPS = [ ]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dirty="0" err="1"/>
              <a:t>urls</a:t>
            </a:r>
            <a:r>
              <a:rPr lang="fr-FR" sz="2400" dirty="0"/>
              <a:t> dans purbeurre =&gt; </a:t>
            </a:r>
            <a:r>
              <a:rPr lang="en-US" sz="2400" dirty="0"/>
              <a:t>path('users/', include('</a:t>
            </a:r>
            <a:r>
              <a:rPr lang="en-US" sz="2400" dirty="0" err="1"/>
              <a:t>users.urls</a:t>
            </a:r>
            <a:r>
              <a:rPr lang="en-US" sz="2400" dirty="0"/>
              <a:t>')),</a:t>
            </a:r>
            <a:endParaRPr lang="fr-FR" sz="2400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0616CCC-26BA-46D4-BBF9-B95A5B4F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431" y="2095725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7526DA-9C3E-4FCE-94A4-CB4356C1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4" y="1115568"/>
            <a:ext cx="3944255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Espace utilisateur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2A108-D31B-449D-860B-069D4A24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691" y="0"/>
            <a:ext cx="7431308" cy="6858000"/>
          </a:xfrm>
        </p:spPr>
        <p:txBody>
          <a:bodyPr anchor="ctr">
            <a:normAutofit/>
          </a:bodyPr>
          <a:lstStyle/>
          <a:p>
            <a:r>
              <a:rPr lang="fr-FR" dirty="0" err="1"/>
              <a:t>Views</a:t>
            </a:r>
            <a:r>
              <a:rPr lang="fr-FR" dirty="0"/>
              <a:t> Login, </a:t>
            </a:r>
            <a:r>
              <a:rPr lang="fr-FR" dirty="0" err="1"/>
              <a:t>Logout</a:t>
            </a:r>
            <a:r>
              <a:rPr lang="fr-FR" dirty="0"/>
              <a:t>, </a:t>
            </a:r>
            <a:r>
              <a:rPr lang="fr-FR" dirty="0" err="1"/>
              <a:t>register</a:t>
            </a:r>
            <a:r>
              <a:rPr lang="fr-FR" dirty="0"/>
              <a:t>, profile</a:t>
            </a:r>
          </a:p>
          <a:p>
            <a:endParaRPr lang="fr-FR" dirty="0"/>
          </a:p>
          <a:p>
            <a:r>
              <a:rPr lang="fr-FR" dirty="0" err="1"/>
              <a:t>Views</a:t>
            </a:r>
            <a:r>
              <a:rPr lang="fr-FR" dirty="0"/>
              <a:t> prêtes à l’emploi générés par Django =&gt; ex : </a:t>
            </a:r>
            <a:r>
              <a:rPr lang="fr-FR" dirty="0" err="1"/>
              <a:t>LoginView</a:t>
            </a:r>
            <a:endParaRPr lang="fr-FR" dirty="0"/>
          </a:p>
          <a:p>
            <a:endParaRPr lang="fr-FR" dirty="0"/>
          </a:p>
          <a:p>
            <a:r>
              <a:rPr lang="fr-FR" dirty="0"/>
              <a:t>Forms.py =&gt; utilisation de la table User de Django et classe </a:t>
            </a:r>
            <a:r>
              <a:rPr lang="fr-FR" dirty="0" err="1"/>
              <a:t>UserCreationForm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=&gt; </a:t>
            </a:r>
            <a:r>
              <a:rPr lang="fr-FR" dirty="0" err="1"/>
              <a:t>method</a:t>
            </a:r>
            <a:r>
              <a:rPr lang="fr-FR" dirty="0"/>
              <a:t> POST =&gt; création d’un nouveau user dans la table User</a:t>
            </a:r>
          </a:p>
          <a:p>
            <a:endParaRPr lang="fr-FR" dirty="0"/>
          </a:p>
          <a:p>
            <a:r>
              <a:rPr lang="fr-FR" dirty="0" err="1"/>
              <a:t>Templates</a:t>
            </a:r>
            <a:r>
              <a:rPr lang="fr-FR" dirty="0"/>
              <a:t> relatifs aux vues + </a:t>
            </a:r>
            <a:r>
              <a:rPr lang="fr-FR" dirty="0" err="1"/>
              <a:t>urls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3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168D5-A587-4A64-BE8C-ADF1798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18808"/>
            <a:ext cx="5689599" cy="4747683"/>
          </a:xfrm>
        </p:spPr>
        <p:txBody>
          <a:bodyPr anchor="ctr">
            <a:normAutofit/>
          </a:bodyPr>
          <a:lstStyle/>
          <a:p>
            <a:pPr algn="l"/>
            <a:r>
              <a:rPr lang="fr-FR" sz="5000" dirty="0"/>
              <a:t>Création de l’application ‘</a:t>
            </a:r>
            <a:r>
              <a:rPr lang="fr-FR" sz="5000" dirty="0" err="1"/>
              <a:t>core</a:t>
            </a:r>
            <a:r>
              <a:rPr lang="fr-FR" sz="5000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D79FA-7EBE-43EA-95C0-0BF38569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27" y="522515"/>
            <a:ext cx="5842044" cy="5718628"/>
          </a:xfrm>
          <a:effectLst/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Cette application va gérer les interactions avec notre base de données ainsi que la recherche de produits, de substituts et les favoris.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INSTALLED_APPS = [ ]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Création des </a:t>
            </a:r>
            <a:r>
              <a:rPr lang="fr-FR" sz="2000" dirty="0" err="1">
                <a:solidFill>
                  <a:schemeClr val="tx1"/>
                </a:solidFill>
              </a:rPr>
              <a:t>models</a:t>
            </a:r>
            <a:r>
              <a:rPr lang="fr-FR" sz="2000" dirty="0">
                <a:solidFill>
                  <a:schemeClr val="tx1"/>
                </a:solidFill>
              </a:rPr>
              <a:t> =&gt; Product, </a:t>
            </a:r>
            <a:r>
              <a:rPr lang="fr-FR" sz="2000" dirty="0" err="1">
                <a:solidFill>
                  <a:schemeClr val="tx1"/>
                </a:solidFill>
              </a:rPr>
              <a:t>Category</a:t>
            </a:r>
            <a:r>
              <a:rPr lang="fr-FR" sz="2000" dirty="0">
                <a:solidFill>
                  <a:schemeClr val="tx1"/>
                </a:solidFill>
              </a:rPr>
              <a:t>, Favorite =&gt; clés étrangères (relations)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tx1"/>
                </a:solidFill>
              </a:rPr>
              <a:t>Makemigrations</a:t>
            </a:r>
            <a:r>
              <a:rPr lang="fr-FR" sz="2000" dirty="0">
                <a:solidFill>
                  <a:schemeClr val="tx1"/>
                </a:solidFill>
              </a:rPr>
              <a:t> =&gt; </a:t>
            </a:r>
            <a:r>
              <a:rPr lang="fr-FR" sz="2000" dirty="0" err="1">
                <a:solidFill>
                  <a:schemeClr val="tx1"/>
                </a:solidFill>
              </a:rPr>
              <a:t>migrate</a:t>
            </a:r>
            <a:endParaRPr lang="fr-FR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admin.py =&gt; admin.site.register(Product), etc…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Ajout des </a:t>
            </a:r>
            <a:r>
              <a:rPr lang="fr-FR" sz="2000" dirty="0" err="1">
                <a:solidFill>
                  <a:schemeClr val="tx1"/>
                </a:solidFill>
              </a:rPr>
              <a:t>urls</a:t>
            </a:r>
            <a:r>
              <a:rPr lang="fr-FR" sz="2000" dirty="0">
                <a:solidFill>
                  <a:schemeClr val="tx1"/>
                </a:solidFill>
              </a:rPr>
              <a:t> dans application principale =&gt; </a:t>
            </a:r>
            <a:r>
              <a:rPr lang="en-US" sz="2000" dirty="0">
                <a:solidFill>
                  <a:schemeClr val="tx1"/>
                </a:solidFill>
              </a:rPr>
              <a:t>path('core/', include('</a:t>
            </a:r>
            <a:r>
              <a:rPr lang="en-US" sz="2000" dirty="0" err="1">
                <a:solidFill>
                  <a:schemeClr val="tx1"/>
                </a:solidFill>
              </a:rPr>
              <a:t>core.urls</a:t>
            </a:r>
            <a:r>
              <a:rPr lang="en-US" sz="2000" dirty="0">
                <a:solidFill>
                  <a:schemeClr val="tx1"/>
                </a:solidFill>
              </a:rPr>
              <a:t>')),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848B3-5A9C-44DB-9BCD-68215E58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5" y="1115568"/>
            <a:ext cx="4746180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Remplissage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2564C-2944-4CF4-AE8A-53D1150A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85" y="130629"/>
            <a:ext cx="7242610" cy="65604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Création d’une commande personnalisée Django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des dossiers =&gt; management =&gt; </a:t>
            </a:r>
            <a:r>
              <a:rPr lang="fr-FR" dirty="0" err="1"/>
              <a:t>commands</a:t>
            </a:r>
            <a:r>
              <a:rPr lang="fr-FR" dirty="0"/>
              <a:t> dans l’application ‘</a:t>
            </a:r>
            <a:r>
              <a:rPr lang="fr-FR" dirty="0" err="1"/>
              <a:t>core</a:t>
            </a:r>
            <a:r>
              <a:rPr lang="fr-FR" dirty="0"/>
              <a:t>’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du fichier fill_database.py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class Command(</a:t>
            </a:r>
            <a:r>
              <a:rPr lang="en-US" dirty="0" err="1"/>
              <a:t>BaseCommand</a:t>
            </a:r>
            <a:r>
              <a:rPr lang="en-US" dirty="0"/>
              <a:t>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help = 'Fill the database with </a:t>
            </a:r>
            <a:r>
              <a:rPr lang="en-US" dirty="0" err="1"/>
              <a:t>OpenFoodFacts</a:t>
            </a:r>
            <a:r>
              <a:rPr lang="en-US" dirty="0"/>
              <a:t> data’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def handle(self, *</a:t>
            </a:r>
            <a:r>
              <a:rPr lang="en-US" dirty="0" err="1"/>
              <a:t>args</a:t>
            </a:r>
            <a:r>
              <a:rPr lang="en-US" dirty="0"/>
              <a:t>, **options):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		#function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b="1" dirty="0"/>
              <a:t>Python manage.py </a:t>
            </a:r>
            <a:r>
              <a:rPr lang="en-US" b="1" dirty="0" err="1"/>
              <a:t>fill_database</a:t>
            </a:r>
            <a:endParaRPr lang="fr-FR" b="1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4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947FB-66D4-46FF-A57A-530AD48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ORM DE DJANGO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146167-5CB3-44CD-B14F-CFD4CFE6F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34790"/>
              </p:ext>
            </p:extLst>
          </p:nvPr>
        </p:nvGraphicFramePr>
        <p:xfrm>
          <a:off x="914400" y="2076449"/>
          <a:ext cx="10353675" cy="465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8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39FE-77BC-4298-BA73-A28F7D6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8049"/>
            <a:ext cx="10353762" cy="991773"/>
          </a:xfrm>
        </p:spPr>
        <p:txBody>
          <a:bodyPr>
            <a:normAutofit/>
          </a:bodyPr>
          <a:lstStyle/>
          <a:p>
            <a:r>
              <a:rPr lang="fr-FR" sz="5400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C3FB1-7DC0-44C8-95FB-B1BBBE2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70" y="1209822"/>
            <a:ext cx="11853259" cy="4563501"/>
          </a:xfrm>
        </p:spPr>
        <p:txBody>
          <a:bodyPr>
            <a:normAutofit/>
          </a:bodyPr>
          <a:lstStyle/>
          <a:p>
            <a:r>
              <a:rPr lang="fr-FR" sz="2800" dirty="0"/>
              <a:t>Passer une variable dans un </a:t>
            </a:r>
            <a:r>
              <a:rPr lang="fr-FR" sz="2800" dirty="0" err="1"/>
              <a:t>template</a:t>
            </a:r>
            <a:r>
              <a:rPr lang="fr-FR" sz="2800" dirty="0"/>
              <a:t> : 	</a:t>
            </a:r>
          </a:p>
          <a:p>
            <a:pPr lvl="1"/>
            <a:r>
              <a:rPr lang="en-US" sz="2800" dirty="0"/>
              <a:t>{% </a:t>
            </a:r>
            <a:r>
              <a:rPr lang="en-US" sz="2800" dirty="0" err="1"/>
              <a:t>url</a:t>
            </a:r>
            <a:r>
              <a:rPr lang="en-US" sz="2800" dirty="0"/>
              <a:t> '</a:t>
            </a:r>
            <a:r>
              <a:rPr lang="en-US" sz="2800" dirty="0" err="1"/>
              <a:t>core:product</a:t>
            </a:r>
            <a:r>
              <a:rPr lang="en-US" sz="2800" dirty="0"/>
              <a:t>' product_id=prod.id %}</a:t>
            </a:r>
          </a:p>
          <a:p>
            <a:r>
              <a:rPr lang="fr-FR" sz="2800" dirty="0"/>
              <a:t>Passer une variable dans une url =&gt; urls.py: </a:t>
            </a:r>
          </a:p>
          <a:p>
            <a:pPr lvl="1"/>
            <a:r>
              <a:rPr lang="en-US" sz="2600" dirty="0"/>
              <a:t>path('product/&lt;</a:t>
            </a:r>
            <a:r>
              <a:rPr lang="en-US" sz="2600" dirty="0" err="1"/>
              <a:t>int:product_id</a:t>
            </a:r>
            <a:r>
              <a:rPr lang="en-US" sz="2600" dirty="0"/>
              <a:t>&gt;', </a:t>
            </a:r>
            <a:r>
              <a:rPr lang="en-US" sz="2600" dirty="0" err="1"/>
              <a:t>views.product</a:t>
            </a:r>
            <a:r>
              <a:rPr lang="en-US" sz="2600" dirty="0"/>
              <a:t>, name='product’),</a:t>
            </a:r>
          </a:p>
          <a:p>
            <a:r>
              <a:rPr lang="fr-FR" sz="2800" dirty="0"/>
              <a:t>Récupérer une variable dans un vue =&gt; views.py:</a:t>
            </a:r>
          </a:p>
          <a:p>
            <a:pPr lvl="1"/>
            <a:r>
              <a:rPr lang="fr-FR" sz="2400" dirty="0" err="1"/>
              <a:t>def</a:t>
            </a:r>
            <a:r>
              <a:rPr lang="fr-FR" sz="2400" dirty="0"/>
              <a:t> </a:t>
            </a:r>
            <a:r>
              <a:rPr lang="fr-FR" sz="2400" dirty="0" err="1"/>
              <a:t>product</a:t>
            </a:r>
            <a:r>
              <a:rPr lang="fr-FR" sz="2400" dirty="0"/>
              <a:t>(</a:t>
            </a:r>
            <a:r>
              <a:rPr lang="fr-FR" sz="2400" dirty="0" err="1"/>
              <a:t>request</a:t>
            </a:r>
            <a:r>
              <a:rPr lang="fr-FR" sz="2400" dirty="0"/>
              <a:t>, </a:t>
            </a:r>
            <a:r>
              <a:rPr lang="fr-FR" sz="2400" dirty="0" err="1"/>
              <a:t>product_id</a:t>
            </a:r>
            <a:r>
              <a:rPr lang="fr-FR" sz="2400" dirty="0"/>
              <a:t>):</a:t>
            </a:r>
          </a:p>
          <a:p>
            <a:pPr marL="450000" lvl="1" indent="0">
              <a:buNone/>
            </a:pPr>
            <a:r>
              <a:rPr lang="fr-FR" sz="2800" dirty="0"/>
              <a:t>			#fonction</a:t>
            </a:r>
          </a:p>
        </p:txBody>
      </p:sp>
    </p:spTree>
    <p:extLst>
      <p:ext uri="{BB962C8B-B14F-4D97-AF65-F5344CB8AC3E}">
        <p14:creationId xmlns:p14="http://schemas.microsoft.com/office/powerpoint/2010/main" val="320709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F8B5-39AB-4718-AEC7-00EA5AB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229"/>
          </a:xfrm>
        </p:spPr>
        <p:txBody>
          <a:bodyPr>
            <a:noAutofit/>
          </a:bodyPr>
          <a:lstStyle/>
          <a:p>
            <a:r>
              <a:rPr lang="fr-FR" sz="5400" dirty="0"/>
              <a:t>Tests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9F31C37-255D-4972-83A7-1290676A3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299702"/>
              </p:ext>
            </p:extLst>
          </p:nvPr>
        </p:nvGraphicFramePr>
        <p:xfrm>
          <a:off x="275771" y="2076450"/>
          <a:ext cx="11625943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54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E9E735-6E6F-430E-B03C-23AE1DB6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075819"/>
            <a:ext cx="4113994" cy="706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Coverage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91A46D-2E1B-490B-A08D-B9F2E53F4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7" y="4105"/>
            <a:ext cx="5455702" cy="68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B74D5-BEEB-4CBC-9D48-0954BD0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623815"/>
          </a:xfrm>
        </p:spPr>
        <p:txBody>
          <a:bodyPr>
            <a:noAutofit/>
          </a:bodyPr>
          <a:lstStyle/>
          <a:p>
            <a:r>
              <a:rPr lang="fr-FR" sz="4400" dirty="0"/>
              <a:t>Purbeurre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Image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9200C17-4FC7-4947-A54F-408CA626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E5546-8400-4D64-A948-A5A9377D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546008"/>
            <a:ext cx="5844760" cy="3298283"/>
          </a:xfrm>
        </p:spPr>
        <p:txBody>
          <a:bodyPr anchor="ctr">
            <a:noAutofit/>
          </a:bodyPr>
          <a:lstStyle/>
          <a:p>
            <a:r>
              <a:rPr lang="fr-FR" sz="3200" dirty="0"/>
              <a:t>La startup Pur Beurre, souhaite développer une plateforme web à destination de ses clients qui permettra à quiconque de trouver un substitut sain à un aliment.</a:t>
            </a:r>
          </a:p>
        </p:txBody>
      </p:sp>
    </p:spTree>
    <p:extLst>
      <p:ext uri="{BB962C8B-B14F-4D97-AF65-F5344CB8AC3E}">
        <p14:creationId xmlns:p14="http://schemas.microsoft.com/office/powerpoint/2010/main" val="58164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0EAEC-2B66-440E-8BA6-5FEA8D2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 sz="6000"/>
              <a:t>Heroku</a:t>
            </a:r>
            <a:endParaRPr lang="fr-FR" sz="60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FD686F-0718-4230-8C37-73198FB1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18801"/>
              </p:ext>
            </p:extLst>
          </p:nvPr>
        </p:nvGraphicFramePr>
        <p:xfrm>
          <a:off x="4639056" y="0"/>
          <a:ext cx="755294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31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442BC-DB33-4E95-86CB-D957849D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4" y="609599"/>
            <a:ext cx="4454771" cy="5273675"/>
          </a:xfrm>
        </p:spPr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3245D4-6F2F-4EC3-A1BF-B15739A71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02771"/>
              </p:ext>
            </p:extLst>
          </p:nvPr>
        </p:nvGraphicFramePr>
        <p:xfrm>
          <a:off x="4754881" y="154745"/>
          <a:ext cx="7287064" cy="630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95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E756-C9E6-4483-B21F-7BC4798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fr-FR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532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montagne, voiture, ordinateur&#10;&#10;Description générée automatiquement">
            <a:extLst>
              <a:ext uri="{FF2B5EF4-FFF2-40B4-BE49-F238E27FC236}">
                <a16:creationId xmlns:a16="http://schemas.microsoft.com/office/drawing/2014/main" id="{8B1E743F-1437-488C-974A-59754496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5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91BEC5-ECD5-4373-B93A-6125DB8B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Tableau Trello</a:t>
            </a:r>
          </a:p>
        </p:txBody>
      </p:sp>
    </p:spTree>
    <p:extLst>
      <p:ext uri="{BB962C8B-B14F-4D97-AF65-F5344CB8AC3E}">
        <p14:creationId xmlns:p14="http://schemas.microsoft.com/office/powerpoint/2010/main" val="31612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A541C5-BFA5-4524-A8C7-DF8798F8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778733"/>
            <a:ext cx="10353761" cy="1337751"/>
          </a:xfrm>
        </p:spPr>
        <p:txBody>
          <a:bodyPr>
            <a:normAutofit/>
          </a:bodyPr>
          <a:lstStyle/>
          <a:p>
            <a:r>
              <a:rPr lang="fr-FR" sz="4800"/>
              <a:t>GitHub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87AE41-1C01-4BFA-B245-B35160ED3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17164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17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6465-21D0-4875-B872-44D8BAEF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/>
              <a:t>PostgreSQL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08998A-2802-4108-A777-DD5D46776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7143"/>
              </p:ext>
            </p:extLst>
          </p:nvPr>
        </p:nvGraphicFramePr>
        <p:xfrm>
          <a:off x="4754881" y="709683"/>
          <a:ext cx="7287064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18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4A6B11-C9D7-4A79-A5FD-AE9A38C0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fr-FR" dirty="0"/>
              <a:t>DJANGO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B2E39-63FE-49A5-83E0-545D1901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2481943"/>
            <a:ext cx="11465169" cy="3309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Initialisation du projet =&gt; django-admin startproject purbeurre</a:t>
            </a:r>
          </a:p>
          <a:p>
            <a:pPr marL="450000" lvl="1" indent="0">
              <a:buNone/>
            </a:pPr>
            <a:endParaRPr lang="fr-FR" sz="2800" dirty="0"/>
          </a:p>
          <a:p>
            <a:pPr lvl="1"/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Réglages de la configuration dans settings.py</a:t>
            </a:r>
          </a:p>
        </p:txBody>
      </p:sp>
      <p:pic>
        <p:nvPicPr>
          <p:cNvPr id="7" name="Graphique 6" descr="Liste">
            <a:extLst>
              <a:ext uri="{FF2B5EF4-FFF2-40B4-BE49-F238E27FC236}">
                <a16:creationId xmlns:a16="http://schemas.microsoft.com/office/drawing/2014/main" id="{55BB4F91-7A11-4E89-B126-D9F3E582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20" y="2830285"/>
            <a:ext cx="914400" cy="914400"/>
          </a:xfrm>
          <a:prstGeom prst="rect">
            <a:avLst/>
          </a:prstGeom>
        </p:spPr>
      </p:pic>
      <p:pic>
        <p:nvPicPr>
          <p:cNvPr id="11" name="Graphique 10" descr="Engrenages">
            <a:extLst>
              <a:ext uri="{FF2B5EF4-FFF2-40B4-BE49-F238E27FC236}">
                <a16:creationId xmlns:a16="http://schemas.microsoft.com/office/drawing/2014/main" id="{8A5D3AE5-C4A0-481D-A31E-B597826CF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47" y="4452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75F2-A561-4884-A5CC-33BEAA5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7846"/>
          </a:xfrm>
        </p:spPr>
        <p:txBody>
          <a:bodyPr>
            <a:normAutofit/>
          </a:bodyPr>
          <a:lstStyle/>
          <a:p>
            <a:r>
              <a:rPr lang="fr-FR" sz="4800" dirty="0"/>
              <a:t>DJANGO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07BC00BB-0E12-4491-BC13-B8462A22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0089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9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1D3A36-0565-4458-B1AC-89E52DDD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43" y="3054047"/>
            <a:ext cx="2516586" cy="749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DJANGO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40CEC9A-3721-4FF2-BA88-08B2EE80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050645"/>
            <a:ext cx="6197668" cy="4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3FC168-9F7C-4AC5-9290-EAB83304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fr-FR" sz="4000" dirty="0"/>
              <a:t>Page d’accueil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F1145-B9AC-49B6-A988-5D5D561B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1" y="56024"/>
            <a:ext cx="7044761" cy="6664089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fichier views.py et des </a:t>
            </a:r>
            <a:r>
              <a:rPr lang="fr-FR" dirty="0" err="1"/>
              <a:t>templates</a:t>
            </a:r>
            <a:r>
              <a:rPr lang="fr-FR" dirty="0"/>
              <a:t> relatifs à la page d’accueil</a:t>
            </a:r>
          </a:p>
          <a:p>
            <a:r>
              <a:rPr lang="fr-FR" dirty="0"/>
              <a:t>Téléchargement et Insertion du thème Bootstrap Creative.</a:t>
            </a:r>
          </a:p>
          <a:p>
            <a:r>
              <a:rPr lang="fr-FR" dirty="0"/>
              <a:t>Utilisation de gabarits =&gt; {% </a:t>
            </a:r>
            <a:r>
              <a:rPr lang="fr-FR" dirty="0" err="1"/>
              <a:t>extends</a:t>
            </a:r>
            <a:r>
              <a:rPr lang="fr-FR" dirty="0"/>
              <a:t> base.html %} =&gt; {% block content %}{% </a:t>
            </a:r>
            <a:r>
              <a:rPr lang="fr-FR" dirty="0" err="1"/>
              <a:t>endblock</a:t>
            </a:r>
            <a:r>
              <a:rPr lang="fr-FR" dirty="0"/>
              <a:t> %}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Urls.py</a:t>
            </a:r>
            <a:r>
              <a:rPr lang="fr-FR" dirty="0"/>
              <a:t>:</a:t>
            </a:r>
          </a:p>
          <a:p>
            <a:pPr marL="36900" indent="0">
              <a:buNone/>
            </a:pPr>
            <a:r>
              <a:rPr lang="fr-FR" dirty="0"/>
              <a:t>	</a:t>
            </a:r>
            <a:r>
              <a:rPr lang="en-US" dirty="0"/>
              <a:t>path('', </a:t>
            </a:r>
            <a:r>
              <a:rPr lang="en-US" dirty="0" err="1"/>
              <a:t>views.index</a:t>
            </a:r>
            <a:r>
              <a:rPr lang="en-US" dirty="0"/>
              <a:t>, name='index’)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Views.py:</a:t>
            </a:r>
          </a:p>
          <a:p>
            <a:pPr marL="414000" lvl="1" indent="0">
              <a:buNone/>
            </a:pPr>
            <a:r>
              <a:rPr lang="en-US" dirty="0"/>
              <a:t>def index(request):</a:t>
            </a:r>
          </a:p>
          <a:p>
            <a:pPr marL="414000" lvl="1" indent="0">
              <a:buNone/>
            </a:pPr>
            <a:r>
              <a:rPr lang="en-US" dirty="0"/>
              <a:t>    	""" Main page """</a:t>
            </a:r>
          </a:p>
          <a:p>
            <a:pPr marL="414000" lvl="1" indent="0">
              <a:buNone/>
            </a:pPr>
            <a:r>
              <a:rPr lang="en-US" dirty="0"/>
              <a:t>    	return render(request, 'index.html')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75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6"/>
      </a:lt2>
      <a:accent1>
        <a:srgbClr val="81AB8E"/>
      </a:accent1>
      <a:accent2>
        <a:srgbClr val="7CAC75"/>
      </a:accent2>
      <a:accent3>
        <a:srgbClr val="94A77E"/>
      </a:accent3>
      <a:accent4>
        <a:srgbClr val="A2A470"/>
      </a:accent4>
      <a:accent5>
        <a:srgbClr val="B29E7C"/>
      </a:accent5>
      <a:accent6>
        <a:srgbClr val="BA8B7F"/>
      </a:accent6>
      <a:hlink>
        <a:srgbClr val="AE699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788</Words>
  <Application>Microsoft Office PowerPoint</Application>
  <PresentationFormat>Grand écran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Dubai</vt:lpstr>
      <vt:lpstr>Georgia Pro</vt:lpstr>
      <vt:lpstr>Wingdings 2</vt:lpstr>
      <vt:lpstr>SlateVTI</vt:lpstr>
      <vt:lpstr>PROJET 8</vt:lpstr>
      <vt:lpstr>Purbeurre</vt:lpstr>
      <vt:lpstr>Tableau Trello</vt:lpstr>
      <vt:lpstr>GitHub</vt:lpstr>
      <vt:lpstr>PostgreSQL</vt:lpstr>
      <vt:lpstr>DJANGO</vt:lpstr>
      <vt:lpstr>DJANGO</vt:lpstr>
      <vt:lpstr>DJANGO</vt:lpstr>
      <vt:lpstr>Page d’accueil</vt:lpstr>
      <vt:lpstr>Fichiers statiques</vt:lpstr>
      <vt:lpstr>Les templates</vt:lpstr>
      <vt:lpstr>Création de la première application ‘users’</vt:lpstr>
      <vt:lpstr>Espace utilisateur</vt:lpstr>
      <vt:lpstr>Création de l’application ‘core’</vt:lpstr>
      <vt:lpstr>Remplissage de la base de données</vt:lpstr>
      <vt:lpstr>ORM DE DJANGO</vt:lpstr>
      <vt:lpstr>Les variables</vt:lpstr>
      <vt:lpstr>Tests</vt:lpstr>
      <vt:lpstr>Coverage report</vt:lpstr>
      <vt:lpstr>Heroku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Pilar Garcia</dc:creator>
  <cp:lastModifiedBy>Pilar Garcia</cp:lastModifiedBy>
  <cp:revision>23</cp:revision>
  <dcterms:created xsi:type="dcterms:W3CDTF">2020-09-02T15:16:39Z</dcterms:created>
  <dcterms:modified xsi:type="dcterms:W3CDTF">2020-09-04T14:29:56Z</dcterms:modified>
</cp:coreProperties>
</file>