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72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3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39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265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4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744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076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01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62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5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24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3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30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64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5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4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9E3A-EEB0-4846-9860-4BFCF9E81EB5}" type="datetimeFigureOut">
              <a:rPr lang="en-CA" smtClean="0"/>
              <a:t>2016-12-07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E705AC-46F2-4E5D-A881-C367F11B6D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tutorial of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Zhen Zhang</a:t>
            </a:r>
          </a:p>
          <a:p>
            <a:r>
              <a:rPr lang="en-CA" dirty="0"/>
              <a:t>Ying Ming</a:t>
            </a:r>
          </a:p>
          <a:p>
            <a:r>
              <a:rPr lang="en-CA" dirty="0"/>
              <a:t>2016.12.07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8644" y="3300371"/>
            <a:ext cx="133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Berlin Sans FB" panose="020E0602020502020306" pitchFamily="34" charset="0"/>
              </a:rPr>
              <a:t>Raise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8679" y="3300370"/>
            <a:ext cx="170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Berlin Sans FB" panose="020E0602020502020306" pitchFamily="34" charset="0"/>
              </a:rPr>
              <a:t>a pie?</a:t>
            </a:r>
            <a:endParaRPr lang="en-CA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7" y="4154965"/>
            <a:ext cx="3094567" cy="2275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10" y="4154965"/>
            <a:ext cx="3213979" cy="22662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21408" y="3300370"/>
            <a:ext cx="293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C00000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6346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271454" y="430158"/>
            <a:ext cx="7591638" cy="475365"/>
          </a:xfrm>
        </p:spPr>
        <p:txBody>
          <a:bodyPr>
            <a:normAutofit/>
          </a:bodyPr>
          <a:lstStyle/>
          <a:p>
            <a:pPr algn="ctr"/>
            <a:r>
              <a:rPr lang="en-CA" sz="2000" dirty="0"/>
              <a:t>The Introduction of REST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70616" y="2086252"/>
            <a:ext cx="10393313" cy="4465468"/>
          </a:xfrm>
          <a:noFill/>
        </p:spPr>
        <p:txBody>
          <a:bodyPr/>
          <a:lstStyle/>
          <a:p>
            <a:pPr marL="457200" indent="-457200" algn="l">
              <a:buAutoNum type="arabicPeriod"/>
            </a:pPr>
            <a:r>
              <a:rPr lang="en-CA" sz="3200" dirty="0"/>
              <a:t>What is the REST?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14" y="1353339"/>
            <a:ext cx="3069290" cy="30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271454" y="430158"/>
            <a:ext cx="7591638" cy="475365"/>
          </a:xfrm>
        </p:spPr>
        <p:txBody>
          <a:bodyPr>
            <a:normAutofit/>
          </a:bodyPr>
          <a:lstStyle/>
          <a:p>
            <a:pPr algn="ctr"/>
            <a:r>
              <a:rPr lang="en-CA" sz="2000" dirty="0"/>
              <a:t>The Introduction of REST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70616" y="2086252"/>
            <a:ext cx="10393313" cy="4465468"/>
          </a:xfrm>
          <a:noFill/>
        </p:spPr>
        <p:txBody>
          <a:bodyPr/>
          <a:lstStyle/>
          <a:p>
            <a:pPr algn="l"/>
            <a:r>
              <a:rPr lang="en-CA" b="1" dirty="0"/>
              <a:t>Re</a:t>
            </a:r>
            <a:r>
              <a:rPr lang="en-CA" dirty="0"/>
              <a:t>presentational </a:t>
            </a:r>
            <a:r>
              <a:rPr lang="en-CA" b="1" dirty="0"/>
              <a:t>S</a:t>
            </a:r>
            <a:r>
              <a:rPr lang="en-CA" dirty="0"/>
              <a:t>tate </a:t>
            </a:r>
            <a:r>
              <a:rPr lang="en-CA" b="1" dirty="0"/>
              <a:t>T</a:t>
            </a:r>
            <a:r>
              <a:rPr lang="en-CA" dirty="0"/>
              <a:t>ransfer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design style not a stander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Explain</a:t>
            </a:r>
            <a:r>
              <a:rPr lang="en-CA" sz="3200" dirty="0"/>
              <a:t> </a:t>
            </a:r>
            <a:r>
              <a:rPr lang="en-CA" dirty="0"/>
              <a:t>resource </a:t>
            </a:r>
            <a:r>
              <a:rPr lang="en-US" altLang="zh-CN" dirty="0"/>
              <a:t>and give a example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00495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271454" y="430158"/>
            <a:ext cx="7591638" cy="475365"/>
          </a:xfrm>
        </p:spPr>
        <p:txBody>
          <a:bodyPr>
            <a:normAutofit/>
          </a:bodyPr>
          <a:lstStyle/>
          <a:p>
            <a:pPr algn="ctr"/>
            <a:r>
              <a:rPr lang="en-CA" sz="2000" dirty="0"/>
              <a:t>The Introduction of REST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70616" y="2086252"/>
            <a:ext cx="10393313" cy="4465468"/>
          </a:xfrm>
          <a:noFill/>
        </p:spPr>
        <p:txBody>
          <a:bodyPr/>
          <a:lstStyle/>
          <a:p>
            <a:pPr algn="l"/>
            <a:r>
              <a:rPr lang="en-CA" sz="3200" dirty="0"/>
              <a:t>2. Where do we use REST?</a:t>
            </a:r>
          </a:p>
          <a:p>
            <a:pPr algn="l"/>
            <a:r>
              <a:rPr lang="en-CA" dirty="0"/>
              <a:t>Stateless</a:t>
            </a:r>
          </a:p>
          <a:p>
            <a:pPr algn="l"/>
            <a:r>
              <a:rPr lang="en-CA" dirty="0"/>
              <a:t>client-server</a:t>
            </a:r>
          </a:p>
          <a:p>
            <a:pPr algn="l"/>
            <a:r>
              <a:rPr lang="en-CA" dirty="0"/>
              <a:t>HTTP</a:t>
            </a:r>
          </a:p>
          <a:p>
            <a:pPr algn="l"/>
            <a:r>
              <a:rPr lang="en-CA" dirty="0"/>
              <a:t>REST is more easy and simple to develop between </a:t>
            </a:r>
          </a:p>
          <a:p>
            <a:pPr algn="l"/>
            <a:r>
              <a:rPr lang="en-CA" dirty="0"/>
              <a:t>XML-RPC and SOAP.</a:t>
            </a:r>
          </a:p>
          <a:p>
            <a:pPr algn="l"/>
            <a:r>
              <a:rPr lang="en-CA" dirty="0"/>
              <a:t>Explain</a:t>
            </a:r>
            <a:r>
              <a:rPr lang="en-CA" sz="3200" dirty="0"/>
              <a:t> </a:t>
            </a:r>
            <a:r>
              <a:rPr lang="en-CA" dirty="0"/>
              <a:t>“HTTP” </a:t>
            </a:r>
            <a:endParaRPr lang="en-CA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95" y="1327976"/>
            <a:ext cx="3581593" cy="373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271454" y="430158"/>
            <a:ext cx="7591638" cy="475365"/>
          </a:xfrm>
        </p:spPr>
        <p:txBody>
          <a:bodyPr>
            <a:normAutofit/>
          </a:bodyPr>
          <a:lstStyle/>
          <a:p>
            <a:pPr algn="ctr"/>
            <a:r>
              <a:rPr lang="en-CA" sz="2000" dirty="0"/>
              <a:t>The Introduction of REST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70616" y="2086252"/>
            <a:ext cx="10393313" cy="4465468"/>
          </a:xfrm>
          <a:noFill/>
        </p:spPr>
        <p:txBody>
          <a:bodyPr/>
          <a:lstStyle/>
          <a:p>
            <a:pPr algn="l"/>
            <a:r>
              <a:rPr lang="en-CA" sz="3200" dirty="0"/>
              <a:t>3.URI</a:t>
            </a:r>
          </a:p>
          <a:p>
            <a:pPr algn="l"/>
            <a:r>
              <a:rPr lang="en-CA" sz="3200" dirty="0"/>
              <a:t>4.The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85606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271454" y="430158"/>
            <a:ext cx="7591638" cy="475365"/>
          </a:xfrm>
        </p:spPr>
        <p:txBody>
          <a:bodyPr>
            <a:normAutofit/>
          </a:bodyPr>
          <a:lstStyle/>
          <a:p>
            <a:pPr algn="ctr"/>
            <a:r>
              <a:rPr lang="en-CA" sz="2000" dirty="0"/>
              <a:t>The Introduction of REST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70616" y="2086252"/>
            <a:ext cx="10393313" cy="4465468"/>
          </a:xfrm>
          <a:noFill/>
        </p:spPr>
        <p:txBody>
          <a:bodyPr/>
          <a:lstStyle/>
          <a:p>
            <a:pPr algn="l"/>
            <a:r>
              <a:rPr lang="en-CA" dirty="0"/>
              <a:t>Roy Fielding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Manipulation 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example 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GET, POST, PUT, and DELETE methods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Main advantage with Example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Bad way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45819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Youtube</a:t>
            </a:r>
            <a:r>
              <a:rPr lang="en-CA" dirty="0"/>
              <a:t>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https://www.youtube.com/watch?v=ZHw-cA9U78g</a:t>
            </a:r>
          </a:p>
          <a:p>
            <a:r>
              <a:rPr lang="en-CA" dirty="0"/>
              <a:t>https://www.youtube.com/watch?v=YCcAE2SCQ6k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1718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341</TotalTime>
  <Words>124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华文新魏</vt:lpstr>
      <vt:lpstr>Arial</vt:lpstr>
      <vt:lpstr>Berlin Sans FB</vt:lpstr>
      <vt:lpstr>Trebuchet MS</vt:lpstr>
      <vt:lpstr>Wingdings 3</vt:lpstr>
      <vt:lpstr>Facet</vt:lpstr>
      <vt:lpstr>The tutorial of </vt:lpstr>
      <vt:lpstr>The Introduction of REST</vt:lpstr>
      <vt:lpstr>The Introduction of REST</vt:lpstr>
      <vt:lpstr>The Introduction of REST</vt:lpstr>
      <vt:lpstr>The Introduction of REST</vt:lpstr>
      <vt:lpstr>The Introduction of REST</vt:lpstr>
      <vt:lpstr>Youtube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张臻</dc:creator>
  <cp:lastModifiedBy>张臻</cp:lastModifiedBy>
  <cp:revision>14</cp:revision>
  <dcterms:created xsi:type="dcterms:W3CDTF">2016-12-06T18:31:01Z</dcterms:created>
  <dcterms:modified xsi:type="dcterms:W3CDTF">2016-12-07T05:49:21Z</dcterms:modified>
</cp:coreProperties>
</file>