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0DE-EFCE-4B2F-AEE9-6D13E01503EC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537-A492-4213-8796-DCC28609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4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0DE-EFCE-4B2F-AEE9-6D13E01503EC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537-A492-4213-8796-DCC28609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3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0DE-EFCE-4B2F-AEE9-6D13E01503EC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537-A492-4213-8796-DCC28609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0DE-EFCE-4B2F-AEE9-6D13E01503EC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537-A492-4213-8796-DCC28609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0DE-EFCE-4B2F-AEE9-6D13E01503EC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537-A492-4213-8796-DCC28609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0DE-EFCE-4B2F-AEE9-6D13E01503EC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537-A492-4213-8796-DCC28609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4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0DE-EFCE-4B2F-AEE9-6D13E01503EC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537-A492-4213-8796-DCC28609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0DE-EFCE-4B2F-AEE9-6D13E01503EC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537-A492-4213-8796-DCC28609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0DE-EFCE-4B2F-AEE9-6D13E01503EC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537-A492-4213-8796-DCC28609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0DE-EFCE-4B2F-AEE9-6D13E01503EC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537-A492-4213-8796-DCC28609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0DE-EFCE-4B2F-AEE9-6D13E01503EC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FC537-A492-4213-8796-DCC28609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10DE-EFCE-4B2F-AEE9-6D13E01503EC}" type="datetimeFigureOut">
              <a:rPr lang="en-US" smtClean="0"/>
              <a:t>04-Jan-23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FC537-A492-4213-8796-DCC286099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4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Watch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Theoretical Portion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0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1.Cloud watch depending on multiple metrics and participating in the triggering the alarm.</a:t>
            </a:r>
            <a:br>
              <a:rPr lang="en-US" sz="2800" dirty="0" smtClean="0"/>
            </a:br>
            <a:r>
              <a:rPr lang="en-US" sz="2800" dirty="0" smtClean="0"/>
              <a:t>2.Cloud Watch also monitors the AWS Environment Services.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19368"/>
            <a:ext cx="12191999" cy="543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5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3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0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7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2966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9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6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Cloud Watch </vt:lpstr>
      <vt:lpstr>1.Cloud watch depending on multiple metrics and participating in the triggering the alarm. 2.Cloud Watch also monitors the AWS Environment Services.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Watch </dc:title>
  <dc:creator>ADMIN</dc:creator>
  <cp:lastModifiedBy>ADMIN</cp:lastModifiedBy>
  <cp:revision>10</cp:revision>
  <dcterms:created xsi:type="dcterms:W3CDTF">2023-01-04T06:03:43Z</dcterms:created>
  <dcterms:modified xsi:type="dcterms:W3CDTF">2023-01-04T06:33:01Z</dcterms:modified>
</cp:coreProperties>
</file>