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3"/>
  </p:normalViewPr>
  <p:slideViewPr>
    <p:cSldViewPr snapToGrid="0" snapToObjects="1">
      <p:cViewPr>
        <p:scale>
          <a:sx n="95" d="100"/>
          <a:sy n="95" d="100"/>
        </p:scale>
        <p:origin x="106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SENTEL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7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24" y="184223"/>
            <a:ext cx="10364451" cy="5727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ARCHITECTURE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58394" y="456540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IoT</a:t>
            </a:r>
            <a:r>
              <a:rPr lang="en-US" altLang="zh-CN" dirty="0" smtClean="0"/>
              <a:t> Device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2838" y="319380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IoT</a:t>
            </a:r>
            <a:r>
              <a:rPr lang="en-US" altLang="zh-CN" dirty="0" smtClean="0"/>
              <a:t> Device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52121" y="3193808"/>
            <a:ext cx="12150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IoT</a:t>
            </a:r>
            <a:r>
              <a:rPr lang="en-US" altLang="zh-CN" dirty="0" smtClean="0"/>
              <a:t> Gateway</a:t>
            </a:r>
            <a:endParaRPr lang="zh-CN" altLang="en-US" dirty="0"/>
          </a:p>
        </p:txBody>
      </p:sp>
      <p:sp>
        <p:nvSpPr>
          <p:cNvPr id="8" name="矩形 9"/>
          <p:cNvSpPr/>
          <p:nvPr/>
        </p:nvSpPr>
        <p:spPr>
          <a:xfrm>
            <a:off x="3461433" y="3229330"/>
            <a:ext cx="1444221" cy="210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&lt;Receptor&gt;</a:t>
            </a:r>
          </a:p>
          <a:p>
            <a:pPr algn="ctr"/>
            <a:r>
              <a:rPr lang="en-US" altLang="zh-CN" dirty="0" smtClean="0"/>
              <a:t>MQTT</a:t>
            </a:r>
          </a:p>
          <a:p>
            <a:pPr algn="ctr"/>
            <a:r>
              <a:rPr lang="en-US" altLang="zh-CN" dirty="0" smtClean="0"/>
              <a:t>/COAP</a:t>
            </a:r>
          </a:p>
          <a:p>
            <a:pPr algn="ctr"/>
            <a:r>
              <a:rPr lang="en-US" altLang="zh-CN" dirty="0" smtClean="0"/>
              <a:t>Service</a:t>
            </a:r>
          </a:p>
        </p:txBody>
      </p:sp>
      <p:sp>
        <p:nvSpPr>
          <p:cNvPr id="9" name="矩形 10"/>
          <p:cNvSpPr/>
          <p:nvPr/>
        </p:nvSpPr>
        <p:spPr>
          <a:xfrm>
            <a:off x="3461433" y="2028977"/>
            <a:ext cx="8224062" cy="669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</a:t>
            </a:r>
            <a:r>
              <a:rPr lang="en-US" altLang="zh-CN" dirty="0" err="1" smtClean="0"/>
              <a:t>ApiServer</a:t>
            </a:r>
            <a:r>
              <a:rPr lang="en-US" altLang="zh-CN" dirty="0" smtClean="0"/>
              <a:t>&gt;</a:t>
            </a:r>
          </a:p>
          <a:p>
            <a:pPr algn="ctr"/>
            <a:r>
              <a:rPr lang="en-US" altLang="zh-CN" dirty="0" smtClean="0"/>
              <a:t>REST </a:t>
            </a:r>
            <a:r>
              <a:rPr lang="en-US" altLang="zh-CN" dirty="0" err="1" smtClean="0"/>
              <a:t>APIService</a:t>
            </a:r>
            <a:endParaRPr lang="zh-CN" altLang="en-US" dirty="0"/>
          </a:p>
        </p:txBody>
      </p:sp>
      <p:sp>
        <p:nvSpPr>
          <p:cNvPr id="10" name="矩形 11"/>
          <p:cNvSpPr/>
          <p:nvPr/>
        </p:nvSpPr>
        <p:spPr>
          <a:xfrm>
            <a:off x="5592659" y="1019408"/>
            <a:ext cx="3054225" cy="66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/>
              <a:t> 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12" name="流程图: 磁盘 15"/>
          <p:cNvSpPr/>
          <p:nvPr/>
        </p:nvSpPr>
        <p:spPr>
          <a:xfrm>
            <a:off x="8646884" y="4195092"/>
            <a:ext cx="914400" cy="16309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Elastic</a:t>
            </a:r>
          </a:p>
          <a:p>
            <a:pPr algn="ctr"/>
            <a:r>
              <a:rPr lang="en-US" altLang="zh-CN" dirty="0" smtClean="0"/>
              <a:t>Search</a:t>
            </a:r>
            <a:endParaRPr lang="zh-CN" altLang="en-US" dirty="0"/>
          </a:p>
        </p:txBody>
      </p:sp>
      <p:sp>
        <p:nvSpPr>
          <p:cNvPr id="13" name="矩形 17"/>
          <p:cNvSpPr/>
          <p:nvPr/>
        </p:nvSpPr>
        <p:spPr>
          <a:xfrm>
            <a:off x="5723497" y="4153016"/>
            <a:ext cx="2448841" cy="246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&lt;Conductor&gt;</a:t>
            </a:r>
            <a:endParaRPr lang="zh-CN" altLang="en-US" dirty="0"/>
          </a:p>
        </p:txBody>
      </p:sp>
      <p:sp>
        <p:nvSpPr>
          <p:cNvPr id="19" name="圆角矩形 54"/>
          <p:cNvSpPr/>
          <p:nvPr/>
        </p:nvSpPr>
        <p:spPr>
          <a:xfrm>
            <a:off x="5993249" y="4757505"/>
            <a:ext cx="1960322" cy="4958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Device/Resource Management</a:t>
            </a:r>
            <a:endParaRPr lang="zh-CN" altLang="en-US" sz="1400" dirty="0"/>
          </a:p>
        </p:txBody>
      </p:sp>
      <p:sp>
        <p:nvSpPr>
          <p:cNvPr id="20" name="圆角矩形 55"/>
          <p:cNvSpPr/>
          <p:nvPr/>
        </p:nvSpPr>
        <p:spPr>
          <a:xfrm>
            <a:off x="5993249" y="5336987"/>
            <a:ext cx="1882034" cy="402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ETL</a:t>
            </a:r>
            <a:endParaRPr lang="zh-CN" altLang="en-US" sz="1400" dirty="0"/>
          </a:p>
        </p:txBody>
      </p:sp>
      <p:sp>
        <p:nvSpPr>
          <p:cNvPr id="21" name="圆角矩形 56"/>
          <p:cNvSpPr/>
          <p:nvPr/>
        </p:nvSpPr>
        <p:spPr>
          <a:xfrm>
            <a:off x="5993250" y="5820938"/>
            <a:ext cx="1882035" cy="5377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Authentication</a:t>
            </a:r>
            <a:endParaRPr lang="zh-CN" altLang="en-US" sz="1400" dirty="0"/>
          </a:p>
        </p:txBody>
      </p:sp>
      <p:sp>
        <p:nvSpPr>
          <p:cNvPr id="22" name="矩形 62"/>
          <p:cNvSpPr/>
          <p:nvPr/>
        </p:nvSpPr>
        <p:spPr>
          <a:xfrm>
            <a:off x="9932246" y="3843105"/>
            <a:ext cx="1872640" cy="2724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65"/>
          <p:cNvCxnSpPr/>
          <p:nvPr/>
        </p:nvCxnSpPr>
        <p:spPr>
          <a:xfrm flipH="1">
            <a:off x="10868566" y="2698580"/>
            <a:ext cx="6265" cy="1144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68"/>
          <p:cNvCxnSpPr/>
          <p:nvPr/>
        </p:nvCxnSpPr>
        <p:spPr>
          <a:xfrm flipH="1">
            <a:off x="9518886" y="4982951"/>
            <a:ext cx="4133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71"/>
          <p:cNvSpPr/>
          <p:nvPr/>
        </p:nvSpPr>
        <p:spPr>
          <a:xfrm>
            <a:off x="10176505" y="3999680"/>
            <a:ext cx="1377860" cy="757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ata </a:t>
            </a:r>
            <a:r>
              <a:rPr lang="en-US" altLang="zh-CN" dirty="0"/>
              <a:t>A</a:t>
            </a:r>
            <a:r>
              <a:rPr lang="en-US" altLang="zh-CN" dirty="0" smtClean="0"/>
              <a:t>nalysis</a:t>
            </a:r>
            <a:endParaRPr lang="zh-CN" altLang="en-US" dirty="0"/>
          </a:p>
        </p:txBody>
      </p:sp>
      <p:sp>
        <p:nvSpPr>
          <p:cNvPr id="27" name="圆角矩形 72"/>
          <p:cNvSpPr/>
          <p:nvPr/>
        </p:nvSpPr>
        <p:spPr>
          <a:xfrm>
            <a:off x="10185901" y="4914081"/>
            <a:ext cx="1377860" cy="6576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Deep Learning</a:t>
            </a:r>
            <a:endParaRPr lang="zh-CN" altLang="en-US" dirty="0"/>
          </a:p>
        </p:txBody>
      </p:sp>
      <p:sp>
        <p:nvSpPr>
          <p:cNvPr id="28" name="圆角矩形 73"/>
          <p:cNvSpPr/>
          <p:nvPr/>
        </p:nvSpPr>
        <p:spPr>
          <a:xfrm>
            <a:off x="10185901" y="5800297"/>
            <a:ext cx="1377860" cy="6576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altLang="zh-CN" dirty="0" smtClean="0"/>
              <a:t>…</a:t>
            </a:r>
            <a:endParaRPr lang="zh-CN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5723497" y="3066754"/>
            <a:ext cx="2358286" cy="7946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Kafka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6956567" y="2720312"/>
            <a:ext cx="1" cy="360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967796" y="1660803"/>
            <a:ext cx="0" cy="368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910813" y="3425797"/>
            <a:ext cx="812684" cy="14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44" idx="2"/>
          </p:cNvCxnSpPr>
          <p:nvPr/>
        </p:nvCxnSpPr>
        <p:spPr>
          <a:xfrm flipV="1">
            <a:off x="6902640" y="3861411"/>
            <a:ext cx="0" cy="291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4923758" y="3708185"/>
            <a:ext cx="812684" cy="1431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7341164" y="3853877"/>
            <a:ext cx="0" cy="29160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172794" y="3651008"/>
            <a:ext cx="5741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177953" y="4993589"/>
            <a:ext cx="2251537" cy="29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6" idx="3"/>
          </p:cNvCxnSpPr>
          <p:nvPr/>
        </p:nvCxnSpPr>
        <p:spPr>
          <a:xfrm>
            <a:off x="2967145" y="3651008"/>
            <a:ext cx="46234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3263156" y="5941479"/>
            <a:ext cx="1819461" cy="6648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MQTT</a:t>
            </a:r>
            <a:r>
              <a:rPr lang="zh-CN" altLang="en-US" dirty="0" smtClean="0"/>
              <a:t> </a:t>
            </a:r>
            <a:r>
              <a:rPr lang="en-US" altLang="zh-CN" dirty="0" smtClean="0"/>
              <a:t>Broker</a:t>
            </a:r>
            <a:endParaRPr lang="en-US" dirty="0"/>
          </a:p>
        </p:txBody>
      </p:sp>
      <p:cxnSp>
        <p:nvCxnSpPr>
          <p:cNvPr id="129" name="Straight Arrow Connector 128"/>
          <p:cNvCxnSpPr/>
          <p:nvPr/>
        </p:nvCxnSpPr>
        <p:spPr>
          <a:xfrm flipH="1" flipV="1">
            <a:off x="4172887" y="5334006"/>
            <a:ext cx="9148" cy="6152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8167620" y="5056919"/>
            <a:ext cx="423561" cy="169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65"/>
          <p:cNvCxnSpPr>
            <a:endCxn id="12" idx="1"/>
          </p:cNvCxnSpPr>
          <p:nvPr/>
        </p:nvCxnSpPr>
        <p:spPr>
          <a:xfrm>
            <a:off x="9097234" y="2733224"/>
            <a:ext cx="6850" cy="1461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82270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24</TotalTime>
  <Words>41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Mangal</vt:lpstr>
      <vt:lpstr>Tw Cen MT</vt:lpstr>
      <vt:lpstr>宋体</vt:lpstr>
      <vt:lpstr>Arial</vt:lpstr>
      <vt:lpstr>Droplet</vt:lpstr>
      <vt:lpstr>SENTEL ARCHITECTURE</vt:lpstr>
      <vt:lpstr>ARCHITECTURE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SENTEL ARCHITECTURE</dc:title>
  <dc:creator>Neusoft左永亮</dc:creator>
  <cp:lastModifiedBy>Neusoft左永亮</cp:lastModifiedBy>
  <cp:revision>5</cp:revision>
  <dcterms:created xsi:type="dcterms:W3CDTF">2017-08-16T22:57:05Z</dcterms:created>
  <dcterms:modified xsi:type="dcterms:W3CDTF">2017-08-16T23:25:09Z</dcterms:modified>
</cp:coreProperties>
</file>