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C065-8514-7F5C-E09F-39A562B13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4525B-36D0-CCAC-87E9-91AE58556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19D0-E3CE-AFCA-8C25-457D8A98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E7999-5106-8B02-7C36-0618CB4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290B1-A5B8-1C8E-554A-23822F6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6925-A820-DD5F-9A50-85DB6678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033B0-77B0-DE78-87AB-C85B4241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84FFC-B0C3-3E71-0EE4-45D805D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A847D-7337-88E9-1604-19DB8719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46A9-B536-981E-F653-4AA7364A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B2FD1B-91E1-E8DA-073D-885A02B7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E9FC1-5C5B-EF8D-4CD9-F26EE802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3757-D19F-90E6-B253-5D0BB379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7A05A-6673-6C6C-7357-5A0AAF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843AE-D0D6-087A-A441-9A73A63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C037E-7CC6-0672-3D39-1247736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D0BFC-4051-7E50-05DE-16B679B3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E41AB-1673-6E3A-D2E3-99E5DBD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9B0E-B695-3D9A-1AD5-BEDE4F17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099F3-EBC8-D211-1E68-6F6D514D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BB78A-A97F-2811-6088-9001406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EB32C-F330-BB07-4BD7-89B4A885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6E399-10AC-4043-5F61-616445B3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2EE6-9732-1133-1583-5796B797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535EE-9FE6-527E-22BF-3544D0AB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77E35-353E-1AB3-0693-6AD5CB53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724C6-39AC-DEC7-6BED-6B50CC1E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8209F-E78D-09BF-6610-9AE8527C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78D2B-DC90-F67F-A4E3-6F2FF448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247DA-BE2F-FEF5-545E-22572FE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A101D-87E2-7D2C-839D-974A7490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5D7E-2144-E788-7DC2-FAF7BD23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DCB2C-4CE3-8112-B84E-4C5B38A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2605B-37F1-B1AE-C423-94968E58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58684-E207-47E8-57CF-C37D7197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3248A-1A6B-DD8E-3B1E-8A2CCA15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8D87D-92FF-0329-81C4-82B529BE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19BAE-C5AA-8CF5-1C2C-2C58FFE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866F1-CEE6-51E8-BEFA-1FBC7D32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8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F86D-5FBF-5B88-63D2-5B670DBA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68365-50E4-8A38-2652-FE4ACDFB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AF600-D163-99A7-DFB7-9EAB1091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1F0A4-1B7E-9FEF-0EE3-7710D323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E35A53-11C5-E8AE-B7BD-5029071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31A42-555B-3907-2F50-0B218CB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583FA-515A-73EC-9B47-42687EB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DA41-2BDF-7925-2F49-AE2B1C10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B1681-5BF1-1701-F576-7F9ECDB2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D47788-6829-EF00-BFF9-287DEAA5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B0B6A-1478-0854-865D-4499C291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88BA5-7E13-DD71-A3ED-E80E5216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0BFFC-DF95-5347-AF65-4240F051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107F-7872-F194-F0AD-8B744B21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66F834-FC54-394E-6212-97A07A28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024A6-E7FD-BB33-B250-25D86CE98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A82D4-EA17-8662-2BB9-527B5764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7BBB-6C1B-B0CB-DAE2-11BCC647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3B03-8D81-12EC-797A-A6D9D913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8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E7CECB-1F6A-5450-DE19-FD59780D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D9442-F903-CCA0-28CD-B10F7B69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469F1-E28C-2558-8E77-C06EFFF0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5CE27-D13E-4DAC-8657-29629A37734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09978-E4F2-FE77-6AE5-2E47B1D83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0769-1B74-698A-138A-1AF0525A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3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D092D-4060-9348-342B-126CD5B0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8B781-1605-5F42-4122-E0F079A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3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泽昊 刘</dc:creator>
  <cp:lastModifiedBy>泽昊 刘</cp:lastModifiedBy>
  <cp:revision>1</cp:revision>
  <dcterms:created xsi:type="dcterms:W3CDTF">2025-09-24T18:14:10Z</dcterms:created>
  <dcterms:modified xsi:type="dcterms:W3CDTF">2025-09-24T18:14:18Z</dcterms:modified>
</cp:coreProperties>
</file>