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67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87C065-8514-7F5C-E09F-39A562B13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104525B-36D0-CCAC-87E9-91AE58556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919D0-E3CE-AFCA-8C25-457D8A987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E7999-5106-8B02-7C36-0618CB40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C290B1-A5B8-1C8E-554A-23822F650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20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E6925-A820-DD5F-9A50-85DB6678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7D033B0-77B0-DE78-87AB-C85B4241A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E84FFC-B0C3-3E71-0EE4-45D805D3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DA847D-7337-88E9-1604-19DB8719A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4F46A9-B536-981E-F653-4AA7364A7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8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2B2FD1B-91E1-E8DA-073D-885A02B7C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FE9FC1-5C5B-EF8D-4CD9-F26EE802B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53757-D19F-90E6-B253-5D0BB3796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7A05A-6673-6C6C-7357-5A0AAF1C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843AE-D0D6-087A-A441-9A73A63A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032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C037E-7CC6-0672-3D39-124773663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D0BFC-4051-7E50-05DE-16B679B36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CE41AB-1673-6E3A-D2E3-99E5DBDCA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4C9B0E-B695-3D9A-1AD5-BEDE4F17A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A099F3-EBC8-D211-1E68-6F6D514D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610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BBB78A-A97F-2811-6088-9001406B9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CEB32C-F330-BB07-4BD7-89B4A885A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76E399-10AC-4043-5F61-616445B3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0F2EE6-9732-1133-1583-5796B797B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5535EE-9FE6-527E-22BF-3544D0AB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117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B77E35-353E-1AB3-0693-6AD5CB530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1724C6-39AC-DEC7-6BED-6B50CC1E7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8209F-E78D-09BF-6610-9AE8527CA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D78D2B-DC90-F67F-A4E3-6F2FF4485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1247DA-BE2F-FEF5-545E-22572FE18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A101D-87E2-7D2C-839D-974A7490E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39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E5D7E-2144-E788-7DC2-FAF7BD231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DDCB2C-4CE3-8112-B84E-4C5B38A7B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92605B-37F1-B1AE-C423-94968E5834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D858684-E207-47E8-57CF-C37D71977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73248A-1A6B-DD8E-3B1E-8A2CCA156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48D87D-92FF-0329-81C4-82B529BE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6D19BAE-C5AA-8CF5-1C2C-2C58FFE3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B7866F1-CEE6-51E8-BEFA-1FBC7D324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18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A3F86D-5FBF-5B88-63D2-5B670DBA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68365-50E4-8A38-2652-FE4ACDFB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DEAF600-D163-99A7-DFB7-9EAB1091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11F0A4-1B7E-9FEF-0EE3-7710D323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0045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E35A53-11C5-E8AE-B7BD-50290716F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3A31A42-555B-3907-2F50-0B218CB1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2583FA-515A-73EC-9B47-42687EB1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95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2DA41-2BDF-7925-2F49-AE2B1C10B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6B1681-5BF1-1701-F576-7F9ECDB20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D47788-6829-EF00-BFF9-287DEAA5C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4B0B6A-1478-0854-865D-4499C291D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F88BA5-7E13-DD71-A3ED-E80E5216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C0BFFC-DF95-5347-AF65-4240F051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844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CD107F-7872-F194-F0AD-8B744B21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666F834-FC54-394E-6212-97A07A28D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E024A6-E7FD-BB33-B250-25D86CE98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6A82D4-EA17-8662-2BB9-527B57645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687BBB-6C1B-B0CB-DAE2-11BCC6478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BA3B03-8D81-12EC-797A-A6D9D913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8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CE7CECB-1F6A-5450-DE19-FD59780D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1D9442-F903-CCA0-28CD-B10F7B69E3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469F1-E28C-2558-8E77-C06EFFF0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5CE27-D13E-4DAC-8657-29629A37734A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309978-E4F2-FE77-6AE5-2E47B1D83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170769-1B74-698A-138A-1AF0525A9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88436-DB01-410B-8D1A-7A28445A89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63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等线</vt:lpstr>
      <vt:lpstr>等线 Light</vt:lpstr>
      <vt:lpstr>Arial</vt:lpstr>
      <vt:lpstr>Office 主题​​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泽昊 刘</dc:creator>
  <cp:lastModifiedBy>泽昊 刘</cp:lastModifiedBy>
  <cp:revision>2</cp:revision>
  <dcterms:created xsi:type="dcterms:W3CDTF">2025-09-24T18:14:10Z</dcterms:created>
  <dcterms:modified xsi:type="dcterms:W3CDTF">2025-10-01T13:41:58Z</dcterms:modified>
</cp:coreProperties>
</file>