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9345DF3-AA29-405C-99EA-ACEC2FC95647}">
  <a:tblStyle styleId="{A9345DF3-AA29-405C-99EA-ACEC2FC956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4275a907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4275a907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3eea571a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3eea571a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4275a9074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4275a9074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4275a956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4275a956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3eea571a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3eea571a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3eea571a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3eea571a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Mortgage</a:t>
            </a:r>
            <a:r>
              <a:rPr lang="en"/>
              <a:t> </a:t>
            </a:r>
            <a:r>
              <a:rPr lang="en"/>
              <a:t>Predictions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John Long, Tony Calarese, Lyall Rogers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 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Attempt to predict, with a high accuracy, whether or not a loan is a good or bad loan based off of the information provided between two different algorithms; KNN and Decision Tree as provided by SKlearn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 was fake loan information from a fake bank in Ireland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data set we used had 30 columns and 88,7379 rows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Columns included: id, year, Issue_d, final_d , emp_length_int, home_ownership, home_ownership_cat, Income_category, annual_inc, income_cat, loan_amount, term, term_cat, application_type, application_type_cat, purpose, purpose_cat, interest_payments, interest_payment_cat, loan_condition, loan_condition_cat, interest_rate, grade, grade_cat, dti, total_paymnt, total_rec_prncp, recoveries, Installment, region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 Cont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Cleaned data dropped: id, issue_d, final_d, home_ownershp, application_type, interest_payments, loan_condtion, grade, term, income _catetgory, purpose, loan_condition_cat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Total number of columns for the dataset : 18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answer key was loan_condition_cat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29825"/>
            <a:ext cx="1762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Data </a:t>
            </a:r>
            <a:endParaRPr/>
          </a:p>
        </p:txBody>
      </p:sp>
      <p:graphicFrame>
        <p:nvGraphicFramePr>
          <p:cNvPr id="111" name="Google Shape;111;p17"/>
          <p:cNvGraphicFramePr/>
          <p:nvPr/>
        </p:nvGraphicFramePr>
        <p:xfrm>
          <a:off x="2309050" y="88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{A9345DF3-AA29-405C-99EA-ACEC2FC95647}</a:tableStyleId>
              </a:tblPr>
              <a:tblGrid>
                <a:gridCol w="2941225"/>
                <a:gridCol w="2941225"/>
              </a:tblGrid>
              <a:tr h="3839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Columns Impemented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83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interest_payment_cat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3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emp_length_int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interest_payment_cat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3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home_ownership_cat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</a:t>
                      </a:r>
                      <a:r>
                        <a:rPr lang="en"/>
                        <a:t>nterest_rate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3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annual_inc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grade_cat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3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income_cat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dti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3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loan_amount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total_pymnt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3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term_cat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total_rec_prncp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3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application_type_cat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recoveries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3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purpose_cat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installment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r>
              <a:rPr lang="en"/>
              <a:t> </a:t>
            </a:r>
            <a:r>
              <a:rPr lang="en"/>
              <a:t>results</a:t>
            </a:r>
            <a:r>
              <a:rPr lang="en"/>
              <a:t> 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of KNN was 93.13151700957876%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Accuracy of the </a:t>
            </a:r>
            <a:r>
              <a:rPr lang="en"/>
              <a:t>Decision</a:t>
            </a:r>
            <a:r>
              <a:rPr lang="en"/>
              <a:t> Tree was 95.15389874311644%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did what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4" name="Google Shape;124;p19"/>
          <p:cNvGraphicFramePr/>
          <p:nvPr/>
        </p:nvGraphicFramePr>
        <p:xfrm>
          <a:off x="848775" y="194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{A9345DF3-AA29-405C-99EA-ACEC2FC95647}</a:tableStyleId>
              </a:tblPr>
              <a:tblGrid>
                <a:gridCol w="2611825"/>
                <a:gridCol w="2214175"/>
                <a:gridCol w="2413000"/>
              </a:tblGrid>
              <a:tr h="402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Tony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John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Lyall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2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Visualization Attempt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Located Data Set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2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 Building for </a:t>
                      </a:r>
                      <a:r>
                        <a:rPr lang="en"/>
                        <a:t>Efficiency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Decision Tree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Decision Tree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2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Error and Logic Filtering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Error and Logic Filtering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Cleaning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2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Encoding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Cleaning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SKlearn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2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SKlearn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SKlearn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Power Point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2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Power Point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Power Point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