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3"/>
  </p:notesMasterIdLst>
  <p:sldIdLst>
    <p:sldId id="266" r:id="rId4"/>
    <p:sldId id="447" r:id="rId5"/>
    <p:sldId id="493" r:id="rId6"/>
    <p:sldId id="497" r:id="rId7"/>
    <p:sldId id="498" r:id="rId8"/>
    <p:sldId id="499" r:id="rId9"/>
    <p:sldId id="494" r:id="rId10"/>
    <p:sldId id="281" r:id="rId11"/>
    <p:sldId id="495" r:id="rId12"/>
    <p:sldId id="496" r:id="rId13"/>
    <p:sldId id="416" r:id="rId14"/>
    <p:sldId id="312" r:id="rId15"/>
    <p:sldId id="500" r:id="rId16"/>
    <p:sldId id="362" r:id="rId17"/>
    <p:sldId id="378" r:id="rId18"/>
    <p:sldId id="433" r:id="rId19"/>
    <p:sldId id="491" r:id="rId20"/>
    <p:sldId id="49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95" d="100"/>
          <a:sy n="95" d="100"/>
        </p:scale>
        <p:origin x="102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1-45F4-B86B-B010DBE0F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1-45F4-B86B-B010DBE0F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F-438B-BA0B-9F657C75688C}"/>
              </c:ext>
            </c:extLst>
          </c:dPt>
          <c:dPt>
            <c:idx val="1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5F-438B-BA0B-9F657C75688C}"/>
              </c:ext>
            </c:extLst>
          </c:dPt>
          <c:dPt>
            <c:idx val="2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F-438B-BA0B-9F657C75688C}"/>
              </c:ext>
            </c:extLst>
          </c:dPt>
          <c:dPt>
            <c:idx val="3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15F-438B-BA0B-9F657C75688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1-45F4-B86B-B010DBE0F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en-US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Décembre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jetsonhacks.com/img_1960/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31" y="115083"/>
            <a:ext cx="1279272" cy="997832"/>
          </a:xfrm>
          <a:prstGeom prst="rect">
            <a:avLst/>
          </a:prstGeom>
        </p:spPr>
      </p:pic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1701B-301F-4DDB-BBB0-909DC8A35CFE}"/>
              </a:ext>
            </a:extLst>
          </p:cNvPr>
          <p:cNvSpPr/>
          <p:nvPr/>
        </p:nvSpPr>
        <p:spPr>
          <a:xfrm>
            <a:off x="3508155" y="-133506"/>
            <a:ext cx="6751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b="1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x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274699"/>
            <a:ext cx="3737881" cy="2789381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517EEA-EE4C-4CCC-A507-6B2C5905B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81" y="4300955"/>
            <a:ext cx="1023926" cy="575958"/>
          </a:xfrm>
          <a:prstGeom prst="rect">
            <a:avLst/>
          </a:prstGeom>
        </p:spPr>
      </p:pic>
      <p:sp>
        <p:nvSpPr>
          <p:cNvPr id="35" name="Freeform 53">
            <a:extLst>
              <a:ext uri="{FF2B5EF4-FFF2-40B4-BE49-F238E27FC236}">
                <a16:creationId xmlns:a16="http://schemas.microsoft.com/office/drawing/2014/main" id="{B154E40D-CEF4-42BE-B13D-D190277D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448" y="4243109"/>
            <a:ext cx="1289673" cy="845803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93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TRAITEMENT IMAGES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Module OPEN-CV +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IMAGES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Visualisation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OPENCV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Traitement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REGULATION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DART Vision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7341C-186D-4AF2-94C7-A1CCF3E923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2748865" y="4416761"/>
            <a:ext cx="2475057" cy="13883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A7B6A3-BC53-45E5-BDB6-0F57E3234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7" y="2415749"/>
            <a:ext cx="2825673" cy="14128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96E30C-29CB-4DC0-8C3C-B800C08304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"/>
          <a:stretch/>
        </p:blipFill>
        <p:spPr>
          <a:xfrm>
            <a:off x="8923904" y="4400790"/>
            <a:ext cx="2833458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9FE95A-415A-4EF6-A77D-743C3A42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"/>
          <a:stretch/>
        </p:blipFill>
        <p:spPr>
          <a:xfrm>
            <a:off x="971149" y="1711643"/>
            <a:ext cx="9967965" cy="50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117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Dubai Growth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16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76606956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6B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Arrows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17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pPr algn="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rgbClr val="76B9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ENSTA Bretagne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Dec 13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05737-5290-4537-85E1-83A7F7E422E8}"/>
              </a:ext>
            </a:extLst>
          </p:cNvPr>
          <p:cNvSpPr/>
          <p:nvPr/>
        </p:nvSpPr>
        <p:spPr>
          <a:xfrm>
            <a:off x="4997308" y="1328256"/>
            <a:ext cx="18758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76B900"/>
                </a:solidFill>
              </a:rPr>
              <a:t>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488433"/>
            <a:chOff x="736801" y="2682894"/>
            <a:chExt cx="2717517" cy="3488433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1056700" cy="1402679"/>
            <a:chOff x="3681008" y="2682894"/>
            <a:chExt cx="105670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105670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R</a:t>
              </a:r>
              <a:r>
                <a:rPr lang="en-US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ETARD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749770"/>
            <a:chOff x="6625213" y="2682894"/>
            <a:chExt cx="2717516" cy="2749770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Simulation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base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Double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régulation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1826440"/>
            <a:chOff x="9569418" y="2682894"/>
            <a:chExt cx="2717516" cy="1826440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Implantation dans le DART</a:t>
              </a: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images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DART</a:t>
            </a: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JETSON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5182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467928"/>
            <a:ext cx="3737881" cy="2402923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3136F-3400-4075-926F-A351B0DCD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9452" y="3853312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1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Camera JETSON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640800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260ED9-961A-495D-AE50-72631FF76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4275" y="4139921"/>
            <a:ext cx="2680227" cy="1786818"/>
          </a:xfrm>
          <a:prstGeom prst="rect">
            <a:avLst/>
          </a:prstGeom>
          <a:ln w="38100">
            <a:solidFill>
              <a:srgbClr val="76B9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20D1B6-0C94-4C3D-AAEA-E0497A0BB0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2294563"/>
            <a:ext cx="3459442" cy="2371448"/>
          </a:xfrm>
          <a:prstGeom prst="rect">
            <a:avLst/>
          </a:prstGeom>
        </p:spPr>
      </p:pic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6221148-D128-4DEE-9651-7571E584A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0560" y="3808497"/>
            <a:ext cx="1802766" cy="562708"/>
          </a:xfrm>
          <a:prstGeom prst="curvedConnector3">
            <a:avLst>
              <a:gd name="adj1" fmla="val 101279"/>
            </a:avLst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90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Package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2332446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Compilation sur la JETSON.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Permet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acquision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traitement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d’images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OPEN-CV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Version 1.14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beugué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JETPACK.</a:t>
            </a: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-installation de TensorFlow GPU.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TENSORFLOW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à jour de la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couche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CUDA.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CUDA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SSH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9839523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44286</TotalTime>
  <Words>421</Words>
  <Application>Microsoft Office PowerPoint</Application>
  <PresentationFormat>Grand écran</PresentationFormat>
  <Paragraphs>156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AVANCEMENT</vt:lpstr>
      <vt:lpstr>Présentation PowerPoint</vt:lpstr>
      <vt:lpstr>BIBLIOTHEQUES</vt:lpstr>
      <vt:lpstr>Présentation PowerPoint</vt:lpstr>
      <vt:lpstr>BIBLIOTHEQUES</vt:lpstr>
      <vt:lpstr>Présentation PowerPoint</vt:lpstr>
      <vt:lpstr>BIBLIOTHEQUES</vt:lpstr>
      <vt:lpstr>Présentation PowerPoint</vt:lpstr>
      <vt:lpstr>BIBLIOTHEQUES</vt:lpstr>
      <vt:lpstr>Présentation PowerPoint</vt:lpstr>
      <vt:lpstr>TRAITEMENT D’IMAGES</vt:lpstr>
      <vt:lpstr>TRAITEMENT D’IMAGES</vt:lpstr>
      <vt:lpstr>UAE Map</vt:lpstr>
      <vt:lpstr>Présentation PowerPoint</vt:lpstr>
      <vt:lpstr>Horizontal Bar Charts</vt:lpstr>
      <vt:lpstr>Rising Arrows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602</cp:revision>
  <dcterms:created xsi:type="dcterms:W3CDTF">2015-05-30T00:46:15Z</dcterms:created>
  <dcterms:modified xsi:type="dcterms:W3CDTF">2019-12-10T16:43:39Z</dcterms:modified>
</cp:coreProperties>
</file>