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29"/>
  </p:notesMasterIdLst>
  <p:sldIdLst>
    <p:sldId id="266" r:id="rId4"/>
    <p:sldId id="447" r:id="rId5"/>
    <p:sldId id="493" r:id="rId6"/>
    <p:sldId id="497" r:id="rId7"/>
    <p:sldId id="498" r:id="rId8"/>
    <p:sldId id="499" r:id="rId9"/>
    <p:sldId id="494" r:id="rId10"/>
    <p:sldId id="281" r:id="rId11"/>
    <p:sldId id="495" r:id="rId12"/>
    <p:sldId id="496" r:id="rId13"/>
    <p:sldId id="416" r:id="rId14"/>
    <p:sldId id="312" r:id="rId15"/>
    <p:sldId id="500" r:id="rId16"/>
    <p:sldId id="503" r:id="rId17"/>
    <p:sldId id="504" r:id="rId18"/>
    <p:sldId id="505" r:id="rId19"/>
    <p:sldId id="506" r:id="rId20"/>
    <p:sldId id="507" r:id="rId21"/>
    <p:sldId id="501" r:id="rId22"/>
    <p:sldId id="274" r:id="rId23"/>
    <p:sldId id="362" r:id="rId24"/>
    <p:sldId id="378" r:id="rId25"/>
    <p:sldId id="433" r:id="rId26"/>
    <p:sldId id="491" r:id="rId27"/>
    <p:sldId id="49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900"/>
    <a:srgbClr val="FF4081"/>
    <a:srgbClr val="F5F5F5"/>
    <a:srgbClr val="5F71B1"/>
    <a:srgbClr val="3E50B4"/>
    <a:srgbClr val="303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7" autoAdjust="0"/>
    <p:restoredTop sz="97731"/>
  </p:normalViewPr>
  <p:slideViewPr>
    <p:cSldViewPr snapToGrid="0" showGuides="1">
      <p:cViewPr varScale="1">
        <p:scale>
          <a:sx n="95" d="100"/>
          <a:sy n="95" d="100"/>
        </p:scale>
        <p:origin x="35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A1-45F4-B86B-B010DBE0FB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A1-45F4-B86B-B010DBE0FB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6B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5F-438B-BA0B-9F657C75688C}"/>
              </c:ext>
            </c:extLst>
          </c:dPt>
          <c:dPt>
            <c:idx val="1"/>
            <c:invertIfNegative val="0"/>
            <c:bubble3D val="0"/>
            <c:spPr>
              <a:solidFill>
                <a:srgbClr val="76B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5F-438B-BA0B-9F657C75688C}"/>
              </c:ext>
            </c:extLst>
          </c:dPt>
          <c:dPt>
            <c:idx val="2"/>
            <c:invertIfNegative val="0"/>
            <c:bubble3D val="0"/>
            <c:spPr>
              <a:solidFill>
                <a:srgbClr val="76B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5F-438B-BA0B-9F657C75688C}"/>
              </c:ext>
            </c:extLst>
          </c:dPt>
          <c:dPt>
            <c:idx val="3"/>
            <c:invertIfNegative val="0"/>
            <c:bubble3D val="0"/>
            <c:spPr>
              <a:solidFill>
                <a:srgbClr val="76B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015F-438B-BA0B-9F657C75688C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A1-45F4-B86B-B010DBE0F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41383168"/>
        <c:axId val="-2041379696"/>
      </c:barChart>
      <c:catAx>
        <c:axId val="-204138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pPr>
            <a:endParaRPr lang="en-US"/>
          </a:p>
        </c:txPr>
        <c:crossAx val="-2041379696"/>
        <c:crosses val="autoZero"/>
        <c:auto val="1"/>
        <c:lblAlgn val="ctr"/>
        <c:lblOffset val="100"/>
        <c:noMultiLvlLbl val="0"/>
      </c:catAx>
      <c:valAx>
        <c:axId val="-2041379696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413831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14151719558112999"/>
          <c:y val="0.91748073004022901"/>
          <c:w val="0.33705389028282601"/>
          <c:h val="5.778101727695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charset="0"/>
              <a:ea typeface="Roboto Light" charset="0"/>
              <a:cs typeface="Roboto Ligh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93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2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85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12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82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8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57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02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6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01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0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72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59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36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6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PRESENTATION N°1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rgbClr val="76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DEEPDART – ENSTA Bretagne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ALVEZ Tony – LAGRUE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Théo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rgbClr val="76B900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FD583C3-8039-4A79-9DDA-420F2C9D0870}"/>
              </a:ext>
            </a:extLst>
          </p:cNvPr>
          <p:cNvSpPr txBox="1"/>
          <p:nvPr userDrawn="1"/>
        </p:nvSpPr>
        <p:spPr>
          <a:xfrm>
            <a:off x="4698790" y="48848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Décembre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rgbClr val="76B900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river.net/item/material-powerpoint-presentation-template/12606695?ref=ercn1903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geek-ubuntu.blogspot.com/p/diffondi-ubuntu.html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.jetsonhacks.com/img_1960/" TargetMode="Externa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rgbClr val="76B900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007682" y="1964680"/>
            <a:ext cx="7205569" cy="2284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1500" dirty="0">
                <a:solidFill>
                  <a:srgbClr val="76B900"/>
                </a:solidFill>
              </a:rPr>
              <a:t>🏎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fr-FR" sz="66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DEEPDART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60209" y="4225747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2">
                    <a:lumMod val="1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CALVEZ Tony – LAGRUE Théo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708EB7-FD9A-4CB1-A77E-84229E6A26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131" y="94987"/>
            <a:ext cx="1457010" cy="1136468"/>
          </a:xfrm>
          <a:prstGeom prst="rect">
            <a:avLst/>
          </a:prstGeom>
        </p:spPr>
      </p:pic>
      <p:pic>
        <p:nvPicPr>
          <p:cNvPr id="1026" name="Picture 2" descr="https://aadcdn.msftauthimages.net/c1c6b6c8-sy1iappuopbsynhf4-gvq8vomgeqf0uc58brcgt32kw/logintenantbranding/0/bannerlogo?ts=637103616494065235">
            <a:extLst>
              <a:ext uri="{FF2B5EF4-FFF2-40B4-BE49-F238E27FC236}">
                <a16:creationId xmlns:a16="http://schemas.microsoft.com/office/drawing/2014/main" id="{7B31B0BD-CAAA-40BC-A42B-EAEDD7C69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355" y="-90124"/>
            <a:ext cx="3644067" cy="152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31701B-301F-4DDB-BBB0-909DC8A35CFE}"/>
              </a:ext>
            </a:extLst>
          </p:cNvPr>
          <p:cNvSpPr/>
          <p:nvPr/>
        </p:nvSpPr>
        <p:spPr>
          <a:xfrm>
            <a:off x="3508155" y="-133506"/>
            <a:ext cx="6751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0" b="1" dirty="0">
                <a:solidFill>
                  <a:schemeClr val="bg2">
                    <a:lumMod val="1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x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26941" y="2277035"/>
            <a:ext cx="11117373" cy="4007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BIBLIOTHEQUES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704208" y="5780412"/>
            <a:ext cx="875886" cy="8758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26941" y="2619786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INSTALLATION VIA SSH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8662CA-A775-4018-A371-E680CF7D7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39" y="5869260"/>
            <a:ext cx="676424" cy="67642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E1D6E45-A387-4960-B293-A1D4AD6BB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7" y="3274699"/>
            <a:ext cx="3737881" cy="2789381"/>
          </a:xfrm>
          <a:prstGeom prst="rect">
            <a:avLst/>
          </a:prstGeom>
        </p:spPr>
      </p:pic>
      <p:sp>
        <p:nvSpPr>
          <p:cNvPr id="23" name="Shape 385">
            <a:extLst>
              <a:ext uri="{FF2B5EF4-FFF2-40B4-BE49-F238E27FC236}">
                <a16:creationId xmlns:a16="http://schemas.microsoft.com/office/drawing/2014/main" id="{52CCD468-CAA1-4D94-B168-3C48834675F0}"/>
              </a:ext>
            </a:extLst>
          </p:cNvPr>
          <p:cNvSpPr/>
          <p:nvPr/>
        </p:nvSpPr>
        <p:spPr>
          <a:xfrm rot="5400000">
            <a:off x="5596901" y="2940559"/>
            <a:ext cx="1485572" cy="3450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0" y="7088"/>
                </a:lnTo>
                <a:lnTo>
                  <a:pt x="2154" y="7088"/>
                </a:lnTo>
                <a:lnTo>
                  <a:pt x="2154" y="21600"/>
                </a:lnTo>
                <a:lnTo>
                  <a:pt x="10801" y="18540"/>
                </a:lnTo>
                <a:lnTo>
                  <a:pt x="19444" y="21599"/>
                </a:lnTo>
                <a:lnTo>
                  <a:pt x="19444" y="7088"/>
                </a:lnTo>
                <a:lnTo>
                  <a:pt x="21600" y="7088"/>
                </a:lnTo>
                <a:lnTo>
                  <a:pt x="10799" y="0"/>
                </a:lnTo>
                <a:close/>
              </a:path>
            </a:pathLst>
          </a:custGeom>
          <a:solidFill>
            <a:srgbClr val="76B900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8517EEA-EE4C-4CCC-A507-6B2C5905BF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581" y="4300955"/>
            <a:ext cx="1023926" cy="575958"/>
          </a:xfrm>
          <a:prstGeom prst="rect">
            <a:avLst/>
          </a:prstGeom>
        </p:spPr>
      </p:pic>
      <p:sp>
        <p:nvSpPr>
          <p:cNvPr id="35" name="Freeform 53">
            <a:extLst>
              <a:ext uri="{FF2B5EF4-FFF2-40B4-BE49-F238E27FC236}">
                <a16:creationId xmlns:a16="http://schemas.microsoft.com/office/drawing/2014/main" id="{B154E40D-CEF4-42BE-B13D-D190277D6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448" y="4243109"/>
            <a:ext cx="1289673" cy="845803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08BAC74-BFEC-4379-87DD-5ADD60EE5D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79" y="3661379"/>
            <a:ext cx="3459442" cy="23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7937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TRAITEMENT IMAGES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Module OPEN-CV sur </a:t>
            </a:r>
            <a:r>
              <a:rPr lang="en-US" sz="2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simulateur</a:t>
            </a:r>
            <a:endParaRPr lang="en-US" sz="2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TRAITEMENT D’IMAGES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D60D1EDE-7116-2443-9BDD-368CE5B37660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62667" y="4136599"/>
            <a:ext cx="1032933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51186" y="3603749"/>
            <a:ext cx="1033988" cy="1052152"/>
          </a:xfrm>
          <a:prstGeom prst="ellipse">
            <a:avLst/>
          </a:prstGeom>
          <a:solidFill>
            <a:srgbClr val="76B900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IMAGES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748865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5905" y="2389777"/>
            <a:ext cx="4226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Roboto Thin" charset="0"/>
                <a:ea typeface="Roboto Thin" charset="0"/>
                <a:cs typeface="Roboto Thin" charset="0"/>
              </a:rPr>
              <a:t>SIMULATEUR</a:t>
            </a:r>
          </a:p>
          <a:p>
            <a:endParaRPr lang="en-US" sz="400" dirty="0">
              <a:solidFill>
                <a:schemeClr val="accent2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2400" dirty="0" err="1">
                <a:latin typeface="Roboto Medium" charset="0"/>
                <a:ea typeface="Roboto Medium" charset="0"/>
                <a:cs typeface="Roboto Medium" charset="0"/>
              </a:rPr>
              <a:t>Visualisation</a:t>
            </a:r>
            <a:endParaRPr lang="en-US" sz="24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5905" y="4529205"/>
            <a:ext cx="247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IMG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42877" y="4525885"/>
            <a:ext cx="4226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latin typeface="Roboto Thin" charset="0"/>
                <a:ea typeface="Roboto Thin" charset="0"/>
                <a:cs typeface="Roboto Thin" charset="0"/>
              </a:rPr>
              <a:t>OPENCV</a:t>
            </a:r>
          </a:p>
          <a:p>
            <a:endParaRPr lang="en-US" sz="400" dirty="0">
              <a:solidFill>
                <a:schemeClr val="accent2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2400" dirty="0" err="1">
                <a:latin typeface="Roboto Medium" charset="0"/>
                <a:ea typeface="Roboto Medium" charset="0"/>
                <a:cs typeface="Roboto Medium" charset="0"/>
              </a:rPr>
              <a:t>Traitement</a:t>
            </a:r>
            <a:endParaRPr lang="en-US" sz="24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7737" y="2391007"/>
            <a:ext cx="247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IMG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89028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19849" y="2389777"/>
            <a:ext cx="4226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latin typeface="Roboto Thin" charset="0"/>
                <a:ea typeface="Roboto Thin" charset="0"/>
                <a:cs typeface="Roboto Thin" charset="0"/>
              </a:rPr>
              <a:t>REGULATION</a:t>
            </a:r>
          </a:p>
          <a:p>
            <a:endParaRPr lang="en-US" sz="400" dirty="0">
              <a:solidFill>
                <a:schemeClr val="accent2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DART Vision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19849" y="4529205"/>
            <a:ext cx="247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IMG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8675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37341C-186D-4AF2-94C7-A1CCF3E923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"/>
          <a:stretch/>
        </p:blipFill>
        <p:spPr>
          <a:xfrm>
            <a:off x="2748865" y="4416761"/>
            <a:ext cx="2475057" cy="138830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0A7B6A3-BC53-45E5-BDB6-0F57E3234E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37" y="2415749"/>
            <a:ext cx="2825673" cy="141283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F96E30C-29CB-4DC0-8C3C-B800C08304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8"/>
          <a:stretch/>
        </p:blipFill>
        <p:spPr>
          <a:xfrm>
            <a:off x="8923904" y="4400790"/>
            <a:ext cx="2833458" cy="14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7526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TRAITEMENT D’IMAGES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D60D1EDE-7116-2443-9BDD-368CE5B3766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09FE95A-415A-4EF6-A77D-743C3A42D2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r="5420"/>
          <a:stretch/>
        </p:blipFill>
        <p:spPr>
          <a:xfrm>
            <a:off x="1406769" y="1711643"/>
            <a:ext cx="8772211" cy="50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1175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TRAITEMENT D’IMAGES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D60D1EDE-7116-2443-9BDD-368CE5B3766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09FE95A-415A-4EF6-A77D-743C3A42D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49" y="1746991"/>
            <a:ext cx="9967965" cy="49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2457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TRAITEMENT D’IMAGES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D60D1EDE-7116-2443-9BDD-368CE5B3766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09FE95A-415A-4EF6-A77D-743C3A42D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49" y="1746991"/>
            <a:ext cx="9967964" cy="49839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71985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TRAITEMENT D’IMAGES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D60D1EDE-7116-2443-9BDD-368CE5B3766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09FE95A-415A-4EF6-A77D-743C3A42D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49" y="1746991"/>
            <a:ext cx="9967965" cy="49839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98271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TRAITEMENT D’IMAGES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D60D1EDE-7116-2443-9BDD-368CE5B3766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09FE95A-415A-4EF6-A77D-743C3A42D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49" y="1746991"/>
            <a:ext cx="9967964" cy="49839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454842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TRAITEMENT D’IMAGES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D60D1EDE-7116-2443-9BDD-368CE5B3766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09FE95A-415A-4EF6-A77D-743C3A42D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49" y="1746991"/>
            <a:ext cx="9967964" cy="49839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325686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TRAITEMENT D’IMAGES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D60D1EDE-7116-2443-9BDD-368CE5B3766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09FE95A-415A-4EF6-A77D-743C3A42D2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8"/>
          <a:stretch/>
        </p:blipFill>
        <p:spPr>
          <a:xfrm>
            <a:off x="971149" y="1711643"/>
            <a:ext cx="9967965" cy="50546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04358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endCxn id="25" idx="2"/>
          </p:cNvCxnSpPr>
          <p:nvPr/>
        </p:nvCxnSpPr>
        <p:spPr>
          <a:xfrm>
            <a:off x="0" y="2766187"/>
            <a:ext cx="930301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780001" y="2423694"/>
            <a:ext cx="2717517" cy="3488433"/>
            <a:chOff x="736801" y="2682894"/>
            <a:chExt cx="2717517" cy="3488433"/>
          </a:xfrm>
        </p:grpSpPr>
        <p:sp>
          <p:nvSpPr>
            <p:cNvPr id="10" name="Oval 9"/>
            <p:cNvSpPr/>
            <p:nvPr/>
          </p:nvSpPr>
          <p:spPr>
            <a:xfrm>
              <a:off x="736801" y="2682894"/>
              <a:ext cx="684988" cy="6849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6801" y="3716241"/>
              <a:ext cx="2238113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1ère SOUTENANCE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6802" y="4232335"/>
              <a:ext cx="2717516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Installation de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JetPack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Installation de TF + OpenCV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Connexion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par USB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Traitement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d’Images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Reconnaissance Image</a:t>
              </a:r>
            </a:p>
            <a:p>
              <a:pPr>
                <a:buClr>
                  <a:schemeClr val="accent2"/>
                </a:buClr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21007" y="2423694"/>
            <a:ext cx="1056700" cy="1402679"/>
            <a:chOff x="3681008" y="2682894"/>
            <a:chExt cx="1056700" cy="1402679"/>
          </a:xfrm>
        </p:grpSpPr>
        <p:sp>
          <p:nvSpPr>
            <p:cNvPr id="11" name="Oval 10"/>
            <p:cNvSpPr/>
            <p:nvPr/>
          </p:nvSpPr>
          <p:spPr>
            <a:xfrm>
              <a:off x="3681008" y="2682894"/>
              <a:ext cx="684986" cy="684986"/>
            </a:xfrm>
            <a:prstGeom prst="ellipse">
              <a:avLst/>
            </a:prstGeom>
            <a:solidFill>
              <a:srgbClr val="76B900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81008" y="3716241"/>
              <a:ext cx="1056700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fr-FR" dirty="0">
                  <a:solidFill>
                    <a:srgbClr val="76B900"/>
                  </a:solidFill>
                  <a:latin typeface="Roboto Medium" charset="0"/>
                  <a:ea typeface="Roboto Medium" charset="0"/>
                  <a:cs typeface="Roboto Medium" charset="0"/>
                </a:rPr>
                <a:t>R</a:t>
              </a:r>
              <a:r>
                <a:rPr lang="en-US" dirty="0">
                  <a:solidFill>
                    <a:srgbClr val="76B900"/>
                  </a:solidFill>
                  <a:latin typeface="Roboto Medium" charset="0"/>
                  <a:ea typeface="Roboto Medium" charset="0"/>
                  <a:cs typeface="Roboto Medium" charset="0"/>
                </a:rPr>
                <a:t>ETARD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62012" y="2423694"/>
            <a:ext cx="2717516" cy="2749770"/>
            <a:chOff x="6625213" y="2682894"/>
            <a:chExt cx="2717516" cy="2749770"/>
          </a:xfrm>
        </p:grpSpPr>
        <p:sp>
          <p:nvSpPr>
            <p:cNvPr id="12" name="Oval 11"/>
            <p:cNvSpPr/>
            <p:nvPr/>
          </p:nvSpPr>
          <p:spPr>
            <a:xfrm>
              <a:off x="6625213" y="2682894"/>
              <a:ext cx="684986" cy="6849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25213" y="3716241"/>
              <a:ext cx="2300630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2ème SOUTENANCE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25213" y="4232335"/>
              <a:ext cx="271751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Finalisation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Simulation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Finalisation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base de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données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Double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régulation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303018" y="2423694"/>
            <a:ext cx="2717516" cy="1826440"/>
            <a:chOff x="9569418" y="2682894"/>
            <a:chExt cx="2717516" cy="1826440"/>
          </a:xfrm>
        </p:grpSpPr>
        <p:sp>
          <p:nvSpPr>
            <p:cNvPr id="25" name="Oval 24"/>
            <p:cNvSpPr/>
            <p:nvPr/>
          </p:nvSpPr>
          <p:spPr>
            <a:xfrm>
              <a:off x="9569418" y="2682894"/>
              <a:ext cx="684986" cy="6849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69418" y="3716241"/>
              <a:ext cx="2358338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3ème SOUTENANCE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569418" y="4232335"/>
              <a:ext cx="27175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Implantation dans le DART</a:t>
              </a:r>
            </a:p>
          </p:txBody>
        </p:sp>
      </p:grpSp>
      <p:sp>
        <p:nvSpPr>
          <p:cNvPr id="22" name="Freeform 5"/>
          <p:cNvSpPr>
            <a:spLocks noChangeArrowheads="1"/>
          </p:cNvSpPr>
          <p:nvPr/>
        </p:nvSpPr>
        <p:spPr bwMode="auto">
          <a:xfrm>
            <a:off x="3826610" y="2636318"/>
            <a:ext cx="273780" cy="259738"/>
          </a:xfrm>
          <a:custGeom>
            <a:avLst/>
            <a:gdLst>
              <a:gd name="T0" fmla="*/ 269 w 514"/>
              <a:gd name="T1" fmla="*/ 0 h 489"/>
              <a:gd name="T2" fmla="*/ 59 w 514"/>
              <a:gd name="T3" fmla="*/ 122 h 489"/>
              <a:gd name="T4" fmla="*/ 0 w 514"/>
              <a:gd name="T5" fmla="*/ 63 h 489"/>
              <a:gd name="T6" fmla="*/ 0 w 514"/>
              <a:gd name="T7" fmla="*/ 230 h 489"/>
              <a:gd name="T8" fmla="*/ 166 w 514"/>
              <a:gd name="T9" fmla="*/ 230 h 489"/>
              <a:gd name="T10" fmla="*/ 98 w 514"/>
              <a:gd name="T11" fmla="*/ 161 h 489"/>
              <a:gd name="T12" fmla="*/ 269 w 514"/>
              <a:gd name="T13" fmla="*/ 54 h 489"/>
              <a:gd name="T14" fmla="*/ 459 w 514"/>
              <a:gd name="T15" fmla="*/ 244 h 489"/>
              <a:gd name="T16" fmla="*/ 269 w 514"/>
              <a:gd name="T17" fmla="*/ 435 h 489"/>
              <a:gd name="T18" fmla="*/ 88 w 514"/>
              <a:gd name="T19" fmla="*/ 308 h 489"/>
              <a:gd name="T20" fmla="*/ 34 w 514"/>
              <a:gd name="T21" fmla="*/ 308 h 489"/>
              <a:gd name="T22" fmla="*/ 269 w 514"/>
              <a:gd name="T23" fmla="*/ 488 h 489"/>
              <a:gd name="T24" fmla="*/ 513 w 514"/>
              <a:gd name="T25" fmla="*/ 244 h 489"/>
              <a:gd name="T26" fmla="*/ 269 w 514"/>
              <a:gd name="T27" fmla="*/ 0 h 489"/>
              <a:gd name="T28" fmla="*/ 229 w 514"/>
              <a:gd name="T29" fmla="*/ 127 h 489"/>
              <a:gd name="T30" fmla="*/ 229 w 514"/>
              <a:gd name="T31" fmla="*/ 259 h 489"/>
              <a:gd name="T32" fmla="*/ 352 w 514"/>
              <a:gd name="T33" fmla="*/ 332 h 489"/>
              <a:gd name="T34" fmla="*/ 371 w 514"/>
              <a:gd name="T35" fmla="*/ 298 h 489"/>
              <a:gd name="T36" fmla="*/ 269 w 514"/>
              <a:gd name="T37" fmla="*/ 234 h 489"/>
              <a:gd name="T38" fmla="*/ 269 w 514"/>
              <a:gd name="T39" fmla="*/ 127 h 489"/>
              <a:gd name="T40" fmla="*/ 229 w 514"/>
              <a:gd name="T41" fmla="*/ 127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489">
                <a:moveTo>
                  <a:pt x="269" y="0"/>
                </a:moveTo>
                <a:cubicBezTo>
                  <a:pt x="181" y="0"/>
                  <a:pt x="102" y="49"/>
                  <a:pt x="59" y="122"/>
                </a:cubicBezTo>
                <a:lnTo>
                  <a:pt x="0" y="63"/>
                </a:lnTo>
                <a:lnTo>
                  <a:pt x="0" y="230"/>
                </a:lnTo>
                <a:lnTo>
                  <a:pt x="166" y="230"/>
                </a:lnTo>
                <a:lnTo>
                  <a:pt x="98" y="161"/>
                </a:lnTo>
                <a:cubicBezTo>
                  <a:pt x="127" y="98"/>
                  <a:pt x="195" y="54"/>
                  <a:pt x="269" y="54"/>
                </a:cubicBezTo>
                <a:cubicBezTo>
                  <a:pt x="376" y="54"/>
                  <a:pt x="459" y="139"/>
                  <a:pt x="459" y="244"/>
                </a:cubicBezTo>
                <a:cubicBezTo>
                  <a:pt x="459" y="349"/>
                  <a:pt x="376" y="435"/>
                  <a:pt x="269" y="435"/>
                </a:cubicBezTo>
                <a:cubicBezTo>
                  <a:pt x="186" y="435"/>
                  <a:pt x="117" y="381"/>
                  <a:pt x="88" y="308"/>
                </a:cubicBezTo>
                <a:lnTo>
                  <a:pt x="34" y="308"/>
                </a:lnTo>
                <a:cubicBezTo>
                  <a:pt x="63" y="410"/>
                  <a:pt x="156" y="488"/>
                  <a:pt x="269" y="488"/>
                </a:cubicBezTo>
                <a:cubicBezTo>
                  <a:pt x="405" y="488"/>
                  <a:pt x="513" y="376"/>
                  <a:pt x="513" y="244"/>
                </a:cubicBezTo>
                <a:cubicBezTo>
                  <a:pt x="513" y="112"/>
                  <a:pt x="400" y="0"/>
                  <a:pt x="269" y="0"/>
                </a:cubicBezTo>
                <a:close/>
                <a:moveTo>
                  <a:pt x="229" y="127"/>
                </a:moveTo>
                <a:lnTo>
                  <a:pt x="229" y="259"/>
                </a:lnTo>
                <a:lnTo>
                  <a:pt x="352" y="332"/>
                </a:lnTo>
                <a:lnTo>
                  <a:pt x="371" y="298"/>
                </a:lnTo>
                <a:lnTo>
                  <a:pt x="269" y="234"/>
                </a:lnTo>
                <a:lnTo>
                  <a:pt x="269" y="127"/>
                </a:lnTo>
                <a:lnTo>
                  <a:pt x="229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21006" y="3973135"/>
            <a:ext cx="271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Base de 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données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images</a:t>
            </a:r>
          </a:p>
          <a:p>
            <a:pPr>
              <a:buClr>
                <a:schemeClr val="accent2"/>
              </a:buClr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buClr>
                <a:schemeClr val="accent2"/>
              </a:buClr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Régulation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DART</a:t>
            </a:r>
          </a:p>
        </p:txBody>
      </p:sp>
    </p:spTree>
    <p:extLst>
      <p:ext uri="{BB962C8B-B14F-4D97-AF65-F5344CB8AC3E}">
        <p14:creationId xmlns:p14="http://schemas.microsoft.com/office/powerpoint/2010/main" val="1506177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Conclusion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754155" y="3956307"/>
            <a:ext cx="8683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Roboto Thin" charset="0"/>
                <a:ea typeface="Roboto Thin" charset="0"/>
                <a:cs typeface="Roboto Thin" charset="0"/>
              </a:rPr>
              <a:t>ENSTA Bretagne</a:t>
            </a:r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39863" y="4851695"/>
            <a:ext cx="3312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Dec 13</a:t>
            </a:r>
            <a:r>
              <a:rPr lang="en-US" sz="2400" baseline="30000" dirty="0">
                <a:latin typeface="Roboto Thin" charset="0"/>
                <a:ea typeface="Roboto Thin" charset="0"/>
                <a:cs typeface="Roboto Thin" charset="0"/>
              </a:rPr>
              <a:t>st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, 2019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05737-5290-4537-85E1-83A7F7E422E8}"/>
              </a:ext>
            </a:extLst>
          </p:cNvPr>
          <p:cNvSpPr/>
          <p:nvPr/>
        </p:nvSpPr>
        <p:spPr>
          <a:xfrm>
            <a:off x="0" y="0"/>
            <a:ext cx="12192000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900" dirty="0">
                <a:solidFill>
                  <a:srgbClr val="76B900"/>
                </a:solidFill>
              </a:rPr>
              <a:t>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UAE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reeform 5"/>
          <p:cNvSpPr>
            <a:spLocks noChangeAspect="1"/>
          </p:cNvSpPr>
          <p:nvPr/>
        </p:nvSpPr>
        <p:spPr bwMode="auto">
          <a:xfrm>
            <a:off x="991814" y="2247000"/>
            <a:ext cx="4422159" cy="3734520"/>
          </a:xfrm>
          <a:custGeom>
            <a:avLst/>
            <a:gdLst>
              <a:gd name="T0" fmla="*/ 1089 w 1466"/>
              <a:gd name="T1" fmla="*/ 1218 h 1238"/>
              <a:gd name="T2" fmla="*/ 1086 w 1466"/>
              <a:gd name="T3" fmla="*/ 1105 h 1238"/>
              <a:gd name="T4" fmla="*/ 1135 w 1466"/>
              <a:gd name="T5" fmla="*/ 996 h 1238"/>
              <a:gd name="T6" fmla="*/ 1182 w 1466"/>
              <a:gd name="T7" fmla="*/ 906 h 1238"/>
              <a:gd name="T8" fmla="*/ 1169 w 1466"/>
              <a:gd name="T9" fmla="*/ 802 h 1238"/>
              <a:gd name="T10" fmla="*/ 1270 w 1466"/>
              <a:gd name="T11" fmla="*/ 768 h 1238"/>
              <a:gd name="T12" fmla="*/ 1283 w 1466"/>
              <a:gd name="T13" fmla="*/ 712 h 1238"/>
              <a:gd name="T14" fmla="*/ 1267 w 1466"/>
              <a:gd name="T15" fmla="*/ 668 h 1238"/>
              <a:gd name="T16" fmla="*/ 1255 w 1466"/>
              <a:gd name="T17" fmla="*/ 590 h 1238"/>
              <a:gd name="T18" fmla="*/ 1264 w 1466"/>
              <a:gd name="T19" fmla="*/ 495 h 1238"/>
              <a:gd name="T20" fmla="*/ 1327 w 1466"/>
              <a:gd name="T21" fmla="*/ 471 h 1238"/>
              <a:gd name="T22" fmla="*/ 1314 w 1466"/>
              <a:gd name="T23" fmla="*/ 510 h 1238"/>
              <a:gd name="T24" fmla="*/ 1347 w 1466"/>
              <a:gd name="T25" fmla="*/ 544 h 1238"/>
              <a:gd name="T26" fmla="*/ 1433 w 1466"/>
              <a:gd name="T27" fmla="*/ 461 h 1238"/>
              <a:gd name="T28" fmla="*/ 1420 w 1466"/>
              <a:gd name="T29" fmla="*/ 267 h 1238"/>
              <a:gd name="T30" fmla="*/ 1443 w 1466"/>
              <a:gd name="T31" fmla="*/ 179 h 1238"/>
              <a:gd name="T32" fmla="*/ 1453 w 1466"/>
              <a:gd name="T33" fmla="*/ 88 h 1238"/>
              <a:gd name="T34" fmla="*/ 1450 w 1466"/>
              <a:gd name="T35" fmla="*/ 13 h 1238"/>
              <a:gd name="T36" fmla="*/ 1371 w 1466"/>
              <a:gd name="T37" fmla="*/ 45 h 1238"/>
              <a:gd name="T38" fmla="*/ 1300 w 1466"/>
              <a:gd name="T39" fmla="*/ 160 h 1238"/>
              <a:gd name="T40" fmla="*/ 1198 w 1466"/>
              <a:gd name="T41" fmla="*/ 257 h 1238"/>
              <a:gd name="T42" fmla="*/ 1094 w 1466"/>
              <a:gd name="T43" fmla="*/ 398 h 1238"/>
              <a:gd name="T44" fmla="*/ 960 w 1466"/>
              <a:gd name="T45" fmla="*/ 502 h 1238"/>
              <a:gd name="T46" fmla="*/ 902 w 1466"/>
              <a:gd name="T47" fmla="*/ 580 h 1238"/>
              <a:gd name="T48" fmla="*/ 872 w 1466"/>
              <a:gd name="T49" fmla="*/ 652 h 1238"/>
              <a:gd name="T50" fmla="*/ 768 w 1466"/>
              <a:gd name="T51" fmla="*/ 652 h 1238"/>
              <a:gd name="T52" fmla="*/ 735 w 1466"/>
              <a:gd name="T53" fmla="*/ 724 h 1238"/>
              <a:gd name="T54" fmla="*/ 641 w 1466"/>
              <a:gd name="T55" fmla="*/ 707 h 1238"/>
              <a:gd name="T56" fmla="*/ 559 w 1466"/>
              <a:gd name="T57" fmla="*/ 756 h 1238"/>
              <a:gd name="T58" fmla="*/ 396 w 1466"/>
              <a:gd name="T59" fmla="*/ 730 h 1238"/>
              <a:gd name="T60" fmla="*/ 279 w 1466"/>
              <a:gd name="T61" fmla="*/ 734 h 1238"/>
              <a:gd name="T62" fmla="*/ 174 w 1466"/>
              <a:gd name="T63" fmla="*/ 783 h 1238"/>
              <a:gd name="T64" fmla="*/ 63 w 1466"/>
              <a:gd name="T65" fmla="*/ 750 h 1238"/>
              <a:gd name="T66" fmla="*/ 5 w 1466"/>
              <a:gd name="T67" fmla="*/ 724 h 1238"/>
              <a:gd name="T68" fmla="*/ 305 w 1466"/>
              <a:gd name="T69" fmla="*/ 1143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66" h="1238">
                <a:moveTo>
                  <a:pt x="1101" y="1238"/>
                </a:moveTo>
                <a:cubicBezTo>
                  <a:pt x="1089" y="1218"/>
                  <a:pt x="1089" y="1218"/>
                  <a:pt x="1089" y="1218"/>
                </a:cubicBezTo>
                <a:cubicBezTo>
                  <a:pt x="1089" y="1218"/>
                  <a:pt x="1094" y="1185"/>
                  <a:pt x="1091" y="1159"/>
                </a:cubicBezTo>
                <a:cubicBezTo>
                  <a:pt x="1087" y="1133"/>
                  <a:pt x="1076" y="1131"/>
                  <a:pt x="1086" y="1105"/>
                </a:cubicBezTo>
                <a:cubicBezTo>
                  <a:pt x="1096" y="1079"/>
                  <a:pt x="1091" y="1078"/>
                  <a:pt x="1109" y="1048"/>
                </a:cubicBezTo>
                <a:cubicBezTo>
                  <a:pt x="1127" y="1019"/>
                  <a:pt x="1122" y="1004"/>
                  <a:pt x="1135" y="996"/>
                </a:cubicBezTo>
                <a:cubicBezTo>
                  <a:pt x="1148" y="988"/>
                  <a:pt x="1167" y="998"/>
                  <a:pt x="1177" y="960"/>
                </a:cubicBezTo>
                <a:cubicBezTo>
                  <a:pt x="1187" y="923"/>
                  <a:pt x="1195" y="946"/>
                  <a:pt x="1182" y="906"/>
                </a:cubicBezTo>
                <a:cubicBezTo>
                  <a:pt x="1169" y="867"/>
                  <a:pt x="1163" y="874"/>
                  <a:pt x="1163" y="843"/>
                </a:cubicBezTo>
                <a:cubicBezTo>
                  <a:pt x="1163" y="812"/>
                  <a:pt x="1143" y="812"/>
                  <a:pt x="1169" y="802"/>
                </a:cubicBezTo>
                <a:cubicBezTo>
                  <a:pt x="1195" y="792"/>
                  <a:pt x="1208" y="796"/>
                  <a:pt x="1229" y="784"/>
                </a:cubicBezTo>
                <a:cubicBezTo>
                  <a:pt x="1251" y="773"/>
                  <a:pt x="1244" y="774"/>
                  <a:pt x="1270" y="768"/>
                </a:cubicBezTo>
                <a:cubicBezTo>
                  <a:pt x="1296" y="761"/>
                  <a:pt x="1321" y="774"/>
                  <a:pt x="1313" y="755"/>
                </a:cubicBezTo>
                <a:cubicBezTo>
                  <a:pt x="1304" y="735"/>
                  <a:pt x="1303" y="717"/>
                  <a:pt x="1283" y="712"/>
                </a:cubicBezTo>
                <a:cubicBezTo>
                  <a:pt x="1264" y="707"/>
                  <a:pt x="1272" y="716"/>
                  <a:pt x="1264" y="707"/>
                </a:cubicBezTo>
                <a:cubicBezTo>
                  <a:pt x="1255" y="699"/>
                  <a:pt x="1278" y="701"/>
                  <a:pt x="1267" y="668"/>
                </a:cubicBezTo>
                <a:cubicBezTo>
                  <a:pt x="1255" y="636"/>
                  <a:pt x="1264" y="641"/>
                  <a:pt x="1254" y="623"/>
                </a:cubicBezTo>
                <a:cubicBezTo>
                  <a:pt x="1244" y="605"/>
                  <a:pt x="1247" y="616"/>
                  <a:pt x="1255" y="590"/>
                </a:cubicBezTo>
                <a:cubicBezTo>
                  <a:pt x="1264" y="564"/>
                  <a:pt x="1257" y="575"/>
                  <a:pt x="1257" y="541"/>
                </a:cubicBezTo>
                <a:cubicBezTo>
                  <a:pt x="1257" y="507"/>
                  <a:pt x="1249" y="505"/>
                  <a:pt x="1264" y="495"/>
                </a:cubicBezTo>
                <a:cubicBezTo>
                  <a:pt x="1278" y="486"/>
                  <a:pt x="1272" y="469"/>
                  <a:pt x="1295" y="468"/>
                </a:cubicBezTo>
                <a:cubicBezTo>
                  <a:pt x="1317" y="466"/>
                  <a:pt x="1321" y="456"/>
                  <a:pt x="1327" y="471"/>
                </a:cubicBezTo>
                <a:cubicBezTo>
                  <a:pt x="1334" y="486"/>
                  <a:pt x="1330" y="499"/>
                  <a:pt x="1330" y="499"/>
                </a:cubicBezTo>
                <a:cubicBezTo>
                  <a:pt x="1314" y="510"/>
                  <a:pt x="1314" y="510"/>
                  <a:pt x="1314" y="510"/>
                </a:cubicBezTo>
                <a:cubicBezTo>
                  <a:pt x="1314" y="510"/>
                  <a:pt x="1332" y="525"/>
                  <a:pt x="1332" y="540"/>
                </a:cubicBezTo>
                <a:cubicBezTo>
                  <a:pt x="1332" y="554"/>
                  <a:pt x="1327" y="564"/>
                  <a:pt x="1347" y="544"/>
                </a:cubicBezTo>
                <a:cubicBezTo>
                  <a:pt x="1366" y="525"/>
                  <a:pt x="1376" y="510"/>
                  <a:pt x="1388" y="502"/>
                </a:cubicBezTo>
                <a:cubicBezTo>
                  <a:pt x="1394" y="497"/>
                  <a:pt x="1416" y="477"/>
                  <a:pt x="1433" y="461"/>
                </a:cubicBezTo>
                <a:cubicBezTo>
                  <a:pt x="1424" y="404"/>
                  <a:pt x="1423" y="347"/>
                  <a:pt x="1430" y="323"/>
                </a:cubicBezTo>
                <a:cubicBezTo>
                  <a:pt x="1440" y="287"/>
                  <a:pt x="1420" y="287"/>
                  <a:pt x="1420" y="267"/>
                </a:cubicBezTo>
                <a:cubicBezTo>
                  <a:pt x="1420" y="248"/>
                  <a:pt x="1420" y="244"/>
                  <a:pt x="1423" y="235"/>
                </a:cubicBezTo>
                <a:cubicBezTo>
                  <a:pt x="1427" y="225"/>
                  <a:pt x="1420" y="208"/>
                  <a:pt x="1443" y="179"/>
                </a:cubicBezTo>
                <a:cubicBezTo>
                  <a:pt x="1466" y="150"/>
                  <a:pt x="1430" y="156"/>
                  <a:pt x="1443" y="130"/>
                </a:cubicBezTo>
                <a:cubicBezTo>
                  <a:pt x="1456" y="104"/>
                  <a:pt x="1440" y="107"/>
                  <a:pt x="1453" y="88"/>
                </a:cubicBezTo>
                <a:cubicBezTo>
                  <a:pt x="1466" y="68"/>
                  <a:pt x="1453" y="65"/>
                  <a:pt x="1459" y="55"/>
                </a:cubicBezTo>
                <a:cubicBezTo>
                  <a:pt x="1466" y="45"/>
                  <a:pt x="1453" y="26"/>
                  <a:pt x="1450" y="13"/>
                </a:cubicBezTo>
                <a:cubicBezTo>
                  <a:pt x="1446" y="0"/>
                  <a:pt x="1414" y="23"/>
                  <a:pt x="1391" y="55"/>
                </a:cubicBezTo>
                <a:cubicBezTo>
                  <a:pt x="1368" y="88"/>
                  <a:pt x="1391" y="55"/>
                  <a:pt x="1371" y="45"/>
                </a:cubicBezTo>
                <a:cubicBezTo>
                  <a:pt x="1352" y="36"/>
                  <a:pt x="1355" y="94"/>
                  <a:pt x="1345" y="111"/>
                </a:cubicBezTo>
                <a:cubicBezTo>
                  <a:pt x="1335" y="127"/>
                  <a:pt x="1319" y="140"/>
                  <a:pt x="1300" y="160"/>
                </a:cubicBezTo>
                <a:cubicBezTo>
                  <a:pt x="1280" y="179"/>
                  <a:pt x="1264" y="221"/>
                  <a:pt x="1254" y="235"/>
                </a:cubicBezTo>
                <a:cubicBezTo>
                  <a:pt x="1244" y="248"/>
                  <a:pt x="1221" y="254"/>
                  <a:pt x="1198" y="257"/>
                </a:cubicBezTo>
                <a:cubicBezTo>
                  <a:pt x="1176" y="261"/>
                  <a:pt x="1172" y="290"/>
                  <a:pt x="1156" y="313"/>
                </a:cubicBezTo>
                <a:cubicBezTo>
                  <a:pt x="1140" y="336"/>
                  <a:pt x="1133" y="352"/>
                  <a:pt x="1094" y="398"/>
                </a:cubicBezTo>
                <a:cubicBezTo>
                  <a:pt x="1055" y="443"/>
                  <a:pt x="1026" y="443"/>
                  <a:pt x="1006" y="456"/>
                </a:cubicBezTo>
                <a:cubicBezTo>
                  <a:pt x="986" y="469"/>
                  <a:pt x="980" y="489"/>
                  <a:pt x="960" y="502"/>
                </a:cubicBezTo>
                <a:cubicBezTo>
                  <a:pt x="941" y="515"/>
                  <a:pt x="947" y="518"/>
                  <a:pt x="924" y="535"/>
                </a:cubicBezTo>
                <a:cubicBezTo>
                  <a:pt x="902" y="551"/>
                  <a:pt x="905" y="567"/>
                  <a:pt x="902" y="580"/>
                </a:cubicBezTo>
                <a:cubicBezTo>
                  <a:pt x="898" y="593"/>
                  <a:pt x="905" y="600"/>
                  <a:pt x="898" y="610"/>
                </a:cubicBezTo>
                <a:cubicBezTo>
                  <a:pt x="892" y="619"/>
                  <a:pt x="889" y="636"/>
                  <a:pt x="872" y="652"/>
                </a:cubicBezTo>
                <a:cubicBezTo>
                  <a:pt x="856" y="668"/>
                  <a:pt x="853" y="652"/>
                  <a:pt x="830" y="649"/>
                </a:cubicBezTo>
                <a:cubicBezTo>
                  <a:pt x="807" y="646"/>
                  <a:pt x="791" y="655"/>
                  <a:pt x="768" y="652"/>
                </a:cubicBezTo>
                <a:cubicBezTo>
                  <a:pt x="745" y="649"/>
                  <a:pt x="765" y="668"/>
                  <a:pt x="752" y="707"/>
                </a:cubicBezTo>
                <a:cubicBezTo>
                  <a:pt x="738" y="747"/>
                  <a:pt x="742" y="734"/>
                  <a:pt x="735" y="724"/>
                </a:cubicBezTo>
                <a:cubicBezTo>
                  <a:pt x="729" y="714"/>
                  <a:pt x="686" y="714"/>
                  <a:pt x="663" y="694"/>
                </a:cubicBezTo>
                <a:cubicBezTo>
                  <a:pt x="641" y="675"/>
                  <a:pt x="650" y="694"/>
                  <a:pt x="641" y="707"/>
                </a:cubicBezTo>
                <a:cubicBezTo>
                  <a:pt x="631" y="721"/>
                  <a:pt x="628" y="743"/>
                  <a:pt x="615" y="753"/>
                </a:cubicBezTo>
                <a:cubicBezTo>
                  <a:pt x="602" y="763"/>
                  <a:pt x="592" y="763"/>
                  <a:pt x="559" y="756"/>
                </a:cubicBezTo>
                <a:cubicBezTo>
                  <a:pt x="526" y="750"/>
                  <a:pt x="494" y="753"/>
                  <a:pt x="481" y="743"/>
                </a:cubicBezTo>
                <a:cubicBezTo>
                  <a:pt x="468" y="734"/>
                  <a:pt x="412" y="737"/>
                  <a:pt x="396" y="730"/>
                </a:cubicBezTo>
                <a:cubicBezTo>
                  <a:pt x="380" y="724"/>
                  <a:pt x="363" y="734"/>
                  <a:pt x="344" y="724"/>
                </a:cubicBezTo>
                <a:cubicBezTo>
                  <a:pt x="324" y="714"/>
                  <a:pt x="295" y="730"/>
                  <a:pt x="279" y="734"/>
                </a:cubicBezTo>
                <a:cubicBezTo>
                  <a:pt x="262" y="737"/>
                  <a:pt x="256" y="750"/>
                  <a:pt x="236" y="760"/>
                </a:cubicBezTo>
                <a:cubicBezTo>
                  <a:pt x="217" y="769"/>
                  <a:pt x="204" y="776"/>
                  <a:pt x="174" y="783"/>
                </a:cubicBezTo>
                <a:cubicBezTo>
                  <a:pt x="145" y="789"/>
                  <a:pt x="151" y="796"/>
                  <a:pt x="116" y="792"/>
                </a:cubicBezTo>
                <a:cubicBezTo>
                  <a:pt x="80" y="789"/>
                  <a:pt x="67" y="773"/>
                  <a:pt x="63" y="750"/>
                </a:cubicBezTo>
                <a:cubicBezTo>
                  <a:pt x="60" y="727"/>
                  <a:pt x="47" y="727"/>
                  <a:pt x="41" y="691"/>
                </a:cubicBezTo>
                <a:cubicBezTo>
                  <a:pt x="34" y="655"/>
                  <a:pt x="41" y="691"/>
                  <a:pt x="5" y="724"/>
                </a:cubicBezTo>
                <a:cubicBezTo>
                  <a:pt x="3" y="725"/>
                  <a:pt x="2" y="727"/>
                  <a:pt x="0" y="728"/>
                </a:cubicBezTo>
                <a:cubicBezTo>
                  <a:pt x="28" y="823"/>
                  <a:pt x="305" y="1143"/>
                  <a:pt x="305" y="1143"/>
                </a:cubicBezTo>
                <a:lnTo>
                  <a:pt x="1101" y="1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4205321" y="3360248"/>
            <a:ext cx="218053" cy="21805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3" name="Flowchart: Process 102"/>
          <p:cNvSpPr/>
          <p:nvPr/>
        </p:nvSpPr>
        <p:spPr>
          <a:xfrm rot="16200000">
            <a:off x="9657036" y="4749724"/>
            <a:ext cx="2074551" cy="171552"/>
          </a:xfrm>
          <a:prstGeom prst="flowChartProcess">
            <a:avLst/>
          </a:prstGeom>
          <a:solidFill>
            <a:srgbClr val="76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5" name="Flowchart: Process 104"/>
          <p:cNvSpPr/>
          <p:nvPr/>
        </p:nvSpPr>
        <p:spPr>
          <a:xfrm rot="16200000">
            <a:off x="6356436" y="5643594"/>
            <a:ext cx="286801" cy="171552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6" name="Flowchart: Process 105"/>
          <p:cNvSpPr/>
          <p:nvPr/>
        </p:nvSpPr>
        <p:spPr>
          <a:xfrm rot="16200000">
            <a:off x="6522769" y="5576413"/>
            <a:ext cx="421164" cy="171552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8" name="Flowchart: Process 107"/>
          <p:cNvSpPr/>
          <p:nvPr/>
        </p:nvSpPr>
        <p:spPr>
          <a:xfrm rot="16200000">
            <a:off x="6796706" y="5616838"/>
            <a:ext cx="340315" cy="171552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9" name="Flowchart: Process 108"/>
          <p:cNvSpPr/>
          <p:nvPr/>
        </p:nvSpPr>
        <p:spPr>
          <a:xfrm rot="16200000">
            <a:off x="7105440" y="5692060"/>
            <a:ext cx="189871" cy="171552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1" name="Flowchart: Process 110"/>
          <p:cNvSpPr/>
          <p:nvPr/>
        </p:nvSpPr>
        <p:spPr>
          <a:xfrm rot="16200000">
            <a:off x="7359387" y="5713498"/>
            <a:ext cx="146995" cy="171552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2" name="Flowchart: Process 111"/>
          <p:cNvSpPr/>
          <p:nvPr/>
        </p:nvSpPr>
        <p:spPr>
          <a:xfrm rot="16200000">
            <a:off x="7521994" y="5643596"/>
            <a:ext cx="286800" cy="171552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4" name="Flowchart: Process 113"/>
          <p:cNvSpPr/>
          <p:nvPr/>
        </p:nvSpPr>
        <p:spPr>
          <a:xfrm rot="16200000">
            <a:off x="7799061" y="5692060"/>
            <a:ext cx="189872" cy="171552"/>
          </a:xfrm>
          <a:prstGeom prst="flowChartProcess">
            <a:avLst/>
          </a:prstGeom>
          <a:solidFill>
            <a:srgbClr val="76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5" name="Flowchart: Process 114"/>
          <p:cNvSpPr/>
          <p:nvPr/>
        </p:nvSpPr>
        <p:spPr>
          <a:xfrm rot="5400000" flipH="1">
            <a:off x="8973503" y="5459342"/>
            <a:ext cx="655305" cy="171552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1" name="Flowchart: Process 130"/>
          <p:cNvSpPr/>
          <p:nvPr/>
        </p:nvSpPr>
        <p:spPr>
          <a:xfrm rot="5400000" flipH="1">
            <a:off x="8374231" y="5093582"/>
            <a:ext cx="1386825" cy="171552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2" name="Flowchart: Process 131"/>
          <p:cNvSpPr/>
          <p:nvPr/>
        </p:nvSpPr>
        <p:spPr>
          <a:xfrm rot="5400000" flipH="1">
            <a:off x="8373435" y="5326301"/>
            <a:ext cx="921391" cy="171552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3" name="Flowchart: Process 132"/>
          <p:cNvSpPr/>
          <p:nvPr/>
        </p:nvSpPr>
        <p:spPr>
          <a:xfrm rot="5400000" flipH="1">
            <a:off x="8332961" y="5519340"/>
            <a:ext cx="535311" cy="171552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4" name="Flowchart: Process 133"/>
          <p:cNvSpPr/>
          <p:nvPr/>
        </p:nvSpPr>
        <p:spPr>
          <a:xfrm rot="5400000" flipH="1">
            <a:off x="8294611" y="5713498"/>
            <a:ext cx="146995" cy="171552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5" name="Flowchart: Process 134"/>
          <p:cNvSpPr/>
          <p:nvPr/>
        </p:nvSpPr>
        <p:spPr>
          <a:xfrm rot="5400000" flipH="1">
            <a:off x="7992199" y="5643596"/>
            <a:ext cx="286800" cy="171552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6" name="Flowchart: Process 135"/>
          <p:cNvSpPr/>
          <p:nvPr/>
        </p:nvSpPr>
        <p:spPr>
          <a:xfrm rot="16200000">
            <a:off x="9323085" y="5576414"/>
            <a:ext cx="421163" cy="171552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7" name="Flowchart: Process 136"/>
          <p:cNvSpPr/>
          <p:nvPr/>
        </p:nvSpPr>
        <p:spPr>
          <a:xfrm rot="16200000">
            <a:off x="9499524" y="5519340"/>
            <a:ext cx="535311" cy="171552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8" name="Flowchart: Process 137"/>
          <p:cNvSpPr/>
          <p:nvPr/>
        </p:nvSpPr>
        <p:spPr>
          <a:xfrm rot="16200000">
            <a:off x="9694608" y="5480910"/>
            <a:ext cx="612169" cy="171552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9" name="Flowchart: Process 138"/>
          <p:cNvSpPr/>
          <p:nvPr/>
        </p:nvSpPr>
        <p:spPr>
          <a:xfrm rot="16200000">
            <a:off x="9772505" y="5326301"/>
            <a:ext cx="921391" cy="171552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0" name="Flowchart: Process 139"/>
          <p:cNvSpPr/>
          <p:nvPr/>
        </p:nvSpPr>
        <p:spPr>
          <a:xfrm rot="16200000">
            <a:off x="9870395" y="5191681"/>
            <a:ext cx="1190631" cy="171552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1" name="Rectangle 140"/>
          <p:cNvSpPr/>
          <p:nvPr/>
        </p:nvSpPr>
        <p:spPr>
          <a:xfrm>
            <a:off x="6285418" y="5948331"/>
            <a:ext cx="489236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1970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0379933" y="5948330"/>
            <a:ext cx="489236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2015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340715" y="594833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1995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292759" y="5948330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1982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9359542" y="5951838"/>
            <a:ext cx="492443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2006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1966249" y="2623130"/>
            <a:ext cx="1767840" cy="1015183"/>
          </a:xfrm>
          <a:prstGeom prst="wedgeRoundRectCallout">
            <a:avLst>
              <a:gd name="adj1" fmla="val 58708"/>
              <a:gd name="adj2" fmla="val 24970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6" name="Rectangle 145"/>
          <p:cNvSpPr/>
          <p:nvPr/>
        </p:nvSpPr>
        <p:spPr>
          <a:xfrm>
            <a:off x="2077097" y="2761389"/>
            <a:ext cx="1546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Dubai City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ipsum dolor sit </a:t>
            </a:r>
            <a:r>
              <a:rPr lang="en-US" sz="12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endParaRPr lang="en-US" sz="1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91137" y="2874895"/>
            <a:ext cx="506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sadipscing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elitr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nonumy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eirmod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tempor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invidunt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labore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magna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aliquyam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erat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85417" y="2259342"/>
            <a:ext cx="2340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Dubai Growth</a:t>
            </a:r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4160959" y="3937189"/>
            <a:ext cx="1151456" cy="115145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115396" y="3937189"/>
            <a:ext cx="1151456" cy="115145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8069833" y="3937189"/>
            <a:ext cx="1151456" cy="1151456"/>
          </a:xfrm>
          <a:prstGeom prst="ellipse">
            <a:avLst/>
          </a:prstGeom>
          <a:solidFill>
            <a:srgbClr val="76B900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10024271" y="3937189"/>
            <a:ext cx="1151456" cy="115145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1314027" y="1815253"/>
            <a:ext cx="1923627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TextBox 33"/>
          <p:cNvSpPr txBox="1"/>
          <p:nvPr/>
        </p:nvSpPr>
        <p:spPr>
          <a:xfrm>
            <a:off x="3902339" y="5176857"/>
            <a:ext cx="1668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Photo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79908" y="5176857"/>
            <a:ext cx="1610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Camera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52928" y="5176857"/>
            <a:ext cx="1585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Mic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800474" y="5176857"/>
            <a:ext cx="1599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Music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75982" y="956596"/>
            <a:ext cx="7506417" cy="130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Music App</a:t>
            </a:r>
          </a:p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Material Mobile App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81701" y="2793951"/>
            <a:ext cx="73178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Sugar Plum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Candy Canes Danish Cake Bear Claw Cake. Dessert Bear Claw Powder Chocolate Cake Wafer Fruitcake Macaroon Tart Croissant. Pastry Gummies Marshmallow Jelly Beans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Tart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75982" y="2453771"/>
            <a:ext cx="1340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rPr>
              <a:t>Content Title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32182" y="875631"/>
            <a:ext cx="3351392" cy="5293004"/>
            <a:chOff x="4606215" y="1799783"/>
            <a:chExt cx="3011098" cy="4755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9" t="8639" r="25149" b="12864"/>
            <a:stretch/>
          </p:blipFill>
          <p:spPr>
            <a:xfrm>
              <a:off x="4606215" y="1799783"/>
              <a:ext cx="3011098" cy="4755562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5094539" y="2304908"/>
              <a:ext cx="2002921" cy="3554479"/>
            </a:xfrm>
            <a:prstGeom prst="rect">
              <a:avLst/>
            </a:prstGeom>
            <a:blipFill dpi="0" rotWithShape="1">
              <a:blip r:embed="rId4"/>
              <a:srcRect/>
              <a:tile tx="0" ty="0" sx="30000" sy="30000" flip="none" algn="ctr"/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2" name="Freeform 41"/>
          <p:cNvSpPr>
            <a:spLocks noChangeArrowheads="1"/>
          </p:cNvSpPr>
          <p:nvPr/>
        </p:nvSpPr>
        <p:spPr bwMode="auto">
          <a:xfrm>
            <a:off x="4536257" y="4337030"/>
            <a:ext cx="400859" cy="351774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35"/>
          <p:cNvSpPr>
            <a:spLocks noChangeArrowheads="1"/>
          </p:cNvSpPr>
          <p:nvPr/>
        </p:nvSpPr>
        <p:spPr bwMode="auto">
          <a:xfrm>
            <a:off x="6471275" y="4300656"/>
            <a:ext cx="428004" cy="424523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36"/>
          <p:cNvSpPr>
            <a:spLocks noChangeArrowheads="1"/>
          </p:cNvSpPr>
          <p:nvPr/>
        </p:nvSpPr>
        <p:spPr bwMode="auto">
          <a:xfrm>
            <a:off x="10366857" y="4319793"/>
            <a:ext cx="466280" cy="386249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53"/>
          <p:cNvSpPr>
            <a:spLocks noChangeArrowheads="1"/>
          </p:cNvSpPr>
          <p:nvPr/>
        </p:nvSpPr>
        <p:spPr bwMode="auto">
          <a:xfrm>
            <a:off x="8402175" y="4350659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Bar Charts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D60D1EDE-7116-2443-9BDD-368CE5B37660}" type="slidenum">
              <a:rPr lang="en-US" smtClean="0">
                <a:latin typeface="Roboto Light" charset="0"/>
                <a:ea typeface="Roboto Light" charset="0"/>
                <a:cs typeface="Roboto Light" charset="0"/>
              </a:rPr>
              <a:pPr/>
              <a:t>23</a:t>
            </a:fld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576606956"/>
              </p:ext>
            </p:extLst>
          </p:nvPr>
        </p:nvGraphicFramePr>
        <p:xfrm>
          <a:off x="979823" y="1895777"/>
          <a:ext cx="6113780" cy="4591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Oval 15"/>
          <p:cNvSpPr>
            <a:spLocks noChangeAspect="1"/>
          </p:cNvSpPr>
          <p:nvPr/>
        </p:nvSpPr>
        <p:spPr>
          <a:xfrm>
            <a:off x="7018207" y="4178893"/>
            <a:ext cx="1151456" cy="115145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8972644" y="4178893"/>
            <a:ext cx="1151456" cy="1151456"/>
          </a:xfrm>
          <a:prstGeom prst="ellipse">
            <a:avLst/>
          </a:prstGeom>
          <a:solidFill>
            <a:srgbClr val="76B900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76B9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2719" y="5418561"/>
            <a:ext cx="1610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Camera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5739" y="5418561"/>
            <a:ext cx="1585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Mic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02822" y="2603083"/>
            <a:ext cx="4741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Sugar Plum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Candy Canes Danish Cake Bear Claw Cake. Dessert Bear Claw Powder Chocolate Cake Wafer Fruitcake Macaroon Tart Croissant. Pastry Gummies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97102" y="2176317"/>
            <a:ext cx="1340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rPr>
              <a:t>Content Title</a:t>
            </a:r>
          </a:p>
        </p:txBody>
      </p:sp>
      <p:sp>
        <p:nvSpPr>
          <p:cNvPr id="24" name="Freeform 35"/>
          <p:cNvSpPr>
            <a:spLocks noChangeArrowheads="1"/>
          </p:cNvSpPr>
          <p:nvPr/>
        </p:nvSpPr>
        <p:spPr bwMode="auto">
          <a:xfrm>
            <a:off x="7374086" y="4542360"/>
            <a:ext cx="428004" cy="424523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4"/>
          <p:cNvSpPr>
            <a:spLocks noChangeArrowheads="1"/>
          </p:cNvSpPr>
          <p:nvPr/>
        </p:nvSpPr>
        <p:spPr bwMode="auto">
          <a:xfrm>
            <a:off x="9304986" y="4592363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5769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Rising Arrows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24</a:t>
            </a:fld>
            <a:endParaRPr lang="en-US" dirty="0"/>
          </a:p>
        </p:txBody>
      </p:sp>
      <p:sp>
        <p:nvSpPr>
          <p:cNvPr id="91" name="Freeform 90"/>
          <p:cNvSpPr/>
          <p:nvPr/>
        </p:nvSpPr>
        <p:spPr>
          <a:xfrm>
            <a:off x="845330" y="4576617"/>
            <a:ext cx="2091412" cy="2281383"/>
          </a:xfrm>
          <a:custGeom>
            <a:avLst/>
            <a:gdLst>
              <a:gd name="connsiteX0" fmla="*/ 1045803 w 2091412"/>
              <a:gd name="connsiteY0" fmla="*/ 0 h 2281383"/>
              <a:gd name="connsiteX1" fmla="*/ 2091412 w 2091412"/>
              <a:gd name="connsiteY1" fmla="*/ 1191129 h 2281383"/>
              <a:gd name="connsiteX2" fmla="*/ 1882852 w 2091412"/>
              <a:gd name="connsiteY2" fmla="*/ 1191129 h 2281383"/>
              <a:gd name="connsiteX3" fmla="*/ 1882852 w 2091412"/>
              <a:gd name="connsiteY3" fmla="*/ 2281383 h 2281383"/>
              <a:gd name="connsiteX4" fmla="*/ 208754 w 2091412"/>
              <a:gd name="connsiteY4" fmla="*/ 2281383 h 2281383"/>
              <a:gd name="connsiteX5" fmla="*/ 208754 w 2091412"/>
              <a:gd name="connsiteY5" fmla="*/ 1191129 h 2281383"/>
              <a:gd name="connsiteX6" fmla="*/ 0 w 2091412"/>
              <a:gd name="connsiteY6" fmla="*/ 1191129 h 228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1412" h="2281383">
                <a:moveTo>
                  <a:pt x="1045803" y="0"/>
                </a:moveTo>
                <a:lnTo>
                  <a:pt x="2091412" y="1191129"/>
                </a:lnTo>
                <a:lnTo>
                  <a:pt x="1882852" y="1191129"/>
                </a:lnTo>
                <a:lnTo>
                  <a:pt x="1882852" y="2281383"/>
                </a:lnTo>
                <a:lnTo>
                  <a:pt x="208754" y="2281383"/>
                </a:lnTo>
                <a:lnTo>
                  <a:pt x="208754" y="1191129"/>
                </a:lnTo>
                <a:lnTo>
                  <a:pt x="0" y="1191129"/>
                </a:lnTo>
                <a:close/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3" name="Shape 377"/>
          <p:cNvSpPr/>
          <p:nvPr/>
        </p:nvSpPr>
        <p:spPr>
          <a:xfrm>
            <a:off x="2970835" y="3170630"/>
            <a:ext cx="2091412" cy="3630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lnTo>
                  <a:pt x="0" y="7088"/>
                </a:lnTo>
                <a:lnTo>
                  <a:pt x="2156" y="7088"/>
                </a:lnTo>
                <a:lnTo>
                  <a:pt x="2156" y="21599"/>
                </a:lnTo>
                <a:lnTo>
                  <a:pt x="10801" y="18540"/>
                </a:lnTo>
                <a:lnTo>
                  <a:pt x="19446" y="21600"/>
                </a:lnTo>
                <a:lnTo>
                  <a:pt x="19446" y="7088"/>
                </a:lnTo>
                <a:lnTo>
                  <a:pt x="21600" y="7088"/>
                </a:lnTo>
                <a:lnTo>
                  <a:pt x="10801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61" name="Shape 381"/>
          <p:cNvSpPr/>
          <p:nvPr/>
        </p:nvSpPr>
        <p:spPr>
          <a:xfrm>
            <a:off x="5096549" y="1894114"/>
            <a:ext cx="2091204" cy="4491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729"/>
                </a:lnTo>
                <a:lnTo>
                  <a:pt x="2154" y="5729"/>
                </a:lnTo>
                <a:lnTo>
                  <a:pt x="2154" y="21600"/>
                </a:lnTo>
                <a:lnTo>
                  <a:pt x="10800" y="19127"/>
                </a:lnTo>
                <a:lnTo>
                  <a:pt x="19446" y="21599"/>
                </a:lnTo>
                <a:lnTo>
                  <a:pt x="19446" y="5729"/>
                </a:lnTo>
                <a:lnTo>
                  <a:pt x="21600" y="5729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8" name="Shape 385"/>
          <p:cNvSpPr/>
          <p:nvPr/>
        </p:nvSpPr>
        <p:spPr>
          <a:xfrm>
            <a:off x="7222055" y="3170630"/>
            <a:ext cx="2091413" cy="3630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0" y="7088"/>
                </a:lnTo>
                <a:lnTo>
                  <a:pt x="2154" y="7088"/>
                </a:lnTo>
                <a:lnTo>
                  <a:pt x="2154" y="21600"/>
                </a:lnTo>
                <a:lnTo>
                  <a:pt x="10801" y="18540"/>
                </a:lnTo>
                <a:lnTo>
                  <a:pt x="19444" y="21599"/>
                </a:lnTo>
                <a:lnTo>
                  <a:pt x="19444" y="7088"/>
                </a:lnTo>
                <a:lnTo>
                  <a:pt x="21600" y="7088"/>
                </a:lnTo>
                <a:lnTo>
                  <a:pt x="10799" y="0"/>
                </a:lnTo>
                <a:close/>
              </a:path>
            </a:pathLst>
          </a:custGeom>
          <a:solidFill>
            <a:srgbClr val="76B900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9347560" y="4576617"/>
            <a:ext cx="2091412" cy="2281383"/>
          </a:xfrm>
          <a:custGeom>
            <a:avLst/>
            <a:gdLst>
              <a:gd name="connsiteX0" fmla="*/ 1045609 w 2091412"/>
              <a:gd name="connsiteY0" fmla="*/ 0 h 2281383"/>
              <a:gd name="connsiteX1" fmla="*/ 2091412 w 2091412"/>
              <a:gd name="connsiteY1" fmla="*/ 1191129 h 2281383"/>
              <a:gd name="connsiteX2" fmla="*/ 1882658 w 2091412"/>
              <a:gd name="connsiteY2" fmla="*/ 1191129 h 2281383"/>
              <a:gd name="connsiteX3" fmla="*/ 1882658 w 2091412"/>
              <a:gd name="connsiteY3" fmla="*/ 2281383 h 2281383"/>
              <a:gd name="connsiteX4" fmla="*/ 208560 w 2091412"/>
              <a:gd name="connsiteY4" fmla="*/ 2281383 h 2281383"/>
              <a:gd name="connsiteX5" fmla="*/ 208560 w 2091412"/>
              <a:gd name="connsiteY5" fmla="*/ 1191129 h 2281383"/>
              <a:gd name="connsiteX6" fmla="*/ 0 w 2091412"/>
              <a:gd name="connsiteY6" fmla="*/ 1191129 h 228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1412" h="2281383">
                <a:moveTo>
                  <a:pt x="1045609" y="0"/>
                </a:moveTo>
                <a:lnTo>
                  <a:pt x="2091412" y="1191129"/>
                </a:lnTo>
                <a:lnTo>
                  <a:pt x="1882658" y="1191129"/>
                </a:lnTo>
                <a:lnTo>
                  <a:pt x="1882658" y="2281383"/>
                </a:lnTo>
                <a:lnTo>
                  <a:pt x="208560" y="2281383"/>
                </a:lnTo>
                <a:lnTo>
                  <a:pt x="208560" y="1191129"/>
                </a:lnTo>
                <a:lnTo>
                  <a:pt x="0" y="1191129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 flipH="1">
            <a:off x="1081466" y="5760784"/>
            <a:ext cx="16191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First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Cotton</a:t>
            </a:r>
          </a:p>
        </p:txBody>
      </p:sp>
      <p:sp>
        <p:nvSpPr>
          <p:cNvPr id="84" name="Freeform 83"/>
          <p:cNvSpPr>
            <a:spLocks noChangeArrowheads="1"/>
          </p:cNvSpPr>
          <p:nvPr/>
        </p:nvSpPr>
        <p:spPr bwMode="auto">
          <a:xfrm>
            <a:off x="1735597" y="5301592"/>
            <a:ext cx="308750" cy="261252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 flipH="1">
            <a:off x="3306482" y="4822393"/>
            <a:ext cx="1420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2</a:t>
            </a:r>
            <a:r>
              <a:rPr lang="en-US" baseline="30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nd</a:t>
            </a:r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Cotton</a:t>
            </a:r>
          </a:p>
        </p:txBody>
      </p:sp>
      <p:sp>
        <p:nvSpPr>
          <p:cNvPr id="85" name="Freeform 84"/>
          <p:cNvSpPr>
            <a:spLocks noChangeArrowheads="1"/>
          </p:cNvSpPr>
          <p:nvPr/>
        </p:nvSpPr>
        <p:spPr bwMode="auto">
          <a:xfrm>
            <a:off x="3866733" y="4326845"/>
            <a:ext cx="292412" cy="292412"/>
          </a:xfrm>
          <a:custGeom>
            <a:avLst/>
            <a:gdLst>
              <a:gd name="T0" fmla="*/ 401 w 455"/>
              <a:gd name="T1" fmla="*/ 0 h 455"/>
              <a:gd name="T2" fmla="*/ 48 w 455"/>
              <a:gd name="T3" fmla="*/ 0 h 455"/>
              <a:gd name="T4" fmla="*/ 0 w 455"/>
              <a:gd name="T5" fmla="*/ 53 h 455"/>
              <a:gd name="T6" fmla="*/ 0 w 455"/>
              <a:gd name="T7" fmla="*/ 406 h 455"/>
              <a:gd name="T8" fmla="*/ 48 w 455"/>
              <a:gd name="T9" fmla="*/ 454 h 455"/>
              <a:gd name="T10" fmla="*/ 401 w 455"/>
              <a:gd name="T11" fmla="*/ 454 h 455"/>
              <a:gd name="T12" fmla="*/ 454 w 455"/>
              <a:gd name="T13" fmla="*/ 406 h 455"/>
              <a:gd name="T14" fmla="*/ 454 w 455"/>
              <a:gd name="T15" fmla="*/ 53 h 455"/>
              <a:gd name="T16" fmla="*/ 401 w 455"/>
              <a:gd name="T17" fmla="*/ 0 h 455"/>
              <a:gd name="T18" fmla="*/ 353 w 455"/>
              <a:gd name="T19" fmla="*/ 154 h 455"/>
              <a:gd name="T20" fmla="*/ 96 w 455"/>
              <a:gd name="T21" fmla="*/ 154 h 455"/>
              <a:gd name="T22" fmla="*/ 96 w 455"/>
              <a:gd name="T23" fmla="*/ 101 h 455"/>
              <a:gd name="T24" fmla="*/ 353 w 455"/>
              <a:gd name="T25" fmla="*/ 101 h 455"/>
              <a:gd name="T26" fmla="*/ 353 w 455"/>
              <a:gd name="T27" fmla="*/ 154 h 455"/>
              <a:gd name="T28" fmla="*/ 353 w 455"/>
              <a:gd name="T29" fmla="*/ 251 h 455"/>
              <a:gd name="T30" fmla="*/ 96 w 455"/>
              <a:gd name="T31" fmla="*/ 251 h 455"/>
              <a:gd name="T32" fmla="*/ 96 w 455"/>
              <a:gd name="T33" fmla="*/ 203 h 455"/>
              <a:gd name="T34" fmla="*/ 353 w 455"/>
              <a:gd name="T35" fmla="*/ 203 h 455"/>
              <a:gd name="T36" fmla="*/ 353 w 455"/>
              <a:gd name="T37" fmla="*/ 251 h 455"/>
              <a:gd name="T38" fmla="*/ 275 w 455"/>
              <a:gd name="T39" fmla="*/ 353 h 455"/>
              <a:gd name="T40" fmla="*/ 96 w 455"/>
              <a:gd name="T41" fmla="*/ 353 h 455"/>
              <a:gd name="T42" fmla="*/ 96 w 455"/>
              <a:gd name="T43" fmla="*/ 304 h 455"/>
              <a:gd name="T44" fmla="*/ 275 w 455"/>
              <a:gd name="T45" fmla="*/ 304 h 455"/>
              <a:gd name="T46" fmla="*/ 275 w 455"/>
              <a:gd name="T47" fmla="*/ 353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55" h="455">
                <a:moveTo>
                  <a:pt x="401" y="0"/>
                </a:moveTo>
                <a:lnTo>
                  <a:pt x="48" y="0"/>
                </a:lnTo>
                <a:cubicBezTo>
                  <a:pt x="19" y="0"/>
                  <a:pt x="0" y="24"/>
                  <a:pt x="0" y="53"/>
                </a:cubicBezTo>
                <a:lnTo>
                  <a:pt x="0" y="406"/>
                </a:lnTo>
                <a:cubicBezTo>
                  <a:pt x="0" y="435"/>
                  <a:pt x="19" y="454"/>
                  <a:pt x="48" y="454"/>
                </a:cubicBezTo>
                <a:lnTo>
                  <a:pt x="401" y="454"/>
                </a:lnTo>
                <a:cubicBezTo>
                  <a:pt x="430" y="454"/>
                  <a:pt x="454" y="435"/>
                  <a:pt x="454" y="406"/>
                </a:cubicBezTo>
                <a:lnTo>
                  <a:pt x="454" y="53"/>
                </a:lnTo>
                <a:cubicBezTo>
                  <a:pt x="454" y="24"/>
                  <a:pt x="430" y="0"/>
                  <a:pt x="401" y="0"/>
                </a:cubicBezTo>
                <a:close/>
                <a:moveTo>
                  <a:pt x="353" y="154"/>
                </a:moveTo>
                <a:lnTo>
                  <a:pt x="96" y="154"/>
                </a:lnTo>
                <a:lnTo>
                  <a:pt x="96" y="101"/>
                </a:lnTo>
                <a:lnTo>
                  <a:pt x="353" y="101"/>
                </a:lnTo>
                <a:lnTo>
                  <a:pt x="353" y="154"/>
                </a:lnTo>
                <a:close/>
                <a:moveTo>
                  <a:pt x="353" y="251"/>
                </a:moveTo>
                <a:lnTo>
                  <a:pt x="96" y="251"/>
                </a:lnTo>
                <a:lnTo>
                  <a:pt x="96" y="203"/>
                </a:lnTo>
                <a:lnTo>
                  <a:pt x="353" y="203"/>
                </a:lnTo>
                <a:lnTo>
                  <a:pt x="353" y="251"/>
                </a:lnTo>
                <a:close/>
                <a:moveTo>
                  <a:pt x="275" y="353"/>
                </a:moveTo>
                <a:lnTo>
                  <a:pt x="96" y="353"/>
                </a:lnTo>
                <a:lnTo>
                  <a:pt x="96" y="304"/>
                </a:lnTo>
                <a:lnTo>
                  <a:pt x="275" y="304"/>
                </a:lnTo>
                <a:lnTo>
                  <a:pt x="275" y="3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flipH="1">
            <a:off x="9617789" y="5784725"/>
            <a:ext cx="15509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Fifth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Cotton</a:t>
            </a:r>
          </a:p>
        </p:txBody>
      </p:sp>
      <p:sp>
        <p:nvSpPr>
          <p:cNvPr id="86" name="Freeform 85"/>
          <p:cNvSpPr>
            <a:spLocks noChangeArrowheads="1"/>
          </p:cNvSpPr>
          <p:nvPr/>
        </p:nvSpPr>
        <p:spPr bwMode="auto">
          <a:xfrm>
            <a:off x="10232926" y="5301592"/>
            <a:ext cx="320680" cy="291766"/>
          </a:xfrm>
          <a:custGeom>
            <a:avLst/>
            <a:gdLst>
              <a:gd name="T0" fmla="*/ 272 w 540"/>
              <a:gd name="T1" fmla="*/ 0 h 489"/>
              <a:gd name="T2" fmla="*/ 0 w 540"/>
              <a:gd name="T3" fmla="*/ 488 h 489"/>
              <a:gd name="T4" fmla="*/ 539 w 540"/>
              <a:gd name="T5" fmla="*/ 108 h 489"/>
              <a:gd name="T6" fmla="*/ 108 w 540"/>
              <a:gd name="T7" fmla="*/ 432 h 489"/>
              <a:gd name="T8" fmla="*/ 56 w 540"/>
              <a:gd name="T9" fmla="*/ 380 h 489"/>
              <a:gd name="T10" fmla="*/ 108 w 540"/>
              <a:gd name="T11" fmla="*/ 432 h 489"/>
              <a:gd name="T12" fmla="*/ 56 w 540"/>
              <a:gd name="T13" fmla="*/ 324 h 489"/>
              <a:gd name="T14" fmla="*/ 108 w 540"/>
              <a:gd name="T15" fmla="*/ 272 h 489"/>
              <a:gd name="T16" fmla="*/ 108 w 540"/>
              <a:gd name="T17" fmla="*/ 216 h 489"/>
              <a:gd name="T18" fmla="*/ 56 w 540"/>
              <a:gd name="T19" fmla="*/ 164 h 489"/>
              <a:gd name="T20" fmla="*/ 108 w 540"/>
              <a:gd name="T21" fmla="*/ 216 h 489"/>
              <a:gd name="T22" fmla="*/ 56 w 540"/>
              <a:gd name="T23" fmla="*/ 108 h 489"/>
              <a:gd name="T24" fmla="*/ 108 w 540"/>
              <a:gd name="T25" fmla="*/ 56 h 489"/>
              <a:gd name="T26" fmla="*/ 216 w 540"/>
              <a:gd name="T27" fmla="*/ 432 h 489"/>
              <a:gd name="T28" fmla="*/ 164 w 540"/>
              <a:gd name="T29" fmla="*/ 380 h 489"/>
              <a:gd name="T30" fmla="*/ 216 w 540"/>
              <a:gd name="T31" fmla="*/ 432 h 489"/>
              <a:gd name="T32" fmla="*/ 164 w 540"/>
              <a:gd name="T33" fmla="*/ 324 h 489"/>
              <a:gd name="T34" fmla="*/ 216 w 540"/>
              <a:gd name="T35" fmla="*/ 272 h 489"/>
              <a:gd name="T36" fmla="*/ 216 w 540"/>
              <a:gd name="T37" fmla="*/ 216 h 489"/>
              <a:gd name="T38" fmla="*/ 164 w 540"/>
              <a:gd name="T39" fmla="*/ 164 h 489"/>
              <a:gd name="T40" fmla="*/ 216 w 540"/>
              <a:gd name="T41" fmla="*/ 216 h 489"/>
              <a:gd name="T42" fmla="*/ 164 w 540"/>
              <a:gd name="T43" fmla="*/ 108 h 489"/>
              <a:gd name="T44" fmla="*/ 216 w 540"/>
              <a:gd name="T45" fmla="*/ 56 h 489"/>
              <a:gd name="T46" fmla="*/ 488 w 540"/>
              <a:gd name="T47" fmla="*/ 432 h 489"/>
              <a:gd name="T48" fmla="*/ 272 w 540"/>
              <a:gd name="T49" fmla="*/ 380 h 489"/>
              <a:gd name="T50" fmla="*/ 324 w 540"/>
              <a:gd name="T51" fmla="*/ 324 h 489"/>
              <a:gd name="T52" fmla="*/ 272 w 540"/>
              <a:gd name="T53" fmla="*/ 272 h 489"/>
              <a:gd name="T54" fmla="*/ 324 w 540"/>
              <a:gd name="T55" fmla="*/ 216 h 489"/>
              <a:gd name="T56" fmla="*/ 272 w 540"/>
              <a:gd name="T57" fmla="*/ 164 h 489"/>
              <a:gd name="T58" fmla="*/ 488 w 540"/>
              <a:gd name="T59" fmla="*/ 432 h 489"/>
              <a:gd name="T60" fmla="*/ 380 w 540"/>
              <a:gd name="T61" fmla="*/ 216 h 489"/>
              <a:gd name="T62" fmla="*/ 432 w 540"/>
              <a:gd name="T63" fmla="*/ 272 h 489"/>
              <a:gd name="T64" fmla="*/ 432 w 540"/>
              <a:gd name="T65" fmla="*/ 324 h 489"/>
              <a:gd name="T66" fmla="*/ 380 w 540"/>
              <a:gd name="T67" fmla="*/ 380 h 489"/>
              <a:gd name="T68" fmla="*/ 432 w 540"/>
              <a:gd name="T69" fmla="*/ 324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0" h="489">
                <a:moveTo>
                  <a:pt x="272" y="108"/>
                </a:moveTo>
                <a:lnTo>
                  <a:pt x="272" y="0"/>
                </a:lnTo>
                <a:lnTo>
                  <a:pt x="0" y="0"/>
                </a:lnTo>
                <a:lnTo>
                  <a:pt x="0" y="488"/>
                </a:lnTo>
                <a:lnTo>
                  <a:pt x="539" y="488"/>
                </a:lnTo>
                <a:lnTo>
                  <a:pt x="539" y="108"/>
                </a:lnTo>
                <a:lnTo>
                  <a:pt x="272" y="108"/>
                </a:lnTo>
                <a:close/>
                <a:moveTo>
                  <a:pt x="108" y="432"/>
                </a:moveTo>
                <a:lnTo>
                  <a:pt x="56" y="432"/>
                </a:lnTo>
                <a:lnTo>
                  <a:pt x="56" y="380"/>
                </a:lnTo>
                <a:lnTo>
                  <a:pt x="108" y="380"/>
                </a:lnTo>
                <a:lnTo>
                  <a:pt x="108" y="432"/>
                </a:lnTo>
                <a:close/>
                <a:moveTo>
                  <a:pt x="108" y="324"/>
                </a:moveTo>
                <a:lnTo>
                  <a:pt x="56" y="324"/>
                </a:lnTo>
                <a:lnTo>
                  <a:pt x="56" y="272"/>
                </a:lnTo>
                <a:lnTo>
                  <a:pt x="108" y="272"/>
                </a:lnTo>
                <a:lnTo>
                  <a:pt x="108" y="324"/>
                </a:lnTo>
                <a:close/>
                <a:moveTo>
                  <a:pt x="108" y="216"/>
                </a:moveTo>
                <a:lnTo>
                  <a:pt x="56" y="216"/>
                </a:lnTo>
                <a:lnTo>
                  <a:pt x="56" y="164"/>
                </a:lnTo>
                <a:lnTo>
                  <a:pt x="108" y="164"/>
                </a:lnTo>
                <a:lnTo>
                  <a:pt x="108" y="216"/>
                </a:lnTo>
                <a:close/>
                <a:moveTo>
                  <a:pt x="108" y="108"/>
                </a:moveTo>
                <a:lnTo>
                  <a:pt x="56" y="108"/>
                </a:lnTo>
                <a:lnTo>
                  <a:pt x="56" y="56"/>
                </a:lnTo>
                <a:lnTo>
                  <a:pt x="108" y="56"/>
                </a:lnTo>
                <a:lnTo>
                  <a:pt x="108" y="108"/>
                </a:lnTo>
                <a:close/>
                <a:moveTo>
                  <a:pt x="216" y="432"/>
                </a:moveTo>
                <a:lnTo>
                  <a:pt x="164" y="432"/>
                </a:lnTo>
                <a:lnTo>
                  <a:pt x="164" y="380"/>
                </a:lnTo>
                <a:lnTo>
                  <a:pt x="216" y="380"/>
                </a:lnTo>
                <a:lnTo>
                  <a:pt x="216" y="432"/>
                </a:lnTo>
                <a:close/>
                <a:moveTo>
                  <a:pt x="216" y="324"/>
                </a:moveTo>
                <a:lnTo>
                  <a:pt x="164" y="324"/>
                </a:lnTo>
                <a:lnTo>
                  <a:pt x="164" y="272"/>
                </a:lnTo>
                <a:lnTo>
                  <a:pt x="216" y="272"/>
                </a:lnTo>
                <a:lnTo>
                  <a:pt x="216" y="324"/>
                </a:lnTo>
                <a:close/>
                <a:moveTo>
                  <a:pt x="216" y="216"/>
                </a:moveTo>
                <a:lnTo>
                  <a:pt x="164" y="216"/>
                </a:lnTo>
                <a:lnTo>
                  <a:pt x="164" y="164"/>
                </a:lnTo>
                <a:lnTo>
                  <a:pt x="216" y="164"/>
                </a:lnTo>
                <a:lnTo>
                  <a:pt x="216" y="216"/>
                </a:lnTo>
                <a:close/>
                <a:moveTo>
                  <a:pt x="216" y="108"/>
                </a:moveTo>
                <a:lnTo>
                  <a:pt x="164" y="108"/>
                </a:lnTo>
                <a:lnTo>
                  <a:pt x="164" y="56"/>
                </a:lnTo>
                <a:lnTo>
                  <a:pt x="216" y="56"/>
                </a:lnTo>
                <a:lnTo>
                  <a:pt x="216" y="108"/>
                </a:lnTo>
                <a:close/>
                <a:moveTo>
                  <a:pt x="488" y="432"/>
                </a:moveTo>
                <a:lnTo>
                  <a:pt x="272" y="432"/>
                </a:lnTo>
                <a:lnTo>
                  <a:pt x="272" y="380"/>
                </a:lnTo>
                <a:lnTo>
                  <a:pt x="324" y="380"/>
                </a:lnTo>
                <a:lnTo>
                  <a:pt x="324" y="324"/>
                </a:lnTo>
                <a:lnTo>
                  <a:pt x="272" y="324"/>
                </a:lnTo>
                <a:lnTo>
                  <a:pt x="272" y="272"/>
                </a:lnTo>
                <a:lnTo>
                  <a:pt x="324" y="272"/>
                </a:lnTo>
                <a:lnTo>
                  <a:pt x="324" y="216"/>
                </a:lnTo>
                <a:lnTo>
                  <a:pt x="272" y="216"/>
                </a:lnTo>
                <a:lnTo>
                  <a:pt x="272" y="164"/>
                </a:lnTo>
                <a:lnTo>
                  <a:pt x="488" y="164"/>
                </a:lnTo>
                <a:lnTo>
                  <a:pt x="488" y="432"/>
                </a:lnTo>
                <a:close/>
                <a:moveTo>
                  <a:pt x="432" y="216"/>
                </a:moveTo>
                <a:lnTo>
                  <a:pt x="380" y="216"/>
                </a:lnTo>
                <a:lnTo>
                  <a:pt x="380" y="272"/>
                </a:lnTo>
                <a:lnTo>
                  <a:pt x="432" y="272"/>
                </a:lnTo>
                <a:lnTo>
                  <a:pt x="432" y="216"/>
                </a:lnTo>
                <a:close/>
                <a:moveTo>
                  <a:pt x="432" y="324"/>
                </a:moveTo>
                <a:lnTo>
                  <a:pt x="380" y="324"/>
                </a:lnTo>
                <a:lnTo>
                  <a:pt x="380" y="380"/>
                </a:lnTo>
                <a:lnTo>
                  <a:pt x="432" y="380"/>
                </a:lnTo>
                <a:lnTo>
                  <a:pt x="432" y="3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 flipH="1">
            <a:off x="7371221" y="4985898"/>
            <a:ext cx="1793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Fourth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Cotton</a:t>
            </a:r>
          </a:p>
        </p:txBody>
      </p:sp>
      <p:sp>
        <p:nvSpPr>
          <p:cNvPr id="87" name="Freeform 86"/>
          <p:cNvSpPr>
            <a:spLocks noChangeArrowheads="1"/>
          </p:cNvSpPr>
          <p:nvPr/>
        </p:nvSpPr>
        <p:spPr bwMode="auto">
          <a:xfrm>
            <a:off x="8097223" y="4465805"/>
            <a:ext cx="344302" cy="341502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 flipH="1">
            <a:off x="5334826" y="3985838"/>
            <a:ext cx="16146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Third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Cotton</a:t>
            </a:r>
          </a:p>
        </p:txBody>
      </p:sp>
      <p:sp>
        <p:nvSpPr>
          <p:cNvPr id="88" name="Freeform 36"/>
          <p:cNvSpPr>
            <a:spLocks noChangeArrowheads="1"/>
          </p:cNvSpPr>
          <p:nvPr/>
        </p:nvSpPr>
        <p:spPr bwMode="auto">
          <a:xfrm>
            <a:off x="5908454" y="3520482"/>
            <a:ext cx="375094" cy="310714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26942" y="2140720"/>
            <a:ext cx="453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sadipscing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elitr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nonumy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eirmod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tempor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invidunt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labore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magna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aliquyam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erat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voluptua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 At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vero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eos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accusam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justo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duo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ea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09008" y="2140720"/>
            <a:ext cx="453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sadipscing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elitr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nonumy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eirmod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tempor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invidunt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labore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magna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aliquyam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erat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voluptua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 At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vero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eos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</a:t>
            </a:r>
          </a:p>
          <a:p>
            <a:pPr algn="r"/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accusam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justo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duo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ea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3901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/>
          </p:cNvPr>
          <p:cNvSpPr/>
          <p:nvPr/>
        </p:nvSpPr>
        <p:spPr>
          <a:xfrm>
            <a:off x="3724102" y="4355869"/>
            <a:ext cx="4671753" cy="1230284"/>
          </a:xfrm>
          <a:prstGeom prst="rect">
            <a:avLst/>
          </a:prstGeom>
          <a:solidFill>
            <a:schemeClr val="bg1"/>
          </a:solidFill>
          <a:ln w="76200">
            <a:solidFill>
              <a:srgbClr val="76B9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469948" y="1544642"/>
            <a:ext cx="1252104" cy="1136412"/>
            <a:chOff x="1585912" y="819150"/>
            <a:chExt cx="5143500" cy="4668265"/>
          </a:xfrm>
        </p:grpSpPr>
        <p:sp>
          <p:nvSpPr>
            <p:cNvPr id="10" name="Diamond 9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rgbClr val="76B900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Get the full package here</a:t>
            </a:r>
          </a:p>
        </p:txBody>
      </p:sp>
      <p:sp>
        <p:nvSpPr>
          <p:cNvPr id="43" name="Rectangle 42">
            <a:hlinkClick r:id="rId3"/>
          </p:cNvPr>
          <p:cNvSpPr/>
          <p:nvPr/>
        </p:nvSpPr>
        <p:spPr>
          <a:xfrm>
            <a:off x="3724102" y="4711099"/>
            <a:ext cx="4743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Roboto Medium" charset="0"/>
                <a:ea typeface="Roboto Medium" charset="0"/>
                <a:cs typeface="Roboto Medium" charset="0"/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11322059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Installation JETSON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SDK </a:t>
            </a:r>
            <a:r>
              <a:rPr lang="en-US" sz="2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Tegra</a:t>
            </a:r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X2</a:t>
            </a:r>
          </a:p>
        </p:txBody>
      </p:sp>
    </p:spTree>
    <p:extLst>
      <p:ext uri="{BB962C8B-B14F-4D97-AF65-F5344CB8AC3E}">
        <p14:creationId xmlns:p14="http://schemas.microsoft.com/office/powerpoint/2010/main" val="35182973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26941" y="2277035"/>
            <a:ext cx="11117373" cy="4007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BIBLIOTHEQUES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704208" y="5780412"/>
            <a:ext cx="875886" cy="8758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26941" y="2619786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INSTALLATION VIA SSH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8662CA-A775-4018-A371-E680CF7D7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39" y="5869260"/>
            <a:ext cx="676424" cy="67642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E1D6E45-A387-4960-B293-A1D4AD6BBB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7" y="3467928"/>
            <a:ext cx="3737881" cy="2402923"/>
          </a:xfrm>
          <a:prstGeom prst="rect">
            <a:avLst/>
          </a:prstGeom>
        </p:spPr>
      </p:pic>
      <p:sp>
        <p:nvSpPr>
          <p:cNvPr id="23" name="Shape 385">
            <a:extLst>
              <a:ext uri="{FF2B5EF4-FFF2-40B4-BE49-F238E27FC236}">
                <a16:creationId xmlns:a16="http://schemas.microsoft.com/office/drawing/2014/main" id="{52CCD468-CAA1-4D94-B168-3C48834675F0}"/>
              </a:ext>
            </a:extLst>
          </p:cNvPr>
          <p:cNvSpPr/>
          <p:nvPr/>
        </p:nvSpPr>
        <p:spPr>
          <a:xfrm rot="5400000">
            <a:off x="5596901" y="2940559"/>
            <a:ext cx="1485572" cy="3450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0" y="7088"/>
                </a:lnTo>
                <a:lnTo>
                  <a:pt x="2154" y="7088"/>
                </a:lnTo>
                <a:lnTo>
                  <a:pt x="2154" y="21600"/>
                </a:lnTo>
                <a:lnTo>
                  <a:pt x="10801" y="18540"/>
                </a:lnTo>
                <a:lnTo>
                  <a:pt x="19444" y="21599"/>
                </a:lnTo>
                <a:lnTo>
                  <a:pt x="19444" y="7088"/>
                </a:lnTo>
                <a:lnTo>
                  <a:pt x="21600" y="7088"/>
                </a:lnTo>
                <a:lnTo>
                  <a:pt x="10799" y="0"/>
                </a:lnTo>
                <a:close/>
              </a:path>
            </a:pathLst>
          </a:custGeom>
          <a:solidFill>
            <a:srgbClr val="76B900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08BAC74-BFEC-4379-87DD-5ADD60EE5D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79" y="3661379"/>
            <a:ext cx="3459442" cy="237144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5A3136F-3400-4075-926F-A351B0DCD4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52199" y="3843688"/>
            <a:ext cx="1625397" cy="162539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A75B1E9-06DE-4D71-816F-74B8C60D246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71422" y="4059246"/>
            <a:ext cx="1486109" cy="118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317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Camera JETSON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SDK </a:t>
            </a:r>
            <a:r>
              <a:rPr lang="en-US" sz="2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Tegra</a:t>
            </a:r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X2</a:t>
            </a:r>
          </a:p>
        </p:txBody>
      </p:sp>
    </p:spTree>
    <p:extLst>
      <p:ext uri="{BB962C8B-B14F-4D97-AF65-F5344CB8AC3E}">
        <p14:creationId xmlns:p14="http://schemas.microsoft.com/office/powerpoint/2010/main" val="36408002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26941" y="2277035"/>
            <a:ext cx="11117373" cy="4007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BIBLIOTHEQUES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704208" y="5780412"/>
            <a:ext cx="875886" cy="8758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26941" y="2619786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CAMERA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8662CA-A775-4018-A371-E680CF7D7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39" y="5869260"/>
            <a:ext cx="676424" cy="676424"/>
          </a:xfrm>
          <a:prstGeom prst="rect">
            <a:avLst/>
          </a:prstGeom>
        </p:spPr>
      </p:pic>
      <p:sp>
        <p:nvSpPr>
          <p:cNvPr id="23" name="Shape 385">
            <a:extLst>
              <a:ext uri="{FF2B5EF4-FFF2-40B4-BE49-F238E27FC236}">
                <a16:creationId xmlns:a16="http://schemas.microsoft.com/office/drawing/2014/main" id="{52CCD468-CAA1-4D94-B168-3C48834675F0}"/>
              </a:ext>
            </a:extLst>
          </p:cNvPr>
          <p:cNvSpPr/>
          <p:nvPr/>
        </p:nvSpPr>
        <p:spPr>
          <a:xfrm rot="5400000">
            <a:off x="5596901" y="2940559"/>
            <a:ext cx="1485572" cy="3450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0" y="7088"/>
                </a:lnTo>
                <a:lnTo>
                  <a:pt x="2154" y="7088"/>
                </a:lnTo>
                <a:lnTo>
                  <a:pt x="2154" y="21600"/>
                </a:lnTo>
                <a:lnTo>
                  <a:pt x="10801" y="18540"/>
                </a:lnTo>
                <a:lnTo>
                  <a:pt x="19444" y="21599"/>
                </a:lnTo>
                <a:lnTo>
                  <a:pt x="19444" y="7088"/>
                </a:lnTo>
                <a:lnTo>
                  <a:pt x="21600" y="7088"/>
                </a:lnTo>
                <a:lnTo>
                  <a:pt x="10799" y="0"/>
                </a:lnTo>
                <a:close/>
              </a:path>
            </a:pathLst>
          </a:custGeom>
          <a:solidFill>
            <a:srgbClr val="76B900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4260ED9-961A-495D-AE50-72631FF763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34275" y="4139921"/>
            <a:ext cx="2680227" cy="1786818"/>
          </a:xfrm>
          <a:prstGeom prst="rect">
            <a:avLst/>
          </a:prstGeom>
          <a:ln w="38100">
            <a:solidFill>
              <a:srgbClr val="76B90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020D1B6-0C94-4C3D-AAEA-E0497A0BB0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6" y="2294563"/>
            <a:ext cx="3459442" cy="2371448"/>
          </a:xfrm>
          <a:prstGeom prst="rect">
            <a:avLst/>
          </a:prstGeom>
        </p:spPr>
      </p:pic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D6221148-D128-4DEE-9651-7571E584A1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80560" y="3808497"/>
            <a:ext cx="1802766" cy="562708"/>
          </a:xfrm>
          <a:prstGeom prst="curvedConnector3">
            <a:avLst>
              <a:gd name="adj1" fmla="val 101279"/>
            </a:avLst>
          </a:prstGeom>
          <a:ln w="5715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E498A02-39E0-497E-A036-E9CE7DECBF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59" y="3642789"/>
            <a:ext cx="3334328" cy="204644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1D997FC-31EF-4BEF-BF1D-E9CB62A13DA8}"/>
              </a:ext>
            </a:extLst>
          </p:cNvPr>
          <p:cNvSpPr txBox="1"/>
          <p:nvPr/>
        </p:nvSpPr>
        <p:spPr>
          <a:xfrm>
            <a:off x="5721521" y="4280859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CSI</a:t>
            </a:r>
          </a:p>
        </p:txBody>
      </p:sp>
    </p:spTree>
    <p:extLst>
      <p:ext uri="{BB962C8B-B14F-4D97-AF65-F5344CB8AC3E}">
        <p14:creationId xmlns:p14="http://schemas.microsoft.com/office/powerpoint/2010/main" val="160909074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Installation Package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Suppléments</a:t>
            </a:r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du SDK </a:t>
            </a:r>
            <a:r>
              <a:rPr lang="en-US" sz="2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Tegra</a:t>
            </a:r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X2</a:t>
            </a:r>
          </a:p>
        </p:txBody>
      </p:sp>
    </p:spTree>
    <p:extLst>
      <p:ext uri="{BB962C8B-B14F-4D97-AF65-F5344CB8AC3E}">
        <p14:creationId xmlns:p14="http://schemas.microsoft.com/office/powerpoint/2010/main" val="23324468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BIBLIOTHEQUES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6941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9618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6542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78445" y="5227751"/>
            <a:ext cx="875886" cy="87588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04208" y="5227751"/>
            <a:ext cx="875886" cy="8758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416924" y="5227751"/>
            <a:ext cx="875886" cy="87588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2188318" y="5529347"/>
            <a:ext cx="285941" cy="250928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35"/>
          <p:cNvSpPr>
            <a:spLocks noChangeArrowheads="1"/>
          </p:cNvSpPr>
          <p:nvPr/>
        </p:nvSpPr>
        <p:spPr bwMode="auto">
          <a:xfrm>
            <a:off x="5989499" y="5514283"/>
            <a:ext cx="305304" cy="302821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36"/>
          <p:cNvSpPr>
            <a:spLocks noChangeArrowheads="1"/>
          </p:cNvSpPr>
          <p:nvPr/>
        </p:nvSpPr>
        <p:spPr bwMode="auto">
          <a:xfrm>
            <a:off x="9688563" y="5527933"/>
            <a:ext cx="332607" cy="275519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951" y="3367880"/>
            <a:ext cx="3076874" cy="1395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Compilation sur la JETSON.</a:t>
            </a:r>
          </a:p>
          <a:p>
            <a:pPr algn="ctr"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>
              <a:lnSpc>
                <a:spcPct val="120000"/>
              </a:lnSpc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Permet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une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acquision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pour le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traitement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d’images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7951" y="2619786"/>
            <a:ext cx="3076874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OPEN-CV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47190" y="3367880"/>
            <a:ext cx="3076874" cy="1395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Version 1.14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beugué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sur JETPACK.</a:t>
            </a:r>
          </a:p>
          <a:p>
            <a:pPr algn="ctr">
              <a:lnSpc>
                <a:spcPct val="120000"/>
              </a:lnSpc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Ré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-installation de TensorFlow GPU.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296179" y="2619786"/>
            <a:ext cx="357889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TENSORFLOW-GPU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16429" y="3367880"/>
            <a:ext cx="3076874" cy="730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Mise à jour de la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couche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CUDA.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16429" y="2619786"/>
            <a:ext cx="3076874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CUDA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Installation SSH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Suppléments</a:t>
            </a:r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du SDK </a:t>
            </a:r>
            <a:r>
              <a:rPr lang="en-US" sz="2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Tegra</a:t>
            </a:r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X2</a:t>
            </a:r>
          </a:p>
        </p:txBody>
      </p:sp>
    </p:spTree>
    <p:extLst>
      <p:ext uri="{BB962C8B-B14F-4D97-AF65-F5344CB8AC3E}">
        <p14:creationId xmlns:p14="http://schemas.microsoft.com/office/powerpoint/2010/main" val="39839523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44328</TotalTime>
  <Words>446</Words>
  <Application>Microsoft Office PowerPoint</Application>
  <PresentationFormat>Grand écran</PresentationFormat>
  <Paragraphs>175</Paragraphs>
  <Slides>25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25</vt:i4>
      </vt:variant>
    </vt:vector>
  </HeadingPairs>
  <TitlesOfParts>
    <vt:vector size="34" baseType="lpstr">
      <vt:lpstr>Arial</vt:lpstr>
      <vt:lpstr>Calibri</vt:lpstr>
      <vt:lpstr>Noto Sans</vt:lpstr>
      <vt:lpstr>Roboto Light</vt:lpstr>
      <vt:lpstr>Roboto Medium</vt:lpstr>
      <vt:lpstr>Roboto Thin</vt:lpstr>
      <vt:lpstr>Blank</vt:lpstr>
      <vt:lpstr>Basic with Circle</vt:lpstr>
      <vt:lpstr>Headerline</vt:lpstr>
      <vt:lpstr>Présentation PowerPoint</vt:lpstr>
      <vt:lpstr>AVANCEMENT</vt:lpstr>
      <vt:lpstr>Présentation PowerPoint</vt:lpstr>
      <vt:lpstr>BIBLIOTHEQUES</vt:lpstr>
      <vt:lpstr>Présentation PowerPoint</vt:lpstr>
      <vt:lpstr>BIBLIOTHEQUES</vt:lpstr>
      <vt:lpstr>Présentation PowerPoint</vt:lpstr>
      <vt:lpstr>BIBLIOTHEQUES</vt:lpstr>
      <vt:lpstr>Présentation PowerPoint</vt:lpstr>
      <vt:lpstr>BIBLIOTHEQUES</vt:lpstr>
      <vt:lpstr>Présentation PowerPoint</vt:lpstr>
      <vt:lpstr>TRAITEMENT D’IMAGES</vt:lpstr>
      <vt:lpstr>TRAITEMENT D’IMAGES</vt:lpstr>
      <vt:lpstr>TRAITEMENT D’IMAGES</vt:lpstr>
      <vt:lpstr>TRAITEMENT D’IMAGES</vt:lpstr>
      <vt:lpstr>TRAITEMENT D’IMAGES</vt:lpstr>
      <vt:lpstr>TRAITEMENT D’IMAGES</vt:lpstr>
      <vt:lpstr>TRAITEMENT D’IMAGES</vt:lpstr>
      <vt:lpstr>TRAITEMENT D’IMAGES</vt:lpstr>
      <vt:lpstr>Présentation PowerPoint</vt:lpstr>
      <vt:lpstr>UAE Map</vt:lpstr>
      <vt:lpstr>Présentation PowerPoint</vt:lpstr>
      <vt:lpstr>Horizontal Bar Charts</vt:lpstr>
      <vt:lpstr>Rising Arrows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User</cp:lastModifiedBy>
  <cp:revision>609</cp:revision>
  <dcterms:created xsi:type="dcterms:W3CDTF">2015-05-30T00:46:15Z</dcterms:created>
  <dcterms:modified xsi:type="dcterms:W3CDTF">2019-12-11T10:48:40Z</dcterms:modified>
</cp:coreProperties>
</file>