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082C2-BEDB-4BF8-B405-2775AFC0A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098CB1-B4F2-4B3E-8462-BD65C1131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8F3AB0-B68C-4827-8FBB-1D12316D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1C659-9DF3-4DC5-A8E1-263666DB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31AB9F-1834-4218-B8B2-5E30C7DA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05FD5-6C94-4D43-9D4B-A5EFF235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17B9C3-4BE2-431C-8254-5144101CF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B134C-B80F-47CF-9CBE-A0C9452C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54F05-9EC7-4C8D-ACB6-C96DA1E9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995EE6-3F1A-4EF9-8FFD-F364F900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49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24BC8C-822F-4E21-8F18-DDDB54BBE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DC36B2-3643-4D11-AB0C-DD1E47862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12C270-6429-4381-94CE-6C967E1C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32A98-2874-4CA8-9F30-40D74312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9CF6C4-7A81-477A-9AAD-CF0DD9FE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6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06E06-AD45-489F-B698-A119B62D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C864B-D04D-4F4B-8DB6-D7063BDC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212E4-0952-49C1-AE55-F7F0A55D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DD3DA-7390-4B76-A3C8-26EDBA48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C19170-BAB7-41CA-B5CE-F324BA45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0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B923A-2D42-4E5E-BAA5-372BCF9D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B24B1C-E9A0-4424-B0C8-F1DBB2E1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B1848-FB26-4EB8-8E25-5F66E6EB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EAE37F-D1C1-4DC5-8879-36DACE9F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3BE54-DA88-47FF-BFDB-CAD34225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06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31AAC-3CEA-4067-BD3E-F25692FE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2E014-89B7-44A1-8013-7084E0CEC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840AEE-91BB-4803-99BC-E478D88A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A0E87-956D-469E-9079-908C23B5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3F960C-5928-4790-92C8-BCDBBF12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54C934-69C1-41BE-AB59-639047DA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A96FA-DDD8-4A0B-A467-F070C995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4F840-879F-481F-B42A-5BBB04CB5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5A041-2530-42B2-964D-F8CF15387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2F766C-B5E6-49FA-A886-BF9DB2DCB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5D9A4F-EF27-44EB-A1E0-822750D86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57A698-6FAB-4590-A24B-978B1A52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BB78D5-1D01-42F9-8102-607E9CB2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EA2A0D-1AD2-48A9-80E4-0C20D089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6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365-D794-49D9-B96A-3CC676AE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648215-264A-4B75-8A17-A6530A8C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85480D-DF7E-40A4-BA8F-08359737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734B23-33B5-470C-A1DF-7429BE93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28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7CBAE9-ACDC-4725-939E-D3554C4E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D6B841-99DF-4676-BD41-5E35CF29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9DE905-F326-4B88-B7B5-E2C806AE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3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EE2A2-D258-4FC1-912C-3AEF2E26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E8E61-FA6B-4C82-A2BF-023DC9A2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5BDEDB-BD49-4BC2-8FD0-F6F9ADB9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D415C1-BF40-45B8-8491-BFDACE23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3D3B46-E5E5-4F10-ABDF-179FDCBD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4EF063-0CEA-48F8-9C71-2308951D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3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EBCF5-6FD9-4331-B0C6-FE3C4177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AC35C7-48B0-418C-B03E-EA00707A2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ED7851-C0F2-4360-9E19-16DE02E2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FFD423-4D68-4380-A209-54AEFA1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2DC7CA-0CB5-4C95-A3AD-781B823E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CE8172-EFEC-4E64-9BA0-0D7DB203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6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4F7A34-4B95-43F7-AAC6-6B1D3A6C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3DA9A5-452C-4FE6-B81F-D7FA7CF6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47361-0A62-4F9A-8E9A-EC0CEE2A5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824C-66FD-4D53-BE3A-952A8776FB39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31A0C5-D52B-4293-9FB4-EB39F4700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F69B6-698A-4068-823F-2FDBB14AB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7990-90C2-4321-9B9C-F08975E3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5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8BC18C-1769-456F-8B1F-809808071AC0}"/>
              </a:ext>
            </a:extLst>
          </p:cNvPr>
          <p:cNvSpPr/>
          <p:nvPr/>
        </p:nvSpPr>
        <p:spPr>
          <a:xfrm>
            <a:off x="4044099" y="650449"/>
            <a:ext cx="3450210" cy="1046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simu_base_common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B8BF5-AD7C-44C5-80FC-C72FBC842C09}"/>
              </a:ext>
            </a:extLst>
          </p:cNvPr>
          <p:cNvSpPr/>
          <p:nvPr/>
        </p:nvSpPr>
        <p:spPr>
          <a:xfrm>
            <a:off x="4044099" y="4204354"/>
            <a:ext cx="3450210" cy="1046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simu_sample_TD1_EngineSimple_Solution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72058E-B41E-4905-85BB-2553AA9A938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769204" y="1696825"/>
            <a:ext cx="0" cy="250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17A963F-B309-46AA-9AE5-E04A2C23BE9D}"/>
              </a:ext>
            </a:extLst>
          </p:cNvPr>
          <p:cNvSpPr txBox="1"/>
          <p:nvPr/>
        </p:nvSpPr>
        <p:spPr>
          <a:xfrm rot="16200000">
            <a:off x="4702289" y="2782458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&lt;&lt; dépend de &gt;&gt;</a:t>
            </a:r>
          </a:p>
        </p:txBody>
      </p:sp>
    </p:spTree>
    <p:extLst>
      <p:ext uri="{BB962C8B-B14F-4D97-AF65-F5344CB8AC3E}">
        <p14:creationId xmlns:p14="http://schemas.microsoft.com/office/powerpoint/2010/main" val="35265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8BC18C-1769-456F-8B1F-809808071AC0}"/>
              </a:ext>
            </a:extLst>
          </p:cNvPr>
          <p:cNvSpPr/>
          <p:nvPr/>
        </p:nvSpPr>
        <p:spPr>
          <a:xfrm>
            <a:off x="3912124" y="650449"/>
            <a:ext cx="3930974" cy="1046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simu_base_common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B8BF5-AD7C-44C5-80FC-C72FBC842C09}"/>
              </a:ext>
            </a:extLst>
          </p:cNvPr>
          <p:cNvSpPr/>
          <p:nvPr/>
        </p:nvSpPr>
        <p:spPr>
          <a:xfrm>
            <a:off x="3912123" y="2983657"/>
            <a:ext cx="3930975" cy="1046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simu_sample_TD2_Engine_Solution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72058E-B41E-4905-85BB-2553AA9A93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77611" y="1696825"/>
            <a:ext cx="0" cy="128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17A963F-B309-46AA-9AE5-E04A2C23BE9D}"/>
              </a:ext>
            </a:extLst>
          </p:cNvPr>
          <p:cNvSpPr txBox="1"/>
          <p:nvPr/>
        </p:nvSpPr>
        <p:spPr>
          <a:xfrm>
            <a:off x="4014658" y="2155575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&lt;&lt; dépend de &gt;&gt;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6F9AC4C-AE4D-49CB-B714-EABD33885E96}"/>
              </a:ext>
            </a:extLst>
          </p:cNvPr>
          <p:cNvCxnSpPr>
            <a:cxnSpLocks/>
          </p:cNvCxnSpPr>
          <p:nvPr/>
        </p:nvCxnSpPr>
        <p:spPr>
          <a:xfrm flipV="1">
            <a:off x="5877611" y="4030033"/>
            <a:ext cx="0" cy="128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BA8EC01-1DBA-4081-A9B4-9A5A3C0B7CF5}"/>
              </a:ext>
            </a:extLst>
          </p:cNvPr>
          <p:cNvSpPr/>
          <p:nvPr/>
        </p:nvSpPr>
        <p:spPr>
          <a:xfrm>
            <a:off x="3912123" y="5316865"/>
            <a:ext cx="3930977" cy="1046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simu_sample_TD3_AppSimple_Solution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EDB9B5-4582-48BB-B906-910CB3A1479E}"/>
              </a:ext>
            </a:extLst>
          </p:cNvPr>
          <p:cNvSpPr txBox="1"/>
          <p:nvPr/>
        </p:nvSpPr>
        <p:spPr>
          <a:xfrm>
            <a:off x="4014658" y="4488783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&lt;&lt; dépend de &gt;&gt;</a:t>
            </a:r>
          </a:p>
        </p:txBody>
      </p:sp>
    </p:spTree>
    <p:extLst>
      <p:ext uri="{BB962C8B-B14F-4D97-AF65-F5344CB8AC3E}">
        <p14:creationId xmlns:p14="http://schemas.microsoft.com/office/powerpoint/2010/main" val="86424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3E1ED1-1F1A-4FC7-BF03-7C700E58A97B}"/>
              </a:ext>
            </a:extLst>
          </p:cNvPr>
          <p:cNvSpPr/>
          <p:nvPr/>
        </p:nvSpPr>
        <p:spPr>
          <a:xfrm>
            <a:off x="367646" y="4057035"/>
            <a:ext cx="11199044" cy="1866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80DF0E-1254-4B94-AFB4-E7514C98D483}"/>
              </a:ext>
            </a:extLst>
          </p:cNvPr>
          <p:cNvSpPr/>
          <p:nvPr/>
        </p:nvSpPr>
        <p:spPr>
          <a:xfrm>
            <a:off x="367646" y="1780463"/>
            <a:ext cx="11199044" cy="1866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A43B84-E06A-49A0-9F8E-03761F10A56B}"/>
              </a:ext>
            </a:extLst>
          </p:cNvPr>
          <p:cNvSpPr/>
          <p:nvPr/>
        </p:nvSpPr>
        <p:spPr>
          <a:xfrm>
            <a:off x="2234153" y="2082121"/>
            <a:ext cx="2017336" cy="1272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SimEngine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37F81-32A7-4B93-A05B-D24636EF61D0}"/>
              </a:ext>
            </a:extLst>
          </p:cNvPr>
          <p:cNvSpPr/>
          <p:nvPr/>
        </p:nvSpPr>
        <p:spPr>
          <a:xfrm>
            <a:off x="5684364" y="2082121"/>
            <a:ext cx="2017336" cy="1272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SimEntity</a:t>
            </a:r>
            <a:endParaRPr lang="fr-FR" dirty="0"/>
          </a:p>
          <a:p>
            <a:pPr algn="ctr"/>
            <a:r>
              <a:rPr lang="fr-FR" dirty="0"/>
              <a:t>&lt;&lt;abstract&gt;&gt;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00256-3014-4C0E-98CF-2B11E159551B}"/>
              </a:ext>
            </a:extLst>
          </p:cNvPr>
          <p:cNvSpPr/>
          <p:nvPr/>
        </p:nvSpPr>
        <p:spPr>
          <a:xfrm>
            <a:off x="5684364" y="4353980"/>
            <a:ext cx="2017336" cy="127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Etudiant</a:t>
            </a:r>
          </a:p>
          <a:p>
            <a:pPr algn="r"/>
            <a:r>
              <a:rPr lang="fr-FR" sz="1400" dirty="0"/>
              <a:t>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6357B-AA12-4BDA-877A-46994AB80C03}"/>
              </a:ext>
            </a:extLst>
          </p:cNvPr>
          <p:cNvSpPr/>
          <p:nvPr/>
        </p:nvSpPr>
        <p:spPr>
          <a:xfrm>
            <a:off x="9134575" y="4353980"/>
            <a:ext cx="2017336" cy="127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Bonjour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1152A-81FB-4B6B-9E5E-BE1011298000}"/>
              </a:ext>
            </a:extLst>
          </p:cNvPr>
          <p:cNvSpPr/>
          <p:nvPr/>
        </p:nvSpPr>
        <p:spPr>
          <a:xfrm>
            <a:off x="9134575" y="2082121"/>
            <a:ext cx="2017336" cy="1272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SimEvent</a:t>
            </a:r>
            <a:endParaRPr lang="fr-FR" dirty="0"/>
          </a:p>
          <a:p>
            <a:pPr algn="ctr"/>
            <a:r>
              <a:rPr lang="fr-FR" dirty="0"/>
              <a:t>&lt;&lt;abstract&gt;&gt;</a:t>
            </a:r>
          </a:p>
          <a:p>
            <a:pPr algn="r"/>
            <a:r>
              <a:rPr lang="fr-FR" sz="1400" dirty="0" err="1"/>
              <a:t>dateOccurence</a:t>
            </a:r>
            <a:endParaRPr lang="fr-FR" sz="14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0026514-3D9A-4CC6-9FD8-B8CCB57732C2}"/>
              </a:ext>
            </a:extLst>
          </p:cNvPr>
          <p:cNvCxnSpPr>
            <a:cxnSpLocks/>
          </p:cNvCxnSpPr>
          <p:nvPr/>
        </p:nvCxnSpPr>
        <p:spPr>
          <a:xfrm>
            <a:off x="4251489" y="2407146"/>
            <a:ext cx="143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59B5A-09A2-4330-8434-BD193A2FB08B}"/>
              </a:ext>
            </a:extLst>
          </p:cNvPr>
          <p:cNvSpPr/>
          <p:nvPr/>
        </p:nvSpPr>
        <p:spPr>
          <a:xfrm>
            <a:off x="2234153" y="413584"/>
            <a:ext cx="8917758" cy="82012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Programme principal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4E0F8E-783A-4EFB-A6AE-1964ED803E66}"/>
              </a:ext>
            </a:extLst>
          </p:cNvPr>
          <p:cNvSpPr txBox="1"/>
          <p:nvPr/>
        </p:nvSpPr>
        <p:spPr>
          <a:xfrm>
            <a:off x="622169" y="252905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Framework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A4259B-C431-44C7-838D-816BB436A0A1}"/>
              </a:ext>
            </a:extLst>
          </p:cNvPr>
          <p:cNvSpPr txBox="1"/>
          <p:nvPr/>
        </p:nvSpPr>
        <p:spPr>
          <a:xfrm>
            <a:off x="622169" y="4805622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015E66C-65E8-444B-97D2-80D528805D0F}"/>
              </a:ext>
            </a:extLst>
          </p:cNvPr>
          <p:cNvCxnSpPr>
            <a:cxnSpLocks/>
          </p:cNvCxnSpPr>
          <p:nvPr/>
        </p:nvCxnSpPr>
        <p:spPr>
          <a:xfrm flipV="1">
            <a:off x="10649081" y="3354740"/>
            <a:ext cx="0" cy="99924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28AB451-6807-42AF-810F-913B1FC0A87D}"/>
              </a:ext>
            </a:extLst>
          </p:cNvPr>
          <p:cNvCxnSpPr/>
          <p:nvPr/>
        </p:nvCxnSpPr>
        <p:spPr>
          <a:xfrm flipV="1">
            <a:off x="6690326" y="3354740"/>
            <a:ext cx="0" cy="99924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C0373BD6-324A-4A87-BF16-C0DDD82E1048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rot="5400000">
            <a:off x="4543721" y="-67190"/>
            <a:ext cx="848412" cy="3450211"/>
          </a:xfrm>
          <a:prstGeom prst="curvedConnector3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0F6009EA-7CE3-4AAE-96FE-F2F10B9D0026}"/>
              </a:ext>
            </a:extLst>
          </p:cNvPr>
          <p:cNvCxnSpPr>
            <a:stCxn id="13" idx="2"/>
            <a:endCxn id="6" idx="3"/>
          </p:cNvCxnSpPr>
          <p:nvPr/>
        </p:nvCxnSpPr>
        <p:spPr>
          <a:xfrm rot="16200000" flipH="1">
            <a:off x="5319076" y="2607665"/>
            <a:ext cx="3756581" cy="1008668"/>
          </a:xfrm>
          <a:prstGeom prst="curvedConnector4">
            <a:avLst>
              <a:gd name="adj1" fmla="val 7868"/>
              <a:gd name="adj2" fmla="val 193722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8D599F3-E70D-4604-B9A6-F1DBF23A0DF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5400000" flipH="1" flipV="1">
            <a:off x="7595648" y="4087673"/>
            <a:ext cx="636309" cy="2441543"/>
          </a:xfrm>
          <a:prstGeom prst="curvedConnector4">
            <a:avLst>
              <a:gd name="adj1" fmla="val -35926"/>
              <a:gd name="adj2" fmla="val 70656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3677F4C-ADFD-4D1D-A93C-E24AB8D63D2B}"/>
              </a:ext>
            </a:extLst>
          </p:cNvPr>
          <p:cNvCxnSpPr>
            <a:cxnSpLocks/>
          </p:cNvCxnSpPr>
          <p:nvPr/>
        </p:nvCxnSpPr>
        <p:spPr>
          <a:xfrm flipH="1">
            <a:off x="4251489" y="3111999"/>
            <a:ext cx="143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59C033FF-7A3E-43A6-86DD-D356F2891075}"/>
              </a:ext>
            </a:extLst>
          </p:cNvPr>
          <p:cNvSpPr txBox="1"/>
          <p:nvPr/>
        </p:nvSpPr>
        <p:spPr>
          <a:xfrm>
            <a:off x="4538962" y="3093130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Référence 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1791469-1C56-4D84-B69A-DC696C62E9F2}"/>
              </a:ext>
            </a:extLst>
          </p:cNvPr>
          <p:cNvSpPr txBox="1"/>
          <p:nvPr/>
        </p:nvSpPr>
        <p:spPr>
          <a:xfrm>
            <a:off x="4591956" y="2156349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Référence *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41DFDE3-7E28-4D58-AE47-CEF2EA51014A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16200000" flipH="1">
            <a:off x="6693032" y="-95471"/>
            <a:ext cx="12700" cy="690042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266A3F25-3184-44C4-9B12-E79F42B0DB50}"/>
              </a:ext>
            </a:extLst>
          </p:cNvPr>
          <p:cNvSpPr txBox="1"/>
          <p:nvPr/>
        </p:nvSpPr>
        <p:spPr>
          <a:xfrm>
            <a:off x="4538962" y="361418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Référence *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F91E73C-8E03-4C14-961F-96B62F013F78}"/>
              </a:ext>
            </a:extLst>
          </p:cNvPr>
          <p:cNvSpPr txBox="1"/>
          <p:nvPr/>
        </p:nvSpPr>
        <p:spPr>
          <a:xfrm>
            <a:off x="4082329" y="1323091"/>
            <a:ext cx="118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Instancie 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3B7DE01-F4E9-4337-BE86-1DFEBD4F9540}"/>
              </a:ext>
            </a:extLst>
          </p:cNvPr>
          <p:cNvSpPr txBox="1"/>
          <p:nvPr/>
        </p:nvSpPr>
        <p:spPr>
          <a:xfrm>
            <a:off x="7906393" y="1323091"/>
            <a:ext cx="309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Instancie n et donne </a:t>
            </a:r>
            <a:r>
              <a:rPr lang="fr-FR" i="1" dirty="0" err="1">
                <a:solidFill>
                  <a:schemeClr val="accent6">
                    <a:lumMod val="75000"/>
                  </a:schemeClr>
                </a:solidFill>
              </a:rPr>
              <a:t>SimEngine</a:t>
            </a:r>
            <a:endParaRPr lang="fr-FR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466C72C-F00D-4B99-95FD-3278D1D37C2A}"/>
              </a:ext>
            </a:extLst>
          </p:cNvPr>
          <p:cNvSpPr txBox="1"/>
          <p:nvPr/>
        </p:nvSpPr>
        <p:spPr>
          <a:xfrm>
            <a:off x="7888733" y="5887348"/>
            <a:ext cx="10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75000"/>
                  </a:schemeClr>
                </a:solidFill>
              </a:rPr>
              <a:t>instancie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01D5E24D-4ADB-4C14-9DC1-08AC45EDE4F7}"/>
              </a:ext>
            </a:extLst>
          </p:cNvPr>
          <p:cNvCxnSpPr>
            <a:cxnSpLocks/>
          </p:cNvCxnSpPr>
          <p:nvPr/>
        </p:nvCxnSpPr>
        <p:spPr>
          <a:xfrm flipH="1">
            <a:off x="7701700" y="2694730"/>
            <a:ext cx="143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3F2AF3E-2C6B-4A80-80F8-BC763533D2CF}"/>
              </a:ext>
            </a:extLst>
          </p:cNvPr>
          <p:cNvSpPr txBox="1"/>
          <p:nvPr/>
        </p:nvSpPr>
        <p:spPr>
          <a:xfrm>
            <a:off x="7989173" y="2675861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Référence 1</a:t>
            </a:r>
          </a:p>
        </p:txBody>
      </p:sp>
      <p:cxnSp>
        <p:nvCxnSpPr>
          <p:cNvPr id="49" name="Connecteur : en angle 23">
            <a:extLst>
              <a:ext uri="{FF2B5EF4-FFF2-40B4-BE49-F238E27FC236}">
                <a16:creationId xmlns:a16="http://schemas.microsoft.com/office/drawing/2014/main" id="{F3EAC5C7-86CD-4678-BDB4-B2E2B68BE9B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4967926" y="357016"/>
            <a:ext cx="12700" cy="3450211"/>
          </a:xfrm>
          <a:prstGeom prst="curvedConnector3">
            <a:avLst>
              <a:gd name="adj1" fmla="val 180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BBF5C20-2AA5-4E9E-A256-3F3FE0F66DC7}"/>
              </a:ext>
            </a:extLst>
          </p:cNvPr>
          <p:cNvSpPr txBox="1"/>
          <p:nvPr/>
        </p:nvSpPr>
        <p:spPr>
          <a:xfrm>
            <a:off x="4492413" y="177758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FF0000"/>
                </a:solidFill>
              </a:rPr>
              <a:t>initialise</a:t>
            </a:r>
          </a:p>
        </p:txBody>
      </p:sp>
      <p:cxnSp>
        <p:nvCxnSpPr>
          <p:cNvPr id="53" name="Connecteur : en angle 23">
            <a:extLst>
              <a:ext uri="{FF2B5EF4-FFF2-40B4-BE49-F238E27FC236}">
                <a16:creationId xmlns:a16="http://schemas.microsoft.com/office/drawing/2014/main" id="{7158AC53-3CA9-45A9-9FD2-CC9F00163581}"/>
              </a:ext>
            </a:extLst>
          </p:cNvPr>
          <p:cNvCxnSpPr>
            <a:cxnSpLocks/>
            <a:stCxn id="13" idx="1"/>
            <a:endCxn id="4" idx="0"/>
          </p:cNvCxnSpPr>
          <p:nvPr/>
        </p:nvCxnSpPr>
        <p:spPr>
          <a:xfrm rot="10800000" flipH="1" flipV="1">
            <a:off x="2234153" y="823647"/>
            <a:ext cx="1008668" cy="1258474"/>
          </a:xfrm>
          <a:prstGeom prst="curvedConnector4">
            <a:avLst>
              <a:gd name="adj1" fmla="val -22664"/>
              <a:gd name="adj2" fmla="val 66292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7496DF91-1597-4BF9-9683-7B1AE5069128}"/>
              </a:ext>
            </a:extLst>
          </p:cNvPr>
          <p:cNvSpPr txBox="1"/>
          <p:nvPr/>
        </p:nvSpPr>
        <p:spPr>
          <a:xfrm>
            <a:off x="943055" y="82364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FF0000"/>
                </a:solidFill>
              </a:rPr>
              <a:t>Initialise</a:t>
            </a:r>
          </a:p>
          <a:p>
            <a:r>
              <a:rPr lang="fr-FR" i="1" dirty="0" err="1">
                <a:solidFill>
                  <a:srgbClr val="FF0000"/>
                </a:solidFill>
              </a:rPr>
              <a:t>Demarre</a:t>
            </a:r>
            <a:endParaRPr lang="fr-F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861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85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Audoli</dc:creator>
  <cp:lastModifiedBy>Audoli</cp:lastModifiedBy>
  <cp:revision>7</cp:revision>
  <dcterms:created xsi:type="dcterms:W3CDTF">2018-12-04T19:51:29Z</dcterms:created>
  <dcterms:modified xsi:type="dcterms:W3CDTF">2019-12-01T16:03:09Z</dcterms:modified>
</cp:coreProperties>
</file>