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118EF72-14AA-42BF-8561-84C0FF78CE4C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22EE374-743D-49A3-83E9-063EF3904F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2799418"/>
            <a:ext cx="3019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zh-TW" altLang="en-US" sz="5400" dirty="0">
                <a:solidFill>
                  <a:srgbClr val="FFFF00"/>
                </a:solidFill>
                <a:latin typeface="Adobe 黑体 Std R" pitchFamily="34" charset="-128"/>
                <a:ea typeface="Adobe 黑体 Std R" pitchFamily="34" charset="-128"/>
              </a:rPr>
              <a:t>設計理念</a:t>
            </a:r>
            <a:endParaRPr lang="en-US" altLang="zh-TW" sz="5400" dirty="0">
              <a:solidFill>
                <a:srgbClr val="FFFF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591240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zh-TW" altLang="en-US" sz="3600" dirty="0">
                <a:solidFill>
                  <a:prstClr val="black"/>
                </a:solidFill>
                <a:latin typeface="Adobe 黑体 Std R" pitchFamily="34" charset="-128"/>
                <a:ea typeface="Adobe 黑体 Std R" pitchFamily="34" charset="-128"/>
              </a:rPr>
              <a:t>數位</a:t>
            </a:r>
            <a:r>
              <a:rPr lang="zh-TW" altLang="en-US" sz="3600" dirty="0" smtClean="0">
                <a:solidFill>
                  <a:prstClr val="black"/>
                </a:solidFill>
                <a:latin typeface="Adobe 黑体 Std R" pitchFamily="34" charset="-128"/>
                <a:ea typeface="Adobe 黑体 Std R" pitchFamily="34" charset="-128"/>
              </a:rPr>
              <a:t>四</a:t>
            </a:r>
            <a:r>
              <a:rPr lang="en-US" altLang="zh-TW" sz="3600" dirty="0" smtClean="0">
                <a:solidFill>
                  <a:prstClr val="black"/>
                </a:solidFill>
                <a:latin typeface="Adobe 黑体 Std R" pitchFamily="34" charset="-128"/>
                <a:ea typeface="Adobe 黑体 Std R" pitchFamily="34" charset="-128"/>
              </a:rPr>
              <a:t>110219004</a:t>
            </a:r>
            <a:r>
              <a:rPr lang="zh-TW" altLang="en-US" sz="3600" dirty="0" smtClean="0">
                <a:solidFill>
                  <a:prstClr val="black"/>
                </a:solidFill>
                <a:latin typeface="Adobe 黑体 Std R" pitchFamily="34" charset="-128"/>
                <a:ea typeface="Adobe 黑体 Std R" pitchFamily="34" charset="-128"/>
              </a:rPr>
              <a:t>鄭裕勳</a:t>
            </a:r>
            <a:endParaRPr lang="en-US" altLang="zh-TW" sz="3600" dirty="0">
              <a:solidFill>
                <a:prstClr val="black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082052" y="1037540"/>
            <a:ext cx="4810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Android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 的使用介面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主要顏色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是    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#0488d1(Blue)</a:t>
            </a:r>
          </a:p>
          <a:p>
            <a:pPr>
              <a:spcAft>
                <a:spcPts val="1800"/>
              </a:spcAft>
            </a:pP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Status bar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 的背景則採用比主色暗一點的顏色，讓整體視覺更平衡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有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搜尋欄，主要內容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為常用醫院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,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點選後可看醫院電話等資料。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設有三個</a:t>
            </a:r>
            <a:r>
              <a:rPr lang="en-US" altLang="zh-TW" dirty="0">
                <a:latin typeface="Adobe 黑体 Std R" pitchFamily="34" charset="-128"/>
                <a:ea typeface="Adobe 黑体 Std R" pitchFamily="34" charset="-128"/>
              </a:rPr>
              <a:t>Tab 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Bar,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 讓使用者可以直覺性的切換頁面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使用 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icon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顯示醫院外觀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，讓主要內容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更活潑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此頁面為主頁，以藍色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及灰色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做搭配，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版面希望給人有清晰簡潔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的感覺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。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049" y="4221088"/>
            <a:ext cx="27577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2996952"/>
            <a:ext cx="1800200" cy="1800200"/>
          </a:xfrm>
          <a:prstGeom prst="rect">
            <a:avLst/>
          </a:prstGeom>
        </p:spPr>
      </p:pic>
      <p:pic>
        <p:nvPicPr>
          <p:cNvPr id="9" name="圖片 8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3501008"/>
            <a:ext cx="1800200" cy="1800200"/>
          </a:xfrm>
          <a:prstGeom prst="rect">
            <a:avLst/>
          </a:prstGeom>
        </p:spPr>
      </p:pic>
      <p:pic>
        <p:nvPicPr>
          <p:cNvPr id="10" name="圖片 9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4005064"/>
            <a:ext cx="1800200" cy="1800200"/>
          </a:xfrm>
          <a:prstGeom prst="rect">
            <a:avLst/>
          </a:prstGeom>
        </p:spPr>
      </p:pic>
      <p:pic>
        <p:nvPicPr>
          <p:cNvPr id="11" name="圖片 10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4509120"/>
            <a:ext cx="1800200" cy="1800200"/>
          </a:xfrm>
          <a:prstGeom prst="rect">
            <a:avLst/>
          </a:prstGeom>
        </p:spPr>
      </p:pic>
      <p:pic>
        <p:nvPicPr>
          <p:cNvPr id="12" name="圖片 11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5013176"/>
            <a:ext cx="1800200" cy="1800200"/>
          </a:xfrm>
          <a:prstGeom prst="rect">
            <a:avLst/>
          </a:prstGeom>
        </p:spPr>
      </p:pic>
      <p:pic>
        <p:nvPicPr>
          <p:cNvPr id="13" name="圖片 12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517232"/>
            <a:ext cx="1800200" cy="1800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355976" y="1284724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TW" dirty="0">
                <a:latin typeface="Adobe 黑体 Std R" pitchFamily="34" charset="-128"/>
                <a:ea typeface="Adobe 黑体 Std R" pitchFamily="34" charset="-128"/>
              </a:rPr>
              <a:t>Android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 的使用介面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主要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顏色同樣是    </a:t>
            </a:r>
            <a:r>
              <a:rPr lang="en-US" altLang="zh-TW" dirty="0">
                <a:latin typeface="Adobe 黑体 Std R" pitchFamily="34" charset="-128"/>
                <a:ea typeface="Adobe 黑体 Std R" pitchFamily="34" charset="-128"/>
              </a:rPr>
              <a:t>#0488d1(Blue)</a:t>
            </a:r>
          </a:p>
          <a:p>
            <a:pPr>
              <a:spcAft>
                <a:spcPts val="1800"/>
              </a:spcAft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有掛號功能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,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點選後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可直接和醫院通話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透過評分機制讓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使用者做參考以及評價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此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頁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面顯示醫院外觀相關資料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,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讓使用者能更方便找到醫院位置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049" y="4221088"/>
            <a:ext cx="27577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2996952"/>
            <a:ext cx="1800200" cy="1800200"/>
          </a:xfrm>
          <a:prstGeom prst="rect">
            <a:avLst/>
          </a:prstGeom>
        </p:spPr>
      </p:pic>
      <p:pic>
        <p:nvPicPr>
          <p:cNvPr id="9" name="圖片 8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3501008"/>
            <a:ext cx="1800200" cy="1800200"/>
          </a:xfrm>
          <a:prstGeom prst="rect">
            <a:avLst/>
          </a:prstGeom>
        </p:spPr>
      </p:pic>
      <p:pic>
        <p:nvPicPr>
          <p:cNvPr id="10" name="圖片 9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4005064"/>
            <a:ext cx="1800200" cy="1800200"/>
          </a:xfrm>
          <a:prstGeom prst="rect">
            <a:avLst/>
          </a:prstGeom>
        </p:spPr>
      </p:pic>
      <p:pic>
        <p:nvPicPr>
          <p:cNvPr id="11" name="圖片 10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4509120"/>
            <a:ext cx="1800200" cy="1800200"/>
          </a:xfrm>
          <a:prstGeom prst="rect">
            <a:avLst/>
          </a:prstGeom>
        </p:spPr>
      </p:pic>
      <p:pic>
        <p:nvPicPr>
          <p:cNvPr id="12" name="圖片 11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44" y="5013176"/>
            <a:ext cx="1800200" cy="1800200"/>
          </a:xfrm>
          <a:prstGeom prst="rect">
            <a:avLst/>
          </a:prstGeom>
        </p:spPr>
      </p:pic>
      <p:pic>
        <p:nvPicPr>
          <p:cNvPr id="13" name="圖片 12" descr="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517232"/>
            <a:ext cx="1800200" cy="1800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067945" y="827032"/>
            <a:ext cx="460851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IOS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的使用介面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主要顏色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是   </a:t>
            </a:r>
            <a:r>
              <a:rPr lang="en-US" altLang="zh-TW" dirty="0">
                <a:latin typeface="Adobe 黑体 Std R" pitchFamily="34" charset="-128"/>
                <a:ea typeface="Adobe 黑体 Std R" pitchFamily="34" charset="-128"/>
              </a:rPr>
              <a:t>#D50000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(Red)</a:t>
            </a:r>
          </a:p>
          <a:p>
            <a:pPr>
              <a:spcAft>
                <a:spcPts val="1800"/>
              </a:spcAft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將搜尋醫院和編輯醫院清單兩個按鈕 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,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放在右上角，讓使用者可以更直覺性點選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Status bar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的背景則採用比主色暗一點的顏色，讓整體視覺更平衡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下排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設有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三個</a:t>
            </a:r>
            <a:r>
              <a:rPr lang="en-US" altLang="zh-TW" dirty="0">
                <a:latin typeface="Adobe 黑体 Std R" pitchFamily="34" charset="-128"/>
                <a:ea typeface="Adobe 黑体 Std R" pitchFamily="34" charset="-128"/>
              </a:rPr>
              <a:t>Tab Bar,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讓使用者可以直覺性的切換頁面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待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選中的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Tab Bar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採用  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#3e2723(Brown)</a:t>
            </a:r>
          </a:p>
        </p:txBody>
      </p:sp>
      <p:pic>
        <p:nvPicPr>
          <p:cNvPr id="9" name="圖片 8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2996952"/>
            <a:ext cx="1800200" cy="1800200"/>
          </a:xfrm>
          <a:prstGeom prst="rect">
            <a:avLst/>
          </a:prstGeom>
        </p:spPr>
      </p:pic>
      <p:pic>
        <p:nvPicPr>
          <p:cNvPr id="10" name="圖片 9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3512164"/>
            <a:ext cx="1800200" cy="1800200"/>
          </a:xfrm>
          <a:prstGeom prst="rect">
            <a:avLst/>
          </a:prstGeom>
        </p:spPr>
      </p:pic>
      <p:pic>
        <p:nvPicPr>
          <p:cNvPr id="11" name="圖片 10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4027376"/>
            <a:ext cx="1800200" cy="1800200"/>
          </a:xfrm>
          <a:prstGeom prst="rect">
            <a:avLst/>
          </a:prstGeom>
        </p:spPr>
      </p:pic>
      <p:pic>
        <p:nvPicPr>
          <p:cNvPr id="12" name="圖片 11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4542588"/>
            <a:ext cx="1800200" cy="1800200"/>
          </a:xfrm>
          <a:prstGeom prst="rect">
            <a:avLst/>
          </a:prstGeom>
        </p:spPr>
      </p:pic>
      <p:pic>
        <p:nvPicPr>
          <p:cNvPr id="13" name="圖片 12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5057800"/>
            <a:ext cx="1800200" cy="1800200"/>
          </a:xfrm>
          <a:prstGeom prst="rect">
            <a:avLst/>
          </a:prstGeom>
        </p:spPr>
      </p:pic>
      <p:pic>
        <p:nvPicPr>
          <p:cNvPr id="14" name="圖片 13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5517232"/>
            <a:ext cx="1800200" cy="1800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221088"/>
            <a:ext cx="295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96"/>
            <a:ext cx="385569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2996952"/>
            <a:ext cx="1800200" cy="1800200"/>
          </a:xfrm>
          <a:prstGeom prst="rect">
            <a:avLst/>
          </a:prstGeom>
        </p:spPr>
      </p:pic>
      <p:pic>
        <p:nvPicPr>
          <p:cNvPr id="10" name="圖片 9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3512164"/>
            <a:ext cx="1800200" cy="1800200"/>
          </a:xfrm>
          <a:prstGeom prst="rect">
            <a:avLst/>
          </a:prstGeom>
        </p:spPr>
      </p:pic>
      <p:pic>
        <p:nvPicPr>
          <p:cNvPr id="11" name="圖片 10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4027376"/>
            <a:ext cx="1800200" cy="1800200"/>
          </a:xfrm>
          <a:prstGeom prst="rect">
            <a:avLst/>
          </a:prstGeom>
        </p:spPr>
      </p:pic>
      <p:pic>
        <p:nvPicPr>
          <p:cNvPr id="12" name="圖片 11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4542588"/>
            <a:ext cx="1800200" cy="1800200"/>
          </a:xfrm>
          <a:prstGeom prst="rect">
            <a:avLst/>
          </a:prstGeom>
        </p:spPr>
      </p:pic>
      <p:pic>
        <p:nvPicPr>
          <p:cNvPr id="13" name="圖片 12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944" y="5057800"/>
            <a:ext cx="1800200" cy="1800200"/>
          </a:xfrm>
          <a:prstGeom prst="rect">
            <a:avLst/>
          </a:prstGeom>
        </p:spPr>
      </p:pic>
      <p:pic>
        <p:nvPicPr>
          <p:cNvPr id="14" name="圖片 13" descr="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5517232"/>
            <a:ext cx="1800200" cy="1800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221088"/>
            <a:ext cx="295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355976" y="1284724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TW" dirty="0" err="1" smtClean="0">
                <a:latin typeface="Adobe 黑体 Std R" pitchFamily="34" charset="-128"/>
                <a:ea typeface="Adobe 黑体 Std R" pitchFamily="34" charset="-128"/>
              </a:rPr>
              <a:t>ios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的使用介面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主要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顏色同樣是    </a:t>
            </a:r>
            <a:r>
              <a:rPr lang="en-US" altLang="zh-TW" dirty="0">
                <a:latin typeface="Adobe 黑体 Std R" pitchFamily="34" charset="-128"/>
                <a:ea typeface="Adobe 黑体 Std R" pitchFamily="34" charset="-128"/>
              </a:rPr>
              <a:t>#D50000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dirty="0">
                <a:latin typeface="Adobe 黑体 Std R" pitchFamily="34" charset="-128"/>
                <a:ea typeface="Adobe 黑体 Std R" pitchFamily="34" charset="-128"/>
              </a:rPr>
              <a:t>(Red)</a:t>
            </a:r>
          </a:p>
          <a:p>
            <a:pPr>
              <a:spcAft>
                <a:spcPts val="1800"/>
              </a:spcAft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有掛號功能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,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點選後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可直接和醫院通話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透過評分機制讓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使用者做參考以及評價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  <a:p>
            <a:pPr>
              <a:spcAft>
                <a:spcPts val="1800"/>
              </a:spcAft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此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頁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面顯示醫院外觀相關資料</a:t>
            </a: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,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讓使用者能更方便找到醫院位置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1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280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波形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chu01</dc:creator>
  <cp:lastModifiedBy>chu01</cp:lastModifiedBy>
  <cp:revision>1</cp:revision>
  <dcterms:created xsi:type="dcterms:W3CDTF">2017-05-12T12:42:32Z</dcterms:created>
  <dcterms:modified xsi:type="dcterms:W3CDTF">2017-05-15T08:48:01Z</dcterms:modified>
</cp:coreProperties>
</file>