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3" r:id="rId6"/>
    <p:sldId id="262" r:id="rId7"/>
    <p:sldId id="268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0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8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6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B571-BFFE-416E-B85D-89425D2F3868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5A30-63F8-4F5E-8C2F-9CD956F83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0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自动扩展演示场景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15400" y="5334000"/>
            <a:ext cx="2679700" cy="48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Tony    2015/12/7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手机已售</a:t>
            </a:r>
            <a:r>
              <a:rPr lang="zh-TW" altLang="en-US" dirty="0" smtClean="0"/>
              <a:t>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775" y="3307556"/>
            <a:ext cx="6953250" cy="29622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46101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VMs x 2 (Scale-In)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CPU &gt; 50%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阀值控制由插件决定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717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6300" y="28416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演示完成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7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扩展实现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手动扩展</a:t>
            </a:r>
            <a:endParaRPr lang="en-US" altLang="zh-TW" dirty="0" smtClean="0"/>
          </a:p>
          <a:p>
            <a:r>
              <a:rPr lang="zh-TW" altLang="en-US" dirty="0" smtClean="0"/>
              <a:t>依排程定义扩展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可预知负载</a:t>
            </a:r>
            <a:endParaRPr lang="en-US" altLang="zh-TW" dirty="0" smtClean="0"/>
          </a:p>
          <a:p>
            <a:r>
              <a:rPr lang="zh-TW" altLang="en-US" dirty="0" smtClean="0"/>
              <a:t>依负载定义扩展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不可</a:t>
            </a:r>
            <a:r>
              <a:rPr lang="zh-TW" altLang="en-US" dirty="0"/>
              <a:t>预知负</a:t>
            </a:r>
            <a:r>
              <a:rPr lang="zh-TW" altLang="en-US" dirty="0" smtClean="0"/>
              <a:t>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8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ocs.aws.amazon.com/AutoScaling/latest/DeveloperGuide/images/cooldowns-example-scaling-policy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576261"/>
            <a:ext cx="5292725" cy="44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弹</a:t>
            </a:r>
            <a:r>
              <a:rPr lang="zh-TW" altLang="en-US" dirty="0"/>
              <a:t>性</a:t>
            </a:r>
            <a:r>
              <a:rPr lang="zh-TW" altLang="en-US" dirty="0" smtClean="0"/>
              <a:t>架构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4475"/>
          </a:xfrm>
        </p:spPr>
        <p:txBody>
          <a:bodyPr>
            <a:normAutofit/>
          </a:bodyPr>
          <a:lstStyle/>
          <a:p>
            <a:r>
              <a:rPr lang="zh-TW" altLang="en-US" dirty="0"/>
              <a:t>自动侦测虚拟机的健康状</a:t>
            </a:r>
            <a:r>
              <a:rPr lang="zh-TW" altLang="en-US" dirty="0" smtClean="0"/>
              <a:t>态</a:t>
            </a:r>
            <a:endParaRPr lang="en-US" altLang="zh-TW" dirty="0" smtClean="0"/>
          </a:p>
          <a:p>
            <a:r>
              <a:rPr lang="zh-TW" altLang="en-US" dirty="0" smtClean="0"/>
              <a:t>自定义监控项目进行触发扩展</a:t>
            </a:r>
            <a:endParaRPr lang="en-US" altLang="zh-TW" dirty="0" smtClean="0"/>
          </a:p>
          <a:p>
            <a:r>
              <a:rPr lang="zh-TW" altLang="en-US" dirty="0"/>
              <a:t>强化横向扩展能力</a:t>
            </a:r>
          </a:p>
        </p:txBody>
      </p:sp>
      <p:pic>
        <p:nvPicPr>
          <p:cNvPr id="2052" name="Picture 4" descr="http://docs.aws.amazon.com/AutoScaling/latest/DeveloperGuide/images/cooldown-example-start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318000"/>
            <a:ext cx="6549774" cy="205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节省虚拟机运行成本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66934"/>
            <a:ext cx="8928100" cy="828675"/>
          </a:xfrm>
        </p:spPr>
        <p:txBody>
          <a:bodyPr/>
          <a:lstStyle/>
          <a:p>
            <a:r>
              <a:rPr lang="zh-TW" altLang="en-US" dirty="0"/>
              <a:t>按负载量自动启用适当的虚拟机数</a:t>
            </a:r>
            <a:r>
              <a:rPr lang="zh-TW" altLang="en-US" dirty="0" smtClean="0"/>
              <a:t>量</a:t>
            </a:r>
            <a:endParaRPr lang="en-US" altLang="zh-TW" dirty="0"/>
          </a:p>
        </p:txBody>
      </p:sp>
      <p:pic>
        <p:nvPicPr>
          <p:cNvPr id="1026" name="Picture 2" descr="An example showing how buying more capacity than needed can be inefficient from a cost perspectiv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" y="3314699"/>
            <a:ext cx="3734930" cy="25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ample showing how buying less capacity than needed can cause a poor customer experien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74" y="3314698"/>
            <a:ext cx="3613425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example showing how Auto Scaling can adjust capacity as needed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38" y="3314700"/>
            <a:ext cx="4078214" cy="2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6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24733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345278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烽火手机公司发布新智能手机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0" y="2000250"/>
            <a:ext cx="4114800" cy="4351338"/>
          </a:xfrm>
        </p:spPr>
        <p:txBody>
          <a:bodyPr/>
          <a:lstStyle/>
          <a:p>
            <a:r>
              <a:rPr lang="en-US" altLang="zh-TW" dirty="0" err="1" smtClean="0"/>
              <a:t>AutoScaling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扩展数配置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Min size : 1</a:t>
            </a:r>
          </a:p>
          <a:p>
            <a:pPr lvl="1"/>
            <a:r>
              <a:rPr lang="en-US" altLang="zh-TW" dirty="0" smtClean="0"/>
              <a:t>Max size : 5</a:t>
            </a:r>
          </a:p>
          <a:p>
            <a:pPr lvl="1"/>
            <a:r>
              <a:rPr lang="en-US" altLang="zh-TW" dirty="0" smtClean="0"/>
              <a:t>Desired Capacity : </a:t>
            </a:r>
            <a:r>
              <a:rPr lang="en-US" altLang="zh-TW" dirty="0"/>
              <a:t>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Cool Down : 30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CPU </a:t>
            </a:r>
            <a:r>
              <a:rPr lang="zh-TW" altLang="en-US" dirty="0" smtClean="0"/>
              <a:t>负载触发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扩展阀值 </a:t>
            </a:r>
            <a:r>
              <a:rPr lang="en-US" altLang="zh-TW" dirty="0" smtClean="0"/>
              <a:t>: 50%</a:t>
            </a:r>
          </a:p>
          <a:p>
            <a:pPr lvl="1"/>
            <a:r>
              <a:rPr lang="zh-TW" altLang="en-US" dirty="0" smtClean="0"/>
              <a:t>缩减阀值 </a:t>
            </a:r>
            <a:r>
              <a:rPr lang="en-US" altLang="zh-TW" dirty="0" smtClean="0"/>
              <a:t>: 15%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19100" y="2000250"/>
            <a:ext cx="378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手机官网商转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VM x 1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手机正式上市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VM x 5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手机已售罄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VM x 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 descr="An illustration of a basic Auto Scaling grou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9" y="2490782"/>
            <a:ext cx="4128145" cy="29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0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演示实现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监控间隔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Ceilometer Interval : 30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Heat Template Alarm</a:t>
            </a:r>
            <a:r>
              <a:rPr lang="zh-TW" altLang="en-US" dirty="0" smtClean="0"/>
              <a:t>资源 </a:t>
            </a:r>
            <a:r>
              <a:rPr lang="en-US" altLang="zh-TW" dirty="0" smtClean="0"/>
              <a:t>: 30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镜像檔安装 </a:t>
            </a:r>
            <a:r>
              <a:rPr lang="en-US" altLang="zh-TW" dirty="0" smtClean="0"/>
              <a:t>WordPress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Axure</a:t>
            </a:r>
            <a:r>
              <a:rPr lang="en-US" altLang="zh-TW" dirty="0" smtClean="0"/>
              <a:t> RP </a:t>
            </a:r>
            <a:r>
              <a:rPr lang="zh-TW" altLang="en-US" dirty="0" smtClean="0"/>
              <a:t>内容产生器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模拟并发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并行刷新页面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火狐插件</a:t>
            </a:r>
            <a:r>
              <a:rPr lang="en-US" altLang="zh-TW" dirty="0"/>
              <a:t> </a:t>
            </a:r>
            <a:r>
              <a:rPr lang="en-US" altLang="zh-TW" dirty="0" smtClean="0"/>
              <a:t>in </a:t>
            </a:r>
            <a:r>
              <a:rPr lang="zh-TW" altLang="en-US" dirty="0" smtClean="0"/>
              <a:t>演示笔</a:t>
            </a:r>
            <a:r>
              <a:rPr lang="zh-TW" altLang="en-US" dirty="0" smtClean="0"/>
              <a:t>电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ReloadEvery</a:t>
            </a:r>
            <a:r>
              <a:rPr lang="zh-TW" altLang="en-US" dirty="0" smtClean="0"/>
              <a:t>插件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099" y="1040967"/>
            <a:ext cx="5982463" cy="2767875"/>
          </a:xfrm>
          <a:prstGeom prst="rect">
            <a:avLst/>
          </a:prstGeom>
        </p:spPr>
      </p:pic>
      <p:pic>
        <p:nvPicPr>
          <p:cNvPr id="1026" name="Picture 2" descr="http://images.cnblogs.com/cnblogs_com/taven/ReloadEv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67" y="3529228"/>
            <a:ext cx="1914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7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手机官网商转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922" y="1690688"/>
            <a:ext cx="7342857" cy="408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422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VM x 1  (</a:t>
            </a:r>
            <a:r>
              <a:rPr lang="zh-TW" altLang="en-US" sz="3200" dirty="0" smtClean="0"/>
              <a:t>默认值</a:t>
            </a:r>
            <a:r>
              <a:rPr lang="en-US" altLang="zh-TW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CPU &lt; 15%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阀值控制由插件决定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623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手机正式上市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1" y="2304055"/>
            <a:ext cx="594139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7" y="1244600"/>
            <a:ext cx="5778912" cy="2628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43700" y="4214366"/>
            <a:ext cx="46101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VMs x 5 (Scale-Out)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CPU in 15% ~ 50%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阀值控制由插件决</a:t>
            </a:r>
            <a:r>
              <a:rPr lang="zh-TW" altLang="en-US" sz="2800" dirty="0" smtClean="0"/>
              <a:t>定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523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310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自动扩展演示场景</vt:lpstr>
      <vt:lpstr>扩展实现</vt:lpstr>
      <vt:lpstr>弹性架构</vt:lpstr>
      <vt:lpstr>节省虚拟机运行成本</vt:lpstr>
      <vt:lpstr>应用场景</vt:lpstr>
      <vt:lpstr>烽火手机公司发布新智能手机</vt:lpstr>
      <vt:lpstr>演示实现</vt:lpstr>
      <vt:lpstr>手机官网商转 </vt:lpstr>
      <vt:lpstr>手机正式上市</vt:lpstr>
      <vt:lpstr>手机已售罄</vt:lpstr>
      <vt:lpstr>演示完成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 Cheng</dc:creator>
  <cp:lastModifiedBy>Tony Cheng</cp:lastModifiedBy>
  <cp:revision>36</cp:revision>
  <dcterms:created xsi:type="dcterms:W3CDTF">2015-12-07T01:40:42Z</dcterms:created>
  <dcterms:modified xsi:type="dcterms:W3CDTF">2015-12-07T06:44:51Z</dcterms:modified>
</cp:coreProperties>
</file>