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69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2"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39" autoAdjust="0"/>
  </p:normalViewPr>
  <p:slideViewPr>
    <p:cSldViewPr snapToGrid="0">
      <p:cViewPr>
        <p:scale>
          <a:sx n="90" d="100"/>
          <a:sy n="90" d="100"/>
        </p:scale>
        <p:origin x="1356" y="102"/>
      </p:cViewPr>
      <p:guideLst>
        <p:guide orient="horz" pos="2160"/>
        <p:guide pos="3840"/>
        <p:guide pos="529"/>
        <p:guide pos="7151"/>
        <p:guide orient="horz" pos="3793"/>
        <p:guide orient="horz" pos="6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8</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a:t>9/11/2019</a:t>
            </a:r>
            <a:endParaRPr/>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SPS – What problems do we solve?</a:t>
            </a:r>
            <a:endParaRPr sz="2800" b="1" u="sng">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1614129304"/>
              </p:ext>
            </p:extLst>
          </p:nvPr>
        </p:nvGraphicFramePr>
        <p:xfrm>
          <a:off x="839787" y="1102466"/>
          <a:ext cx="10512427" cy="503557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Idea-stage projects  from universities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rarely university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far enough for the </a:t>
                      </a:r>
                      <a:r>
                        <a:rPr lang="en-US" dirty="0" err="1">
                          <a:solidFill>
                            <a:srgbClr val="1BE1A8"/>
                          </a:solidFill>
                        </a:rPr>
                        <a:t>UnternehmerTUM</a:t>
                      </a: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5738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80919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781731"/>
                  </a:ext>
                </a:extLst>
              </a:tr>
            </a:tbl>
          </a:graphicData>
        </a:graphic>
      </p:graphicFrame>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767770"/>
            <a:chOff x="578933" y="588580"/>
            <a:chExt cx="8503751" cy="5767770"/>
          </a:xfrm>
        </p:grpSpPr>
        <p:sp>
          <p:nvSpPr>
            <p:cNvPr id="3" name="Textfeld 2">
              <a:extLst>
                <a:ext uri="{FF2B5EF4-FFF2-40B4-BE49-F238E27FC236}">
                  <a16:creationId xmlns:a16="http://schemas.microsoft.com/office/drawing/2014/main" id="{CD60BB34-6A80-4331-AFC9-0A19FD4D5E54}"/>
                </a:ext>
              </a:extLst>
            </p:cNvPr>
            <p:cNvSpPr txBox="1"/>
            <p:nvPr/>
          </p:nvSpPr>
          <p:spPr>
            <a:xfrm>
              <a:off x="3070765" y="720252"/>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7686" y="5676083"/>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67770"/>
              <a:chOff x="578933" y="542413"/>
              <a:chExt cx="2646878" cy="555276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07886"/>
              </a:xfrm>
              <a:prstGeom prst="rect">
                <a:avLst/>
              </a:prstGeom>
              <a:noFill/>
            </p:spPr>
            <p:txBody>
              <a:bodyPr vert="horz" wrap="square" rtlCol="0" anchor="t" anchorCtr="0">
                <a:spAutoFit/>
              </a:bodyPr>
              <a:lstStyle/>
              <a:p>
                <a:pPr algn="ctr"/>
                <a:r>
                  <a:rPr lang="de-DE" sz="4000" b="1" dirty="0">
                    <a:solidFill>
                      <a:schemeClr val="tx1"/>
                    </a:solidFill>
                  </a:rPr>
                  <a:t>120.000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07886"/>
              </a:xfrm>
              <a:prstGeom prst="rect">
                <a:avLst/>
              </a:prstGeom>
              <a:noFill/>
            </p:spPr>
            <p:txBody>
              <a:bodyPr vert="horz" wrap="square" rtlCol="0" anchor="t" anchorCtr="0">
                <a:spAutoFit/>
              </a:bodyPr>
              <a:lstStyle/>
              <a:p>
                <a:pPr algn="ctr"/>
                <a:r>
                  <a:rPr lang="de-DE" sz="4000" b="1" dirty="0">
                    <a:solidFill>
                      <a:schemeClr val="tx1"/>
                    </a:solidFill>
                  </a:rPr>
                  <a:t>12.000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07886"/>
              </a:xfrm>
              <a:prstGeom prst="rect">
                <a:avLst/>
              </a:prstGeom>
              <a:noFill/>
            </p:spPr>
            <p:txBody>
              <a:bodyPr vert="horz" wrap="square" rtlCol="0" anchor="t" anchorCtr="0">
                <a:spAutoFit/>
              </a:bodyPr>
              <a:lstStyle/>
              <a:p>
                <a:pPr algn="ctr"/>
                <a:r>
                  <a:rPr lang="de-DE" sz="4000" b="1" dirty="0">
                    <a:solidFill>
                      <a:schemeClr val="tx1"/>
                    </a:solidFill>
                  </a:rPr>
                  <a:t>6.000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07886"/>
              </a:xfrm>
              <a:prstGeom prst="rect">
                <a:avLst/>
              </a:prstGeom>
              <a:noFill/>
            </p:spPr>
            <p:txBody>
              <a:bodyPr vert="horz" wrap="square" rtlCol="0" anchor="t" anchorCtr="0">
                <a:spAutoFit/>
              </a:bodyPr>
              <a:lstStyle/>
              <a:p>
                <a:pPr algn="ctr"/>
                <a:r>
                  <a:rPr lang="de-DE" sz="4000" b="1" dirty="0">
                    <a:solidFill>
                      <a:schemeClr val="tx1"/>
                    </a:solidFill>
                  </a:rPr>
                  <a:t>3.000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6" y="1244496"/>
              <a:ext cx="851337" cy="1036361"/>
              <a:chOff x="1476696" y="1244496"/>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6" y="124449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40" y="1531844"/>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874538"/>
              <a:ext cx="851337" cy="1036361"/>
              <a:chOff x="1476696" y="124449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24449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531844"/>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548886"/>
              <a:ext cx="851337" cy="1036361"/>
              <a:chOff x="1476696" y="124449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24449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531844"/>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a:t>
            </a:r>
            <a:r>
              <a:rPr lang="de-DE" sz="2800" b="1" u="sng" dirty="0" err="1">
                <a:solidFill>
                  <a:srgbClr val="1BE1A8"/>
                </a:solidFill>
              </a:rPr>
              <a:t>year</a:t>
            </a:r>
            <a:endParaRPr lang="de-DE" sz="2800" b="1" u="sng" dirty="0">
              <a:solidFill>
                <a:srgbClr val="1BE1A8"/>
              </a:solidFill>
            </a:endParaRPr>
          </a:p>
        </p:txBody>
      </p:sp>
    </p:spTree>
    <p:extLst>
      <p:ext uri="{BB962C8B-B14F-4D97-AF65-F5344CB8AC3E}">
        <p14:creationId xmlns:p14="http://schemas.microsoft.com/office/powerpoint/2010/main" val="349451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a:t>
            </a:r>
            <a:r>
              <a:rPr lang="de-DE" sz="2800" b="1" u="sng" dirty="0" err="1">
                <a:solidFill>
                  <a:srgbClr val="1BE1A8"/>
                </a:solidFill>
              </a:rPr>
              <a:t>expansion</a:t>
            </a:r>
            <a:endParaRPr lang="de-DE" sz="2800" b="1" u="sng" dirty="0">
              <a:solidFill>
                <a:srgbClr val="1BE1A8"/>
              </a:solidFill>
            </a:endParaRPr>
          </a:p>
        </p:txBody>
      </p:sp>
      <p:sp>
        <p:nvSpPr>
          <p:cNvPr id="8" name="Textfeld 7">
            <a:extLst>
              <a:ext uri="{FF2B5EF4-FFF2-40B4-BE49-F238E27FC236}">
                <a16:creationId xmlns:a16="http://schemas.microsoft.com/office/drawing/2014/main" id="{142FA543-9729-4695-A56A-8961BE42CBF1}"/>
              </a:ext>
            </a:extLst>
          </p:cNvPr>
          <p:cNvSpPr txBox="1"/>
          <p:nvPr/>
        </p:nvSpPr>
        <p:spPr>
          <a:xfrm>
            <a:off x="3354952" y="841828"/>
            <a:ext cx="5482093"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522380" y="2058045"/>
            <a:ext cx="3147238"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107711" y="4306895"/>
            <a:ext cx="3976576"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522381" y="5451395"/>
            <a:ext cx="3147238" cy="707886"/>
          </a:xfrm>
          <a:prstGeom prst="rect">
            <a:avLst/>
          </a:prstGeom>
          <a:noFill/>
        </p:spPr>
        <p:txBody>
          <a:bodyPr wrap="square" rtlCol="0">
            <a:spAutoFit/>
          </a:bodyPr>
          <a:lstStyle/>
          <a:p>
            <a:pPr algn="ctr"/>
            <a:r>
              <a:rPr lang="de-DE" sz="2000" b="1" dirty="0"/>
              <a:t>User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273083" y="2458155"/>
            <a:ext cx="1645830" cy="1986638"/>
          </a:xfrm>
          <a:prstGeom prst="downArrow">
            <a:avLst>
              <a:gd name="adj1" fmla="val 50000"/>
              <a:gd name="adj2" fmla="val 51318"/>
            </a:avLst>
          </a:prstGeom>
          <a:solidFill>
            <a:srgbClr val="1BE1A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45795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Breitbild</PresentationFormat>
  <Paragraphs>115</Paragraphs>
  <Slides>9</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Arial</vt:lpstr>
      <vt:lpstr>Calibri</vt:lpstr>
      <vt:lpstr>Office Theme</vt:lpstr>
      <vt:lpstr>FoundingBuddies.com</vt:lpstr>
      <vt:lpstr>PowerPoint-Präsentation</vt:lpstr>
      <vt:lpstr>PowerPoint-Präsentation</vt:lpstr>
      <vt:lpstr> </vt:lpstr>
      <vt:lpstr> </vt:lpstr>
      <vt:lpstr> </vt:lpstr>
      <vt:lpstr>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Nicholas Poggendorf</cp:lastModifiedBy>
  <cp:revision>24</cp:revision>
  <dcterms:created xsi:type="dcterms:W3CDTF">2019-09-10T09:10:23Z</dcterms:created>
  <dcterms:modified xsi:type="dcterms:W3CDTF">2019-10-01T15:40:35Z</dcterms:modified>
</cp:coreProperties>
</file>