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31"/>
  </p:notesMasterIdLst>
  <p:handoutMasterIdLst>
    <p:handoutMasterId r:id="rId32"/>
  </p:handoutMasterIdLst>
  <p:sldIdLst>
    <p:sldId id="256" r:id="rId7"/>
    <p:sldId id="393" r:id="rId8"/>
    <p:sldId id="258" r:id="rId9"/>
    <p:sldId id="259" r:id="rId10"/>
    <p:sldId id="397" r:id="rId11"/>
    <p:sldId id="268" r:id="rId12"/>
    <p:sldId id="401" r:id="rId13"/>
    <p:sldId id="394" r:id="rId14"/>
    <p:sldId id="395" r:id="rId15"/>
    <p:sldId id="396" r:id="rId16"/>
    <p:sldId id="271" r:id="rId17"/>
    <p:sldId id="272" r:id="rId18"/>
    <p:sldId id="398" r:id="rId19"/>
    <p:sldId id="400" r:id="rId20"/>
    <p:sldId id="356" r:id="rId21"/>
    <p:sldId id="261" r:id="rId22"/>
    <p:sldId id="257" r:id="rId23"/>
    <p:sldId id="270" r:id="rId24"/>
    <p:sldId id="264" r:id="rId25"/>
    <p:sldId id="267" r:id="rId26"/>
    <p:sldId id="399" r:id="rId27"/>
    <p:sldId id="269" r:id="rId28"/>
    <p:sldId id="402" r:id="rId29"/>
    <p:sldId id="371" r:id="rId30"/>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005293"/>
    <a:srgbClr val="98C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88283" autoAdjust="0"/>
  </p:normalViewPr>
  <p:slideViewPr>
    <p:cSldViewPr snapToGrid="0">
      <p:cViewPr varScale="1">
        <p:scale>
          <a:sx n="157" d="100"/>
          <a:sy n="157" d="100"/>
        </p:scale>
        <p:origin x="156" y="396"/>
      </p:cViewPr>
      <p:guideLst>
        <p:guide orient="horz" pos="2160"/>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1" d="100"/>
          <a:sy n="131" d="100"/>
        </p:scale>
        <p:origin x="-810" y="-96"/>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775240-F137-4A95-ACF4-160707DDA785}" type="doc">
      <dgm:prSet loTypeId="urn:microsoft.com/office/officeart/2008/layout/CircleAccentTimeline" loCatId="process" qsTypeId="urn:microsoft.com/office/officeart/2005/8/quickstyle/simple1" qsCatId="simple" csTypeId="urn:microsoft.com/office/officeart/2005/8/colors/accent1_2" csCatId="accent1" phldr="1"/>
      <dgm:spPr/>
      <dgm:t>
        <a:bodyPr/>
        <a:lstStyle/>
        <a:p>
          <a:endParaRPr lang="de-DE"/>
        </a:p>
      </dgm:t>
    </dgm:pt>
    <dgm:pt modelId="{9A4F2F3F-C3A0-404E-80CE-E05A786E53EA}">
      <dgm:prSet phldrT="[Text]" custT="1"/>
      <dgm:spPr/>
      <dgm:t>
        <a:bodyPr/>
        <a:lstStyle/>
        <a:p>
          <a:r>
            <a:rPr lang="de-DE" sz="1400" dirty="0"/>
            <a:t>2018</a:t>
          </a:r>
        </a:p>
      </dgm:t>
    </dgm:pt>
    <dgm:pt modelId="{D142FAC3-9B29-412A-87F6-0228316976E2}" type="parTrans" cxnId="{B6B67294-04AA-4262-98CF-64D6ACF95DD9}">
      <dgm:prSet/>
      <dgm:spPr/>
      <dgm:t>
        <a:bodyPr/>
        <a:lstStyle/>
        <a:p>
          <a:endParaRPr lang="de-DE" sz="1400"/>
        </a:p>
      </dgm:t>
    </dgm:pt>
    <dgm:pt modelId="{ABAE63FB-EF51-415B-8DD4-0912247A2592}" type="sibTrans" cxnId="{B6B67294-04AA-4262-98CF-64D6ACF95DD9}">
      <dgm:prSet/>
      <dgm:spPr/>
      <dgm:t>
        <a:bodyPr/>
        <a:lstStyle/>
        <a:p>
          <a:endParaRPr lang="de-DE" sz="1400"/>
        </a:p>
      </dgm:t>
    </dgm:pt>
    <dgm:pt modelId="{CF293452-2F4B-4F8B-9DA8-E4E75FB87855}">
      <dgm:prSet phldrT="[Text]" phldr="1" custT="1"/>
      <dgm:spPr/>
      <dgm:t>
        <a:bodyPr/>
        <a:lstStyle/>
        <a:p>
          <a:endParaRPr lang="de-DE" sz="1400" dirty="0"/>
        </a:p>
      </dgm:t>
    </dgm:pt>
    <dgm:pt modelId="{4587A960-72D7-4145-B44C-DE2259FB3A3B}" type="parTrans" cxnId="{FBC8D44C-8960-447B-BC13-2DD3457E9A30}">
      <dgm:prSet/>
      <dgm:spPr/>
      <dgm:t>
        <a:bodyPr/>
        <a:lstStyle/>
        <a:p>
          <a:endParaRPr lang="de-DE" sz="1400"/>
        </a:p>
      </dgm:t>
    </dgm:pt>
    <dgm:pt modelId="{FCF39CE0-A558-44CB-8614-788A10AA1814}" type="sibTrans" cxnId="{FBC8D44C-8960-447B-BC13-2DD3457E9A30}">
      <dgm:prSet/>
      <dgm:spPr/>
      <dgm:t>
        <a:bodyPr/>
        <a:lstStyle/>
        <a:p>
          <a:endParaRPr lang="de-DE" sz="1400"/>
        </a:p>
      </dgm:t>
    </dgm:pt>
    <dgm:pt modelId="{11223778-111F-4AC9-93EE-FA4228FAAAE3}">
      <dgm:prSet phldrT="[Text]" phldr="1" custT="1"/>
      <dgm:spPr/>
      <dgm:t>
        <a:bodyPr/>
        <a:lstStyle/>
        <a:p>
          <a:endParaRPr lang="de-DE" sz="1400" dirty="0"/>
        </a:p>
      </dgm:t>
    </dgm:pt>
    <dgm:pt modelId="{C46E8FEB-251F-4442-8704-A4211442E111}" type="parTrans" cxnId="{011A863C-9560-4967-97A2-480D665A00C9}">
      <dgm:prSet/>
      <dgm:spPr/>
      <dgm:t>
        <a:bodyPr/>
        <a:lstStyle/>
        <a:p>
          <a:endParaRPr lang="de-DE" sz="1400"/>
        </a:p>
      </dgm:t>
    </dgm:pt>
    <dgm:pt modelId="{E3A74F4D-2449-4F63-AAAC-A11CBA42680C}" type="sibTrans" cxnId="{011A863C-9560-4967-97A2-480D665A00C9}">
      <dgm:prSet/>
      <dgm:spPr/>
      <dgm:t>
        <a:bodyPr/>
        <a:lstStyle/>
        <a:p>
          <a:endParaRPr lang="de-DE" sz="1400"/>
        </a:p>
      </dgm:t>
    </dgm:pt>
    <dgm:pt modelId="{BC3B1178-B56E-4E61-BB5C-D90F911676BD}">
      <dgm:prSet phldrT="[Text]" custT="1"/>
      <dgm:spPr/>
      <dgm:t>
        <a:bodyPr/>
        <a:lstStyle/>
        <a:p>
          <a:r>
            <a:rPr lang="de-DE" sz="1400" dirty="0"/>
            <a:t>2019</a:t>
          </a:r>
        </a:p>
      </dgm:t>
    </dgm:pt>
    <dgm:pt modelId="{5679C135-B59F-4CE2-95F4-E7DA02CA16F4}" type="parTrans" cxnId="{A9A4C277-A0FC-479E-A3BA-A72D360D08F2}">
      <dgm:prSet/>
      <dgm:spPr/>
      <dgm:t>
        <a:bodyPr/>
        <a:lstStyle/>
        <a:p>
          <a:endParaRPr lang="de-DE" sz="1400"/>
        </a:p>
      </dgm:t>
    </dgm:pt>
    <dgm:pt modelId="{DEFDE26F-A0E0-4017-801B-628B6465C2EA}" type="sibTrans" cxnId="{A9A4C277-A0FC-479E-A3BA-A72D360D08F2}">
      <dgm:prSet/>
      <dgm:spPr/>
      <dgm:t>
        <a:bodyPr/>
        <a:lstStyle/>
        <a:p>
          <a:endParaRPr lang="de-DE" sz="1400"/>
        </a:p>
      </dgm:t>
    </dgm:pt>
    <dgm:pt modelId="{4AC25AC5-A3FA-4C84-9810-160F4D9F6125}">
      <dgm:prSet phldrT="[Text]" phldr="1" custT="1"/>
      <dgm:spPr/>
      <dgm:t>
        <a:bodyPr/>
        <a:lstStyle/>
        <a:p>
          <a:endParaRPr lang="de-DE" sz="1400" dirty="0"/>
        </a:p>
      </dgm:t>
    </dgm:pt>
    <dgm:pt modelId="{B76D36C0-4D98-4823-A582-1B8D7B5FC7F8}" type="parTrans" cxnId="{6FEED931-6B82-4E8B-9938-76BABB6A6617}">
      <dgm:prSet/>
      <dgm:spPr/>
      <dgm:t>
        <a:bodyPr/>
        <a:lstStyle/>
        <a:p>
          <a:endParaRPr lang="de-DE" sz="1400"/>
        </a:p>
      </dgm:t>
    </dgm:pt>
    <dgm:pt modelId="{BB34B637-5843-4C99-9721-EC8AA7E57EBC}" type="sibTrans" cxnId="{6FEED931-6B82-4E8B-9938-76BABB6A6617}">
      <dgm:prSet/>
      <dgm:spPr/>
      <dgm:t>
        <a:bodyPr/>
        <a:lstStyle/>
        <a:p>
          <a:endParaRPr lang="de-DE" sz="1400"/>
        </a:p>
      </dgm:t>
    </dgm:pt>
    <dgm:pt modelId="{C2933321-85A5-4E63-941F-65FD6F9A2B93}">
      <dgm:prSet phldrT="[Text]" phldr="1" custT="1"/>
      <dgm:spPr/>
      <dgm:t>
        <a:bodyPr/>
        <a:lstStyle/>
        <a:p>
          <a:endParaRPr lang="de-DE" sz="1400" dirty="0"/>
        </a:p>
      </dgm:t>
    </dgm:pt>
    <dgm:pt modelId="{9840D31E-8DCE-40C5-B48C-33B65A28962F}" type="parTrans" cxnId="{57B8898F-EC96-4693-B0C3-2566A38653FA}">
      <dgm:prSet/>
      <dgm:spPr/>
      <dgm:t>
        <a:bodyPr/>
        <a:lstStyle/>
        <a:p>
          <a:endParaRPr lang="de-DE" sz="1400"/>
        </a:p>
      </dgm:t>
    </dgm:pt>
    <dgm:pt modelId="{77E80A9C-F91C-438B-B542-101EA94BF81E}" type="sibTrans" cxnId="{57B8898F-EC96-4693-B0C3-2566A38653FA}">
      <dgm:prSet/>
      <dgm:spPr/>
      <dgm:t>
        <a:bodyPr/>
        <a:lstStyle/>
        <a:p>
          <a:endParaRPr lang="de-DE" sz="1400"/>
        </a:p>
      </dgm:t>
    </dgm:pt>
    <dgm:pt modelId="{C13377C9-B053-4210-AC20-249A70BCC854}">
      <dgm:prSet phldrT="[Text]" custT="1"/>
      <dgm:spPr/>
      <dgm:t>
        <a:bodyPr/>
        <a:lstStyle/>
        <a:p>
          <a:endParaRPr lang="de-DE" sz="1400" dirty="0"/>
        </a:p>
      </dgm:t>
    </dgm:pt>
    <dgm:pt modelId="{E9CAFB68-F707-4F79-949B-AC7B3080ECC5}" type="parTrans" cxnId="{F467871C-C24C-4E5C-B482-AD676CCE625E}">
      <dgm:prSet/>
      <dgm:spPr/>
      <dgm:t>
        <a:bodyPr/>
        <a:lstStyle/>
        <a:p>
          <a:endParaRPr lang="de-DE" sz="1400"/>
        </a:p>
      </dgm:t>
    </dgm:pt>
    <dgm:pt modelId="{E412FE4C-9F05-4936-8501-4B7C10ABC932}" type="sibTrans" cxnId="{F467871C-C24C-4E5C-B482-AD676CCE625E}">
      <dgm:prSet/>
      <dgm:spPr/>
      <dgm:t>
        <a:bodyPr/>
        <a:lstStyle/>
        <a:p>
          <a:endParaRPr lang="de-DE" sz="1400"/>
        </a:p>
      </dgm:t>
    </dgm:pt>
    <dgm:pt modelId="{FA67EF0A-2807-4803-AAE5-CB4BF6C582C5}">
      <dgm:prSet phldrT="[Text]" custT="1"/>
      <dgm:spPr/>
      <dgm:t>
        <a:bodyPr/>
        <a:lstStyle/>
        <a:p>
          <a:endParaRPr lang="de-DE" sz="1400" dirty="0"/>
        </a:p>
      </dgm:t>
    </dgm:pt>
    <dgm:pt modelId="{784A9C5B-28DA-4F3F-9E3E-EB3A115FE620}" type="parTrans" cxnId="{36196650-8848-496C-8C16-18FDE54B6D4E}">
      <dgm:prSet/>
      <dgm:spPr/>
      <dgm:t>
        <a:bodyPr/>
        <a:lstStyle/>
        <a:p>
          <a:endParaRPr lang="de-DE" sz="1400"/>
        </a:p>
      </dgm:t>
    </dgm:pt>
    <dgm:pt modelId="{409C1220-0F1C-4CD3-8043-3352426AFB92}" type="sibTrans" cxnId="{36196650-8848-496C-8C16-18FDE54B6D4E}">
      <dgm:prSet/>
      <dgm:spPr/>
      <dgm:t>
        <a:bodyPr/>
        <a:lstStyle/>
        <a:p>
          <a:endParaRPr lang="de-DE" sz="1400"/>
        </a:p>
      </dgm:t>
    </dgm:pt>
    <dgm:pt modelId="{9DDDABD4-676D-4A55-9561-AB08D18ED7CC}">
      <dgm:prSet phldrT="[Text]" custT="1"/>
      <dgm:spPr/>
      <dgm:t>
        <a:bodyPr/>
        <a:lstStyle/>
        <a:p>
          <a:endParaRPr lang="de-DE" sz="1400" dirty="0"/>
        </a:p>
      </dgm:t>
    </dgm:pt>
    <dgm:pt modelId="{1D350208-A241-48D4-960A-E104178E68F4}" type="parTrans" cxnId="{ECFFA789-F8D0-4033-91D4-E2279965ABC7}">
      <dgm:prSet/>
      <dgm:spPr/>
      <dgm:t>
        <a:bodyPr/>
        <a:lstStyle/>
        <a:p>
          <a:endParaRPr lang="de-DE" sz="1400"/>
        </a:p>
      </dgm:t>
    </dgm:pt>
    <dgm:pt modelId="{62F75B6B-E408-4BBF-8027-601A692B3FC5}" type="sibTrans" cxnId="{ECFFA789-F8D0-4033-91D4-E2279965ABC7}">
      <dgm:prSet/>
      <dgm:spPr/>
      <dgm:t>
        <a:bodyPr/>
        <a:lstStyle/>
        <a:p>
          <a:endParaRPr lang="de-DE" sz="1400"/>
        </a:p>
      </dgm:t>
    </dgm:pt>
    <dgm:pt modelId="{BC792F8F-6152-4C3E-A4AF-DD7A5BD79830}">
      <dgm:prSet phldrT="[Text]" custT="1"/>
      <dgm:spPr/>
      <dgm:t>
        <a:bodyPr/>
        <a:lstStyle/>
        <a:p>
          <a:endParaRPr lang="de-DE" sz="1400" dirty="0"/>
        </a:p>
      </dgm:t>
    </dgm:pt>
    <dgm:pt modelId="{7FF06D7A-CB46-419E-A9B3-744D3B6B7A67}" type="parTrans" cxnId="{9B1D85E2-5EBD-4110-A152-EA26BF3C40A8}">
      <dgm:prSet/>
      <dgm:spPr/>
      <dgm:t>
        <a:bodyPr/>
        <a:lstStyle/>
        <a:p>
          <a:endParaRPr lang="de-DE" sz="1400"/>
        </a:p>
      </dgm:t>
    </dgm:pt>
    <dgm:pt modelId="{4B754AC5-22FC-40F6-8507-A44CC825B820}" type="sibTrans" cxnId="{9B1D85E2-5EBD-4110-A152-EA26BF3C40A8}">
      <dgm:prSet/>
      <dgm:spPr/>
      <dgm:t>
        <a:bodyPr/>
        <a:lstStyle/>
        <a:p>
          <a:endParaRPr lang="de-DE" sz="1400"/>
        </a:p>
      </dgm:t>
    </dgm:pt>
    <dgm:pt modelId="{A8BE6DF5-98E4-4B0D-B443-747DE1F30254}">
      <dgm:prSet phldrT="[Text]" custT="1"/>
      <dgm:spPr/>
      <dgm:t>
        <a:bodyPr/>
        <a:lstStyle/>
        <a:p>
          <a:endParaRPr lang="de-DE" sz="1400" dirty="0"/>
        </a:p>
      </dgm:t>
    </dgm:pt>
    <dgm:pt modelId="{6E4EB86C-8869-44E4-8BF2-E603B7C04C1A}" type="parTrans" cxnId="{F5910B0A-B165-4A77-8B24-E830A2BD0FFE}">
      <dgm:prSet/>
      <dgm:spPr/>
      <dgm:t>
        <a:bodyPr/>
        <a:lstStyle/>
        <a:p>
          <a:endParaRPr lang="de-DE" sz="1400"/>
        </a:p>
      </dgm:t>
    </dgm:pt>
    <dgm:pt modelId="{13A62017-4CE6-467E-A1F2-49F2CA1F3A1A}" type="sibTrans" cxnId="{F5910B0A-B165-4A77-8B24-E830A2BD0FFE}">
      <dgm:prSet/>
      <dgm:spPr/>
      <dgm:t>
        <a:bodyPr/>
        <a:lstStyle/>
        <a:p>
          <a:endParaRPr lang="de-DE" sz="1400"/>
        </a:p>
      </dgm:t>
    </dgm:pt>
    <dgm:pt modelId="{08A5CA3D-61CB-465F-8172-74BAEAB484D7}">
      <dgm:prSet phldrT="[Text]" custT="1"/>
      <dgm:spPr/>
      <dgm:t>
        <a:bodyPr/>
        <a:lstStyle/>
        <a:p>
          <a:endParaRPr lang="de-DE" sz="1400" dirty="0"/>
        </a:p>
      </dgm:t>
    </dgm:pt>
    <dgm:pt modelId="{E2BA9116-34B5-479E-8B12-7DF952934597}" type="parTrans" cxnId="{A66E6B40-7CDA-4CED-91E1-8D75B46CF792}">
      <dgm:prSet/>
      <dgm:spPr/>
      <dgm:t>
        <a:bodyPr/>
        <a:lstStyle/>
        <a:p>
          <a:endParaRPr lang="de-DE" sz="1400"/>
        </a:p>
      </dgm:t>
    </dgm:pt>
    <dgm:pt modelId="{F1B3C3E1-F7F5-4CF5-B59A-F1C543682B54}" type="sibTrans" cxnId="{A66E6B40-7CDA-4CED-91E1-8D75B46CF792}">
      <dgm:prSet/>
      <dgm:spPr/>
      <dgm:t>
        <a:bodyPr/>
        <a:lstStyle/>
        <a:p>
          <a:endParaRPr lang="de-DE" sz="1400"/>
        </a:p>
      </dgm:t>
    </dgm:pt>
    <dgm:pt modelId="{5A502180-FBD5-4486-A30E-0855B8BAAE96}">
      <dgm:prSet phldrT="[Text]" custT="1"/>
      <dgm:spPr/>
      <dgm:t>
        <a:bodyPr/>
        <a:lstStyle/>
        <a:p>
          <a:endParaRPr lang="de-DE" sz="1400" dirty="0"/>
        </a:p>
      </dgm:t>
    </dgm:pt>
    <dgm:pt modelId="{57EFD036-11FC-48FA-BA71-ABD95F5C1A09}" type="parTrans" cxnId="{E52D3C08-E471-4D63-8CEE-EBB322D1CA0E}">
      <dgm:prSet/>
      <dgm:spPr/>
      <dgm:t>
        <a:bodyPr/>
        <a:lstStyle/>
        <a:p>
          <a:endParaRPr lang="de-DE" sz="1400"/>
        </a:p>
      </dgm:t>
    </dgm:pt>
    <dgm:pt modelId="{9BE3E0E4-6917-4B35-B7D9-133A0E299DE8}" type="sibTrans" cxnId="{E52D3C08-E471-4D63-8CEE-EBB322D1CA0E}">
      <dgm:prSet/>
      <dgm:spPr/>
      <dgm:t>
        <a:bodyPr/>
        <a:lstStyle/>
        <a:p>
          <a:endParaRPr lang="de-DE" sz="1400"/>
        </a:p>
      </dgm:t>
    </dgm:pt>
    <dgm:pt modelId="{A6BC6971-F6A6-456A-9044-A6E847DC2501}">
      <dgm:prSet phldrT="[Text]" custT="1"/>
      <dgm:spPr/>
      <dgm:t>
        <a:bodyPr/>
        <a:lstStyle/>
        <a:p>
          <a:endParaRPr lang="de-DE" sz="1400" dirty="0"/>
        </a:p>
      </dgm:t>
    </dgm:pt>
    <dgm:pt modelId="{B8D731F6-5CD7-4C79-BCE3-B873718FDC6E}" type="parTrans" cxnId="{E0B62380-FA85-404A-B543-7C448F5FF7C5}">
      <dgm:prSet/>
      <dgm:spPr/>
      <dgm:t>
        <a:bodyPr/>
        <a:lstStyle/>
        <a:p>
          <a:endParaRPr lang="de-DE" sz="1400"/>
        </a:p>
      </dgm:t>
    </dgm:pt>
    <dgm:pt modelId="{08D92713-E63E-434E-B206-F27B443CD072}" type="sibTrans" cxnId="{E0B62380-FA85-404A-B543-7C448F5FF7C5}">
      <dgm:prSet/>
      <dgm:spPr/>
      <dgm:t>
        <a:bodyPr/>
        <a:lstStyle/>
        <a:p>
          <a:endParaRPr lang="de-DE" sz="1400"/>
        </a:p>
      </dgm:t>
    </dgm:pt>
    <dgm:pt modelId="{43CF16CC-0B0C-41F3-BB64-0F886BF56CB8}">
      <dgm:prSet phldrT="[Text]" custT="1"/>
      <dgm:spPr/>
      <dgm:t>
        <a:bodyPr/>
        <a:lstStyle/>
        <a:p>
          <a:endParaRPr lang="de-DE" sz="1400" dirty="0"/>
        </a:p>
      </dgm:t>
    </dgm:pt>
    <dgm:pt modelId="{D9B9518D-7297-4CA2-A292-00B59ACA1ED9}" type="parTrans" cxnId="{B3303B46-D32A-4B5B-A5A5-FEC41ADB0EEF}">
      <dgm:prSet/>
      <dgm:spPr/>
      <dgm:t>
        <a:bodyPr/>
        <a:lstStyle/>
        <a:p>
          <a:endParaRPr lang="de-DE" sz="1400"/>
        </a:p>
      </dgm:t>
    </dgm:pt>
    <dgm:pt modelId="{4EC9EA17-E2ED-43C7-A09B-9B30D0EAAA5D}" type="sibTrans" cxnId="{B3303B46-D32A-4B5B-A5A5-FEC41ADB0EEF}">
      <dgm:prSet/>
      <dgm:spPr/>
      <dgm:t>
        <a:bodyPr/>
        <a:lstStyle/>
        <a:p>
          <a:endParaRPr lang="de-DE" sz="1400"/>
        </a:p>
      </dgm:t>
    </dgm:pt>
    <dgm:pt modelId="{A08B5DBD-01B0-4272-BD66-77D0005ACFBB}">
      <dgm:prSet phldrT="[Text]" custT="1"/>
      <dgm:spPr/>
      <dgm:t>
        <a:bodyPr/>
        <a:lstStyle/>
        <a:p>
          <a:endParaRPr lang="de-DE" sz="1400" dirty="0"/>
        </a:p>
      </dgm:t>
    </dgm:pt>
    <dgm:pt modelId="{68DA0A3D-A744-4887-A684-3E96D13451AB}" type="parTrans" cxnId="{540A2062-2F1A-4EAB-9F79-7FCADE53D909}">
      <dgm:prSet/>
      <dgm:spPr/>
      <dgm:t>
        <a:bodyPr/>
        <a:lstStyle/>
        <a:p>
          <a:endParaRPr lang="de-DE" sz="1400"/>
        </a:p>
      </dgm:t>
    </dgm:pt>
    <dgm:pt modelId="{EB7AC73C-71BC-4657-AC43-3270BC016606}" type="sibTrans" cxnId="{540A2062-2F1A-4EAB-9F79-7FCADE53D909}">
      <dgm:prSet/>
      <dgm:spPr/>
      <dgm:t>
        <a:bodyPr/>
        <a:lstStyle/>
        <a:p>
          <a:endParaRPr lang="de-DE" sz="1400"/>
        </a:p>
      </dgm:t>
    </dgm:pt>
    <dgm:pt modelId="{D4ACEB4D-C708-45AC-BC1F-0F413FB2B8E2}">
      <dgm:prSet phldrT="[Text]" custT="1"/>
      <dgm:spPr/>
      <dgm:t>
        <a:bodyPr/>
        <a:lstStyle/>
        <a:p>
          <a:endParaRPr lang="de-DE" sz="1400" dirty="0"/>
        </a:p>
      </dgm:t>
    </dgm:pt>
    <dgm:pt modelId="{7D7ADB2E-0430-43EE-BF73-AE0C2CD4CB7C}" type="parTrans" cxnId="{FA90AE97-F85B-48CF-B2B5-124DD637A100}">
      <dgm:prSet/>
      <dgm:spPr/>
      <dgm:t>
        <a:bodyPr/>
        <a:lstStyle/>
        <a:p>
          <a:endParaRPr lang="de-DE" sz="1400"/>
        </a:p>
      </dgm:t>
    </dgm:pt>
    <dgm:pt modelId="{170970A5-8935-44DE-A5BA-1800CE05DCE4}" type="sibTrans" cxnId="{FA90AE97-F85B-48CF-B2B5-124DD637A100}">
      <dgm:prSet/>
      <dgm:spPr/>
      <dgm:t>
        <a:bodyPr/>
        <a:lstStyle/>
        <a:p>
          <a:endParaRPr lang="de-DE" sz="1400"/>
        </a:p>
      </dgm:t>
    </dgm:pt>
    <dgm:pt modelId="{E3BE58D7-BEB3-4BD1-9909-4862E7D319D1}" type="pres">
      <dgm:prSet presAssocID="{3A775240-F137-4A95-ACF4-160707DDA785}" presName="Name0" presStyleCnt="0">
        <dgm:presLayoutVars>
          <dgm:dir/>
        </dgm:presLayoutVars>
      </dgm:prSet>
      <dgm:spPr/>
    </dgm:pt>
    <dgm:pt modelId="{3406B4AA-1B5F-4803-9024-6CD46193B9A8}" type="pres">
      <dgm:prSet presAssocID="{9A4F2F3F-C3A0-404E-80CE-E05A786E53EA}" presName="parComposite" presStyleCnt="0"/>
      <dgm:spPr/>
    </dgm:pt>
    <dgm:pt modelId="{26956682-C59C-4384-8DB7-158961AAAB92}" type="pres">
      <dgm:prSet presAssocID="{9A4F2F3F-C3A0-404E-80CE-E05A786E53EA}" presName="parBigCircle" presStyleLbl="node0" presStyleIdx="0" presStyleCnt="3"/>
      <dgm:spPr/>
    </dgm:pt>
    <dgm:pt modelId="{380815A3-D622-4A1F-85C6-1C6A034395A5}" type="pres">
      <dgm:prSet presAssocID="{9A4F2F3F-C3A0-404E-80CE-E05A786E53EA}" presName="parTx" presStyleLbl="revTx" presStyleIdx="0" presStyleCnt="31"/>
      <dgm:spPr/>
    </dgm:pt>
    <dgm:pt modelId="{E4ADA173-5A08-4410-ABAB-BFAA46C7F408}" type="pres">
      <dgm:prSet presAssocID="{9A4F2F3F-C3A0-404E-80CE-E05A786E53EA}" presName="bSpace" presStyleCnt="0"/>
      <dgm:spPr/>
    </dgm:pt>
    <dgm:pt modelId="{E02C96FA-70E0-4AE5-BF78-BE0933D37D98}" type="pres">
      <dgm:prSet presAssocID="{9A4F2F3F-C3A0-404E-80CE-E05A786E53EA}" presName="parBackupNorm" presStyleCnt="0"/>
      <dgm:spPr/>
    </dgm:pt>
    <dgm:pt modelId="{8A97436B-1BC4-445C-8782-99E84BD63F92}" type="pres">
      <dgm:prSet presAssocID="{ABAE63FB-EF51-415B-8DD4-0912247A2592}" presName="parSpace" presStyleCnt="0"/>
      <dgm:spPr/>
    </dgm:pt>
    <dgm:pt modelId="{7FA8779B-E1C6-4F77-BACD-3ED7E4756408}" type="pres">
      <dgm:prSet presAssocID="{CF293452-2F4B-4F8B-9DA8-E4E75FB87855}" presName="desBackupLeftNorm" presStyleCnt="0"/>
      <dgm:spPr/>
    </dgm:pt>
    <dgm:pt modelId="{B2D387A4-B5F3-4291-A876-917278CD37F3}" type="pres">
      <dgm:prSet presAssocID="{CF293452-2F4B-4F8B-9DA8-E4E75FB87855}" presName="desComposite" presStyleCnt="0"/>
      <dgm:spPr/>
    </dgm:pt>
    <dgm:pt modelId="{91173845-EFB5-4208-B726-EBD3471AB14F}" type="pres">
      <dgm:prSet presAssocID="{CF293452-2F4B-4F8B-9DA8-E4E75FB87855}" presName="desCircle" presStyleLbl="node1" presStyleIdx="0" presStyleCnt="14"/>
      <dgm:spPr/>
    </dgm:pt>
    <dgm:pt modelId="{14999F30-5049-4741-B323-6E938363A9F3}" type="pres">
      <dgm:prSet presAssocID="{CF293452-2F4B-4F8B-9DA8-E4E75FB87855}" presName="chTx" presStyleLbl="revTx" presStyleIdx="1" presStyleCnt="31"/>
      <dgm:spPr/>
    </dgm:pt>
    <dgm:pt modelId="{A9A4EF14-438A-45B8-B387-F0AC5EA68197}" type="pres">
      <dgm:prSet presAssocID="{CF293452-2F4B-4F8B-9DA8-E4E75FB87855}" presName="desTx" presStyleLbl="revTx" presStyleIdx="2" presStyleCnt="31">
        <dgm:presLayoutVars>
          <dgm:bulletEnabled val="1"/>
        </dgm:presLayoutVars>
      </dgm:prSet>
      <dgm:spPr/>
    </dgm:pt>
    <dgm:pt modelId="{B56E414E-2ECA-412C-ADCF-873330DADFC5}" type="pres">
      <dgm:prSet presAssocID="{CF293452-2F4B-4F8B-9DA8-E4E75FB87855}" presName="desBackupRightNorm" presStyleCnt="0"/>
      <dgm:spPr/>
    </dgm:pt>
    <dgm:pt modelId="{6C112E22-08CB-4F81-97FF-5CA5D5780656}" type="pres">
      <dgm:prSet presAssocID="{FCF39CE0-A558-44CB-8614-788A10AA1814}" presName="desSpace" presStyleCnt="0"/>
      <dgm:spPr/>
    </dgm:pt>
    <dgm:pt modelId="{39DB31BE-D1C3-4D13-8B8C-D2BFF5157193}" type="pres">
      <dgm:prSet presAssocID="{11223778-111F-4AC9-93EE-FA4228FAAAE3}" presName="desBackupLeftNorm" presStyleCnt="0"/>
      <dgm:spPr/>
    </dgm:pt>
    <dgm:pt modelId="{3F3A03B2-61ED-40B0-B83A-D8B2A2712D16}" type="pres">
      <dgm:prSet presAssocID="{11223778-111F-4AC9-93EE-FA4228FAAAE3}" presName="desComposite" presStyleCnt="0"/>
      <dgm:spPr/>
    </dgm:pt>
    <dgm:pt modelId="{927565D9-3D03-413C-BEDC-931D0E859A9F}" type="pres">
      <dgm:prSet presAssocID="{11223778-111F-4AC9-93EE-FA4228FAAAE3}" presName="desCircle" presStyleLbl="node1" presStyleIdx="1" presStyleCnt="14"/>
      <dgm:spPr/>
    </dgm:pt>
    <dgm:pt modelId="{A3F2F8D4-D111-4F21-8CB1-A21781283ED5}" type="pres">
      <dgm:prSet presAssocID="{11223778-111F-4AC9-93EE-FA4228FAAAE3}" presName="chTx" presStyleLbl="revTx" presStyleIdx="3" presStyleCnt="31"/>
      <dgm:spPr/>
    </dgm:pt>
    <dgm:pt modelId="{EB9011E0-4F24-4E25-8C24-F9EF24F8BA80}" type="pres">
      <dgm:prSet presAssocID="{11223778-111F-4AC9-93EE-FA4228FAAAE3}" presName="desTx" presStyleLbl="revTx" presStyleIdx="4" presStyleCnt="31">
        <dgm:presLayoutVars>
          <dgm:bulletEnabled val="1"/>
        </dgm:presLayoutVars>
      </dgm:prSet>
      <dgm:spPr/>
    </dgm:pt>
    <dgm:pt modelId="{E9F722C8-D003-470F-849E-21479984E9DC}" type="pres">
      <dgm:prSet presAssocID="{11223778-111F-4AC9-93EE-FA4228FAAAE3}" presName="desBackupRightNorm" presStyleCnt="0"/>
      <dgm:spPr/>
    </dgm:pt>
    <dgm:pt modelId="{69ED6543-EDE3-41DA-A998-1484FCA04F89}" type="pres">
      <dgm:prSet presAssocID="{E3A74F4D-2449-4F63-AAAC-A11CBA42680C}" presName="desSpace" presStyleCnt="0"/>
      <dgm:spPr/>
    </dgm:pt>
    <dgm:pt modelId="{CD91AFE5-725C-4A6A-8105-2ADD3692D7DF}" type="pres">
      <dgm:prSet presAssocID="{FA67EF0A-2807-4803-AAE5-CB4BF6C582C5}" presName="desBackupLeftNorm" presStyleCnt="0"/>
      <dgm:spPr/>
    </dgm:pt>
    <dgm:pt modelId="{209ED734-C6B1-4D39-9338-47310CCFD3A9}" type="pres">
      <dgm:prSet presAssocID="{FA67EF0A-2807-4803-AAE5-CB4BF6C582C5}" presName="desComposite" presStyleCnt="0"/>
      <dgm:spPr/>
    </dgm:pt>
    <dgm:pt modelId="{9CC7FF4C-8B6E-4665-AEC7-7E1390755CBB}" type="pres">
      <dgm:prSet presAssocID="{FA67EF0A-2807-4803-AAE5-CB4BF6C582C5}" presName="desCircle" presStyleLbl="node1" presStyleIdx="2" presStyleCnt="14"/>
      <dgm:spPr/>
    </dgm:pt>
    <dgm:pt modelId="{625BFAF3-BDE5-487E-A46D-3241D2DCA505}" type="pres">
      <dgm:prSet presAssocID="{FA67EF0A-2807-4803-AAE5-CB4BF6C582C5}" presName="chTx" presStyleLbl="revTx" presStyleIdx="5" presStyleCnt="31"/>
      <dgm:spPr/>
    </dgm:pt>
    <dgm:pt modelId="{DC1A814E-99DC-4818-957F-A0A6B7CAF7EC}" type="pres">
      <dgm:prSet presAssocID="{FA67EF0A-2807-4803-AAE5-CB4BF6C582C5}" presName="desTx" presStyleLbl="revTx" presStyleIdx="6" presStyleCnt="31">
        <dgm:presLayoutVars>
          <dgm:bulletEnabled val="1"/>
        </dgm:presLayoutVars>
      </dgm:prSet>
      <dgm:spPr/>
    </dgm:pt>
    <dgm:pt modelId="{215018E0-2F97-4B10-A59A-A0007ACA80C6}" type="pres">
      <dgm:prSet presAssocID="{FA67EF0A-2807-4803-AAE5-CB4BF6C582C5}" presName="desBackupRightNorm" presStyleCnt="0"/>
      <dgm:spPr/>
    </dgm:pt>
    <dgm:pt modelId="{398FC714-46B5-4113-9731-BB49465890F9}" type="pres">
      <dgm:prSet presAssocID="{409C1220-0F1C-4CD3-8043-3352426AFB92}" presName="desSpace" presStyleCnt="0"/>
      <dgm:spPr/>
    </dgm:pt>
    <dgm:pt modelId="{DFC73E11-C829-475F-B5C0-F50B133939F9}" type="pres">
      <dgm:prSet presAssocID="{43CF16CC-0B0C-41F3-BB64-0F886BF56CB8}" presName="desBackupLeftNorm" presStyleCnt="0"/>
      <dgm:spPr/>
    </dgm:pt>
    <dgm:pt modelId="{C1B8886E-53C9-491F-BBE5-85203393451B}" type="pres">
      <dgm:prSet presAssocID="{43CF16CC-0B0C-41F3-BB64-0F886BF56CB8}" presName="desComposite" presStyleCnt="0"/>
      <dgm:spPr/>
    </dgm:pt>
    <dgm:pt modelId="{10A3C0F0-1F25-47BB-B232-5928617D4645}" type="pres">
      <dgm:prSet presAssocID="{43CF16CC-0B0C-41F3-BB64-0F886BF56CB8}" presName="desCircle" presStyleLbl="node1" presStyleIdx="3" presStyleCnt="14"/>
      <dgm:spPr/>
    </dgm:pt>
    <dgm:pt modelId="{B5F22638-5012-4497-8C1F-8B031C2447C9}" type="pres">
      <dgm:prSet presAssocID="{43CF16CC-0B0C-41F3-BB64-0F886BF56CB8}" presName="chTx" presStyleLbl="revTx" presStyleIdx="7" presStyleCnt="31"/>
      <dgm:spPr/>
    </dgm:pt>
    <dgm:pt modelId="{239E9237-1884-42EF-8A1C-BF6F6BF1871B}" type="pres">
      <dgm:prSet presAssocID="{43CF16CC-0B0C-41F3-BB64-0F886BF56CB8}" presName="desTx" presStyleLbl="revTx" presStyleIdx="8" presStyleCnt="31">
        <dgm:presLayoutVars>
          <dgm:bulletEnabled val="1"/>
        </dgm:presLayoutVars>
      </dgm:prSet>
      <dgm:spPr/>
    </dgm:pt>
    <dgm:pt modelId="{B350AA1B-4E0C-4041-9432-4BFA9F0F6CFF}" type="pres">
      <dgm:prSet presAssocID="{43CF16CC-0B0C-41F3-BB64-0F886BF56CB8}" presName="desBackupRightNorm" presStyleCnt="0"/>
      <dgm:spPr/>
    </dgm:pt>
    <dgm:pt modelId="{8D115CCF-910D-4E42-8740-02A9AC84E78C}" type="pres">
      <dgm:prSet presAssocID="{4EC9EA17-E2ED-43C7-A09B-9B30D0EAAA5D}" presName="desSpace" presStyleCnt="0"/>
      <dgm:spPr/>
    </dgm:pt>
    <dgm:pt modelId="{74DAA455-E25C-46A8-83FE-57964BA9F572}" type="pres">
      <dgm:prSet presAssocID="{A08B5DBD-01B0-4272-BD66-77D0005ACFBB}" presName="desBackupLeftNorm" presStyleCnt="0"/>
      <dgm:spPr/>
    </dgm:pt>
    <dgm:pt modelId="{3C7B5495-AFD7-4BE0-A6EC-C6658EB11B3F}" type="pres">
      <dgm:prSet presAssocID="{A08B5DBD-01B0-4272-BD66-77D0005ACFBB}" presName="desComposite" presStyleCnt="0"/>
      <dgm:spPr/>
    </dgm:pt>
    <dgm:pt modelId="{6C12E919-56DF-4D30-83D2-1068BD3DAC8D}" type="pres">
      <dgm:prSet presAssocID="{A08B5DBD-01B0-4272-BD66-77D0005ACFBB}" presName="desCircle" presStyleLbl="node1" presStyleIdx="4" presStyleCnt="14"/>
      <dgm:spPr/>
    </dgm:pt>
    <dgm:pt modelId="{59376536-E779-4498-A172-3C5E0466E79B}" type="pres">
      <dgm:prSet presAssocID="{A08B5DBD-01B0-4272-BD66-77D0005ACFBB}" presName="chTx" presStyleLbl="revTx" presStyleIdx="9" presStyleCnt="31"/>
      <dgm:spPr/>
    </dgm:pt>
    <dgm:pt modelId="{4BA25951-6156-4262-BC6A-897C3BD525A2}" type="pres">
      <dgm:prSet presAssocID="{A08B5DBD-01B0-4272-BD66-77D0005ACFBB}" presName="desTx" presStyleLbl="revTx" presStyleIdx="10" presStyleCnt="31">
        <dgm:presLayoutVars>
          <dgm:bulletEnabled val="1"/>
        </dgm:presLayoutVars>
      </dgm:prSet>
      <dgm:spPr/>
    </dgm:pt>
    <dgm:pt modelId="{D70C2312-48D5-4963-BCE3-A8F2564FEDF8}" type="pres">
      <dgm:prSet presAssocID="{A08B5DBD-01B0-4272-BD66-77D0005ACFBB}" presName="desBackupRightNorm" presStyleCnt="0"/>
      <dgm:spPr/>
    </dgm:pt>
    <dgm:pt modelId="{3F00FCCF-BCB9-49A8-B246-DC2643FB0DFB}" type="pres">
      <dgm:prSet presAssocID="{EB7AC73C-71BC-4657-AC43-3270BC016606}" presName="desSpace" presStyleCnt="0"/>
      <dgm:spPr/>
    </dgm:pt>
    <dgm:pt modelId="{D17B7384-38C0-4829-8E31-EFB4D3DBA3DD}" type="pres">
      <dgm:prSet presAssocID="{D4ACEB4D-C708-45AC-BC1F-0F413FB2B8E2}" presName="desBackupLeftNorm" presStyleCnt="0"/>
      <dgm:spPr/>
    </dgm:pt>
    <dgm:pt modelId="{85D3DD4C-3035-4051-B06E-97431AF33603}" type="pres">
      <dgm:prSet presAssocID="{D4ACEB4D-C708-45AC-BC1F-0F413FB2B8E2}" presName="desComposite" presStyleCnt="0"/>
      <dgm:spPr/>
    </dgm:pt>
    <dgm:pt modelId="{5B32051B-9B81-4C6F-B878-7948821B2A3F}" type="pres">
      <dgm:prSet presAssocID="{D4ACEB4D-C708-45AC-BC1F-0F413FB2B8E2}" presName="desCircle" presStyleLbl="node1" presStyleIdx="5" presStyleCnt="14"/>
      <dgm:spPr/>
    </dgm:pt>
    <dgm:pt modelId="{23CB54B0-4641-4A0E-A0EC-EE5A70371839}" type="pres">
      <dgm:prSet presAssocID="{D4ACEB4D-C708-45AC-BC1F-0F413FB2B8E2}" presName="chTx" presStyleLbl="revTx" presStyleIdx="11" presStyleCnt="31"/>
      <dgm:spPr/>
    </dgm:pt>
    <dgm:pt modelId="{2A77DF3F-84F1-4EE6-B59F-3D06F6FEE216}" type="pres">
      <dgm:prSet presAssocID="{D4ACEB4D-C708-45AC-BC1F-0F413FB2B8E2}" presName="desTx" presStyleLbl="revTx" presStyleIdx="12" presStyleCnt="31">
        <dgm:presLayoutVars>
          <dgm:bulletEnabled val="1"/>
        </dgm:presLayoutVars>
      </dgm:prSet>
      <dgm:spPr/>
    </dgm:pt>
    <dgm:pt modelId="{4C6EF717-A6FD-4C8A-9904-7457DF3E1DE0}" type="pres">
      <dgm:prSet presAssocID="{D4ACEB4D-C708-45AC-BC1F-0F413FB2B8E2}" presName="desBackupRightNorm" presStyleCnt="0"/>
      <dgm:spPr/>
    </dgm:pt>
    <dgm:pt modelId="{914EBE50-B8DC-4DA2-B7BD-8811BC26A634}" type="pres">
      <dgm:prSet presAssocID="{170970A5-8935-44DE-A5BA-1800CE05DCE4}" presName="desSpace" presStyleCnt="0"/>
      <dgm:spPr/>
    </dgm:pt>
    <dgm:pt modelId="{54BD58B1-7969-4564-94D7-1F546CDBB0FA}" type="pres">
      <dgm:prSet presAssocID="{C13377C9-B053-4210-AC20-249A70BCC854}" presName="desBackupLeftNorm" presStyleCnt="0"/>
      <dgm:spPr/>
    </dgm:pt>
    <dgm:pt modelId="{26F2D1E4-D395-4124-B3C5-2CCB075DD89E}" type="pres">
      <dgm:prSet presAssocID="{C13377C9-B053-4210-AC20-249A70BCC854}" presName="desComposite" presStyleCnt="0"/>
      <dgm:spPr/>
    </dgm:pt>
    <dgm:pt modelId="{E9380921-888A-4456-941C-AC2874167C29}" type="pres">
      <dgm:prSet presAssocID="{C13377C9-B053-4210-AC20-249A70BCC854}" presName="desCircle" presStyleLbl="node1" presStyleIdx="6" presStyleCnt="14"/>
      <dgm:spPr/>
    </dgm:pt>
    <dgm:pt modelId="{28864120-171E-4CEB-85BC-A51B63068996}" type="pres">
      <dgm:prSet presAssocID="{C13377C9-B053-4210-AC20-249A70BCC854}" presName="chTx" presStyleLbl="revTx" presStyleIdx="13" presStyleCnt="31"/>
      <dgm:spPr/>
    </dgm:pt>
    <dgm:pt modelId="{706AD987-35D3-4974-AA79-B2C6D18D3C59}" type="pres">
      <dgm:prSet presAssocID="{C13377C9-B053-4210-AC20-249A70BCC854}" presName="desTx" presStyleLbl="revTx" presStyleIdx="14" presStyleCnt="31">
        <dgm:presLayoutVars>
          <dgm:bulletEnabled val="1"/>
        </dgm:presLayoutVars>
      </dgm:prSet>
      <dgm:spPr/>
    </dgm:pt>
    <dgm:pt modelId="{3845F224-5AD7-4307-9425-43A7BBD90B78}" type="pres">
      <dgm:prSet presAssocID="{C13377C9-B053-4210-AC20-249A70BCC854}" presName="desBackupRightNorm" presStyleCnt="0"/>
      <dgm:spPr/>
    </dgm:pt>
    <dgm:pt modelId="{6269D721-63AE-4104-8BC5-6D37252A8953}" type="pres">
      <dgm:prSet presAssocID="{E412FE4C-9F05-4936-8501-4B7C10ABC932}" presName="desSpace" presStyleCnt="0"/>
      <dgm:spPr/>
    </dgm:pt>
    <dgm:pt modelId="{D573FAD3-6FE7-4415-9FDF-51AA9C40F775}" type="pres">
      <dgm:prSet presAssocID="{BC3B1178-B56E-4E61-BB5C-D90F911676BD}" presName="parComposite" presStyleCnt="0"/>
      <dgm:spPr/>
    </dgm:pt>
    <dgm:pt modelId="{FA4E4DD3-B096-4889-94AC-8FF8EC6D519A}" type="pres">
      <dgm:prSet presAssocID="{BC3B1178-B56E-4E61-BB5C-D90F911676BD}" presName="parBigCircle" presStyleLbl="node0" presStyleIdx="1" presStyleCnt="3"/>
      <dgm:spPr/>
    </dgm:pt>
    <dgm:pt modelId="{EA989499-D857-4A86-B544-83F0DC0D528D}" type="pres">
      <dgm:prSet presAssocID="{BC3B1178-B56E-4E61-BB5C-D90F911676BD}" presName="parTx" presStyleLbl="revTx" presStyleIdx="15" presStyleCnt="31"/>
      <dgm:spPr/>
    </dgm:pt>
    <dgm:pt modelId="{1AF17876-B958-432B-B983-004613D2358D}" type="pres">
      <dgm:prSet presAssocID="{BC3B1178-B56E-4E61-BB5C-D90F911676BD}" presName="bSpace" presStyleCnt="0"/>
      <dgm:spPr/>
    </dgm:pt>
    <dgm:pt modelId="{5C1A244D-2D8E-4481-A364-7EF1B398D1BF}" type="pres">
      <dgm:prSet presAssocID="{BC3B1178-B56E-4E61-BB5C-D90F911676BD}" presName="parBackupNorm" presStyleCnt="0"/>
      <dgm:spPr/>
    </dgm:pt>
    <dgm:pt modelId="{739A2C4D-4881-4AE8-827B-2682BEF7EDD9}" type="pres">
      <dgm:prSet presAssocID="{DEFDE26F-A0E0-4017-801B-628B6465C2EA}" presName="parSpace" presStyleCnt="0"/>
      <dgm:spPr/>
    </dgm:pt>
    <dgm:pt modelId="{5446B937-982C-414D-96D8-83DB1174D3B8}" type="pres">
      <dgm:prSet presAssocID="{4AC25AC5-A3FA-4C84-9810-160F4D9F6125}" presName="desBackupLeftNorm" presStyleCnt="0"/>
      <dgm:spPr/>
    </dgm:pt>
    <dgm:pt modelId="{296DBC42-3F12-4065-80DB-D405246565D1}" type="pres">
      <dgm:prSet presAssocID="{4AC25AC5-A3FA-4C84-9810-160F4D9F6125}" presName="desComposite" presStyleCnt="0"/>
      <dgm:spPr/>
    </dgm:pt>
    <dgm:pt modelId="{0681C002-849C-4336-8CAD-5F1FA3C6B82F}" type="pres">
      <dgm:prSet presAssocID="{4AC25AC5-A3FA-4C84-9810-160F4D9F6125}" presName="desCircle" presStyleLbl="node1" presStyleIdx="7" presStyleCnt="14"/>
      <dgm:spPr/>
    </dgm:pt>
    <dgm:pt modelId="{E5A73852-DCEC-4EA2-AF68-51FEFE1A9F72}" type="pres">
      <dgm:prSet presAssocID="{4AC25AC5-A3FA-4C84-9810-160F4D9F6125}" presName="chTx" presStyleLbl="revTx" presStyleIdx="16" presStyleCnt="31"/>
      <dgm:spPr/>
    </dgm:pt>
    <dgm:pt modelId="{AB50B850-681D-4790-831A-164129434B9E}" type="pres">
      <dgm:prSet presAssocID="{4AC25AC5-A3FA-4C84-9810-160F4D9F6125}" presName="desTx" presStyleLbl="revTx" presStyleIdx="17" presStyleCnt="31">
        <dgm:presLayoutVars>
          <dgm:bulletEnabled val="1"/>
        </dgm:presLayoutVars>
      </dgm:prSet>
      <dgm:spPr/>
    </dgm:pt>
    <dgm:pt modelId="{D5CB3DD6-8CF3-4E7A-A772-E2FAA18F94BC}" type="pres">
      <dgm:prSet presAssocID="{4AC25AC5-A3FA-4C84-9810-160F4D9F6125}" presName="desBackupRightNorm" presStyleCnt="0"/>
      <dgm:spPr/>
    </dgm:pt>
    <dgm:pt modelId="{7901A701-055A-4551-A788-336976C4AE88}" type="pres">
      <dgm:prSet presAssocID="{BB34B637-5843-4C99-9721-EC8AA7E57EBC}" presName="desSpace" presStyleCnt="0"/>
      <dgm:spPr/>
    </dgm:pt>
    <dgm:pt modelId="{EA621F5B-0A3A-4582-99DE-2075A08C46E4}" type="pres">
      <dgm:prSet presAssocID="{BC792F8F-6152-4C3E-A4AF-DD7A5BD79830}" presName="desBackupLeftNorm" presStyleCnt="0"/>
      <dgm:spPr/>
    </dgm:pt>
    <dgm:pt modelId="{ADFAF8DE-282F-4758-90AD-FB8AFEF7897A}" type="pres">
      <dgm:prSet presAssocID="{BC792F8F-6152-4C3E-A4AF-DD7A5BD79830}" presName="desComposite" presStyleCnt="0"/>
      <dgm:spPr/>
    </dgm:pt>
    <dgm:pt modelId="{D797A0E2-22B9-4560-A48E-D874E95A3D05}" type="pres">
      <dgm:prSet presAssocID="{BC792F8F-6152-4C3E-A4AF-DD7A5BD79830}" presName="desCircle" presStyleLbl="node1" presStyleIdx="8" presStyleCnt="14"/>
      <dgm:spPr/>
    </dgm:pt>
    <dgm:pt modelId="{7AC04751-CD1B-45A3-8459-4C4B384A0637}" type="pres">
      <dgm:prSet presAssocID="{BC792F8F-6152-4C3E-A4AF-DD7A5BD79830}" presName="chTx" presStyleLbl="revTx" presStyleIdx="18" presStyleCnt="31"/>
      <dgm:spPr/>
    </dgm:pt>
    <dgm:pt modelId="{B023E05C-0425-4D56-9B3C-05F5D86508EC}" type="pres">
      <dgm:prSet presAssocID="{BC792F8F-6152-4C3E-A4AF-DD7A5BD79830}" presName="desTx" presStyleLbl="revTx" presStyleIdx="19" presStyleCnt="31">
        <dgm:presLayoutVars>
          <dgm:bulletEnabled val="1"/>
        </dgm:presLayoutVars>
      </dgm:prSet>
      <dgm:spPr/>
    </dgm:pt>
    <dgm:pt modelId="{B9225371-35BB-4014-9A4B-31773FC19B1B}" type="pres">
      <dgm:prSet presAssocID="{BC792F8F-6152-4C3E-A4AF-DD7A5BD79830}" presName="desBackupRightNorm" presStyleCnt="0"/>
      <dgm:spPr/>
    </dgm:pt>
    <dgm:pt modelId="{8C64BD89-5885-4767-A012-44BF5774AEB9}" type="pres">
      <dgm:prSet presAssocID="{4B754AC5-22FC-40F6-8507-A44CC825B820}" presName="desSpace" presStyleCnt="0"/>
      <dgm:spPr/>
    </dgm:pt>
    <dgm:pt modelId="{095FF02C-3280-48C2-ACCC-F2AF36DF3E85}" type="pres">
      <dgm:prSet presAssocID="{9DDDABD4-676D-4A55-9561-AB08D18ED7CC}" presName="desBackupLeftNorm" presStyleCnt="0"/>
      <dgm:spPr/>
    </dgm:pt>
    <dgm:pt modelId="{4CD74F11-0AA4-4FA4-B7C3-48FEFB7C09B0}" type="pres">
      <dgm:prSet presAssocID="{9DDDABD4-676D-4A55-9561-AB08D18ED7CC}" presName="desComposite" presStyleCnt="0"/>
      <dgm:spPr/>
    </dgm:pt>
    <dgm:pt modelId="{464F23FE-87EF-4417-A8D8-40FA9919D080}" type="pres">
      <dgm:prSet presAssocID="{9DDDABD4-676D-4A55-9561-AB08D18ED7CC}" presName="desCircle" presStyleLbl="node1" presStyleIdx="9" presStyleCnt="14"/>
      <dgm:spPr/>
    </dgm:pt>
    <dgm:pt modelId="{793D3433-4009-4AA8-8D09-413C650E99E0}" type="pres">
      <dgm:prSet presAssocID="{9DDDABD4-676D-4A55-9561-AB08D18ED7CC}" presName="chTx" presStyleLbl="revTx" presStyleIdx="20" presStyleCnt="31"/>
      <dgm:spPr/>
    </dgm:pt>
    <dgm:pt modelId="{7BD34DDF-8B9A-408F-86FA-4E26829DC0CE}" type="pres">
      <dgm:prSet presAssocID="{9DDDABD4-676D-4A55-9561-AB08D18ED7CC}" presName="desTx" presStyleLbl="revTx" presStyleIdx="21" presStyleCnt="31">
        <dgm:presLayoutVars>
          <dgm:bulletEnabled val="1"/>
        </dgm:presLayoutVars>
      </dgm:prSet>
      <dgm:spPr/>
    </dgm:pt>
    <dgm:pt modelId="{8E0E37F6-3856-408E-B845-21F5527D33D6}" type="pres">
      <dgm:prSet presAssocID="{9DDDABD4-676D-4A55-9561-AB08D18ED7CC}" presName="desBackupRightNorm" presStyleCnt="0"/>
      <dgm:spPr/>
    </dgm:pt>
    <dgm:pt modelId="{0FD6C945-AAB5-459E-A812-9703A8DA438A}" type="pres">
      <dgm:prSet presAssocID="{62F75B6B-E408-4BBF-8027-601A692B3FC5}" presName="desSpace" presStyleCnt="0"/>
      <dgm:spPr/>
    </dgm:pt>
    <dgm:pt modelId="{4E6B31C4-AB61-4461-861A-37BD7224841D}" type="pres">
      <dgm:prSet presAssocID="{C2933321-85A5-4E63-941F-65FD6F9A2B93}" presName="parComposite" presStyleCnt="0"/>
      <dgm:spPr/>
    </dgm:pt>
    <dgm:pt modelId="{5B29BB99-A3D5-40FF-9E83-09C8DE342931}" type="pres">
      <dgm:prSet presAssocID="{C2933321-85A5-4E63-941F-65FD6F9A2B93}" presName="parBigCircle" presStyleLbl="node0" presStyleIdx="2" presStyleCnt="3"/>
      <dgm:spPr/>
    </dgm:pt>
    <dgm:pt modelId="{BBA8947C-376E-4926-BE10-6B6F93E8AD8A}" type="pres">
      <dgm:prSet presAssocID="{C2933321-85A5-4E63-941F-65FD6F9A2B93}" presName="parTx" presStyleLbl="revTx" presStyleIdx="22" presStyleCnt="31"/>
      <dgm:spPr/>
    </dgm:pt>
    <dgm:pt modelId="{79B5D494-B82D-452C-9A9D-BEBA1596885F}" type="pres">
      <dgm:prSet presAssocID="{C2933321-85A5-4E63-941F-65FD6F9A2B93}" presName="bSpace" presStyleCnt="0"/>
      <dgm:spPr/>
    </dgm:pt>
    <dgm:pt modelId="{CB3EAD29-A7A6-4939-8215-3124613AA99B}" type="pres">
      <dgm:prSet presAssocID="{C2933321-85A5-4E63-941F-65FD6F9A2B93}" presName="parBackupNorm" presStyleCnt="0"/>
      <dgm:spPr/>
    </dgm:pt>
    <dgm:pt modelId="{8715624B-74D5-4E3F-B38F-419A6C2E207D}" type="pres">
      <dgm:prSet presAssocID="{77E80A9C-F91C-438B-B542-101EA94BF81E}" presName="parSpace" presStyleCnt="0"/>
      <dgm:spPr/>
    </dgm:pt>
    <dgm:pt modelId="{17911049-1EE7-42B8-9DD4-89A03C0DCFC3}" type="pres">
      <dgm:prSet presAssocID="{08A5CA3D-61CB-465F-8172-74BAEAB484D7}" presName="desBackupLeftNorm" presStyleCnt="0"/>
      <dgm:spPr/>
    </dgm:pt>
    <dgm:pt modelId="{1B76C863-F572-42EC-8212-1600B5C14A5A}" type="pres">
      <dgm:prSet presAssocID="{08A5CA3D-61CB-465F-8172-74BAEAB484D7}" presName="desComposite" presStyleCnt="0"/>
      <dgm:spPr/>
    </dgm:pt>
    <dgm:pt modelId="{14C65B2D-9127-4E64-879C-C173AFEA03F9}" type="pres">
      <dgm:prSet presAssocID="{08A5CA3D-61CB-465F-8172-74BAEAB484D7}" presName="desCircle" presStyleLbl="node1" presStyleIdx="10" presStyleCnt="14"/>
      <dgm:spPr/>
    </dgm:pt>
    <dgm:pt modelId="{2C6CE78D-39E1-402E-B948-083C6BE47347}" type="pres">
      <dgm:prSet presAssocID="{08A5CA3D-61CB-465F-8172-74BAEAB484D7}" presName="chTx" presStyleLbl="revTx" presStyleIdx="23" presStyleCnt="31"/>
      <dgm:spPr/>
    </dgm:pt>
    <dgm:pt modelId="{0A0D9426-9818-4526-86D2-52B87FD7D408}" type="pres">
      <dgm:prSet presAssocID="{08A5CA3D-61CB-465F-8172-74BAEAB484D7}" presName="desTx" presStyleLbl="revTx" presStyleIdx="24" presStyleCnt="31">
        <dgm:presLayoutVars>
          <dgm:bulletEnabled val="1"/>
        </dgm:presLayoutVars>
      </dgm:prSet>
      <dgm:spPr/>
    </dgm:pt>
    <dgm:pt modelId="{B84BAED8-5E7C-4637-9216-E86030632A0F}" type="pres">
      <dgm:prSet presAssocID="{08A5CA3D-61CB-465F-8172-74BAEAB484D7}" presName="desBackupRightNorm" presStyleCnt="0"/>
      <dgm:spPr/>
    </dgm:pt>
    <dgm:pt modelId="{1833A880-1B53-412D-824A-6F41A236E3EE}" type="pres">
      <dgm:prSet presAssocID="{F1B3C3E1-F7F5-4CF5-B59A-F1C543682B54}" presName="desSpace" presStyleCnt="0"/>
      <dgm:spPr/>
    </dgm:pt>
    <dgm:pt modelId="{6BA4AFA0-FCAB-4F89-BB5C-364CB4068EA2}" type="pres">
      <dgm:prSet presAssocID="{5A502180-FBD5-4486-A30E-0855B8BAAE96}" presName="desBackupLeftNorm" presStyleCnt="0"/>
      <dgm:spPr/>
    </dgm:pt>
    <dgm:pt modelId="{C54A75B3-A883-4BD2-ADD0-8501BBFE744A}" type="pres">
      <dgm:prSet presAssocID="{5A502180-FBD5-4486-A30E-0855B8BAAE96}" presName="desComposite" presStyleCnt="0"/>
      <dgm:spPr/>
    </dgm:pt>
    <dgm:pt modelId="{EE8FCB5D-AC80-49F2-8283-208EE63D7D32}" type="pres">
      <dgm:prSet presAssocID="{5A502180-FBD5-4486-A30E-0855B8BAAE96}" presName="desCircle" presStyleLbl="node1" presStyleIdx="11" presStyleCnt="14"/>
      <dgm:spPr/>
    </dgm:pt>
    <dgm:pt modelId="{B84780AE-16AE-4324-97A5-FF3D2B7F59FE}" type="pres">
      <dgm:prSet presAssocID="{5A502180-FBD5-4486-A30E-0855B8BAAE96}" presName="chTx" presStyleLbl="revTx" presStyleIdx="25" presStyleCnt="31"/>
      <dgm:spPr/>
    </dgm:pt>
    <dgm:pt modelId="{78F20331-5271-47A6-ABEF-F0FAE4EC3C19}" type="pres">
      <dgm:prSet presAssocID="{5A502180-FBD5-4486-A30E-0855B8BAAE96}" presName="desTx" presStyleLbl="revTx" presStyleIdx="26" presStyleCnt="31">
        <dgm:presLayoutVars>
          <dgm:bulletEnabled val="1"/>
        </dgm:presLayoutVars>
      </dgm:prSet>
      <dgm:spPr/>
    </dgm:pt>
    <dgm:pt modelId="{0DCCD806-6B9D-4F1D-B5BC-91D22DA462BA}" type="pres">
      <dgm:prSet presAssocID="{5A502180-FBD5-4486-A30E-0855B8BAAE96}" presName="desBackupRightNorm" presStyleCnt="0"/>
      <dgm:spPr/>
    </dgm:pt>
    <dgm:pt modelId="{6EA9A90B-F98A-4A39-A18B-04ACB4A8A053}" type="pres">
      <dgm:prSet presAssocID="{9BE3E0E4-6917-4B35-B7D9-133A0E299DE8}" presName="desSpace" presStyleCnt="0"/>
      <dgm:spPr/>
    </dgm:pt>
    <dgm:pt modelId="{6E5ABD90-8096-4E0A-8C22-533E825E2465}" type="pres">
      <dgm:prSet presAssocID="{A6BC6971-F6A6-456A-9044-A6E847DC2501}" presName="desBackupLeftNorm" presStyleCnt="0"/>
      <dgm:spPr/>
    </dgm:pt>
    <dgm:pt modelId="{FF5C558B-B7D7-4DBC-801E-EE8BE100E7A9}" type="pres">
      <dgm:prSet presAssocID="{A6BC6971-F6A6-456A-9044-A6E847DC2501}" presName="desComposite" presStyleCnt="0"/>
      <dgm:spPr/>
    </dgm:pt>
    <dgm:pt modelId="{4AB5D2FA-F10F-4F2A-837A-F3CCD785FA55}" type="pres">
      <dgm:prSet presAssocID="{A6BC6971-F6A6-456A-9044-A6E847DC2501}" presName="desCircle" presStyleLbl="node1" presStyleIdx="12" presStyleCnt="14"/>
      <dgm:spPr/>
    </dgm:pt>
    <dgm:pt modelId="{18D04308-D0DC-44D8-869E-710C8D2C75FD}" type="pres">
      <dgm:prSet presAssocID="{A6BC6971-F6A6-456A-9044-A6E847DC2501}" presName="chTx" presStyleLbl="revTx" presStyleIdx="27" presStyleCnt="31"/>
      <dgm:spPr/>
    </dgm:pt>
    <dgm:pt modelId="{74D637C0-0C77-471D-810D-C3F19CDB6F53}" type="pres">
      <dgm:prSet presAssocID="{A6BC6971-F6A6-456A-9044-A6E847DC2501}" presName="desTx" presStyleLbl="revTx" presStyleIdx="28" presStyleCnt="31">
        <dgm:presLayoutVars>
          <dgm:bulletEnabled val="1"/>
        </dgm:presLayoutVars>
      </dgm:prSet>
      <dgm:spPr/>
    </dgm:pt>
    <dgm:pt modelId="{610EE727-B36F-478A-A5B4-572845DB629C}" type="pres">
      <dgm:prSet presAssocID="{A6BC6971-F6A6-456A-9044-A6E847DC2501}" presName="desBackupRightNorm" presStyleCnt="0"/>
      <dgm:spPr/>
    </dgm:pt>
    <dgm:pt modelId="{1360C805-AC07-489D-8C69-21825BBF1A81}" type="pres">
      <dgm:prSet presAssocID="{08D92713-E63E-434E-B206-F27B443CD072}" presName="desSpace" presStyleCnt="0"/>
      <dgm:spPr/>
    </dgm:pt>
    <dgm:pt modelId="{1C739DB0-B86B-4C75-BAAD-842AE2C0B7E9}" type="pres">
      <dgm:prSet presAssocID="{A8BE6DF5-98E4-4B0D-B443-747DE1F30254}" presName="desBackupLeftNorm" presStyleCnt="0"/>
      <dgm:spPr/>
    </dgm:pt>
    <dgm:pt modelId="{EA92A1DA-96B3-4813-9229-E6964D55E99C}" type="pres">
      <dgm:prSet presAssocID="{A8BE6DF5-98E4-4B0D-B443-747DE1F30254}" presName="desComposite" presStyleCnt="0"/>
      <dgm:spPr/>
    </dgm:pt>
    <dgm:pt modelId="{EBDFD516-5B30-478C-8E95-9EC290F9FD15}" type="pres">
      <dgm:prSet presAssocID="{A8BE6DF5-98E4-4B0D-B443-747DE1F30254}" presName="desCircle" presStyleLbl="node1" presStyleIdx="13" presStyleCnt="14"/>
      <dgm:spPr/>
    </dgm:pt>
    <dgm:pt modelId="{A3C94A27-6283-41F9-AFA0-F4FDE7A4A46C}" type="pres">
      <dgm:prSet presAssocID="{A8BE6DF5-98E4-4B0D-B443-747DE1F30254}" presName="chTx" presStyleLbl="revTx" presStyleIdx="29" presStyleCnt="31"/>
      <dgm:spPr/>
    </dgm:pt>
    <dgm:pt modelId="{C0184217-79DC-481B-9382-C06FA90D1D8A}" type="pres">
      <dgm:prSet presAssocID="{A8BE6DF5-98E4-4B0D-B443-747DE1F30254}" presName="desTx" presStyleLbl="revTx" presStyleIdx="30" presStyleCnt="31">
        <dgm:presLayoutVars>
          <dgm:bulletEnabled val="1"/>
        </dgm:presLayoutVars>
      </dgm:prSet>
      <dgm:spPr/>
    </dgm:pt>
    <dgm:pt modelId="{2F5563D7-D797-4D29-B89C-0F5C2ACF5A7C}" type="pres">
      <dgm:prSet presAssocID="{A8BE6DF5-98E4-4B0D-B443-747DE1F30254}" presName="desBackupRightNorm" presStyleCnt="0"/>
      <dgm:spPr/>
    </dgm:pt>
    <dgm:pt modelId="{1A7FC1B4-6518-4AD3-8E08-23B6AE7129E1}" type="pres">
      <dgm:prSet presAssocID="{13A62017-4CE6-467E-A1F2-49F2CA1F3A1A}" presName="desSpace" presStyleCnt="0"/>
      <dgm:spPr/>
    </dgm:pt>
  </dgm:ptLst>
  <dgm:cxnLst>
    <dgm:cxn modelId="{B146E806-8E32-44CD-9A75-900853B61741}" type="presOf" srcId="{FA67EF0A-2807-4803-AAE5-CB4BF6C582C5}" destId="{625BFAF3-BDE5-487E-A46D-3241D2DCA505}" srcOrd="0" destOrd="0" presId="urn:microsoft.com/office/officeart/2008/layout/CircleAccentTimeline"/>
    <dgm:cxn modelId="{E52D3C08-E471-4D63-8CEE-EBB322D1CA0E}" srcId="{C2933321-85A5-4E63-941F-65FD6F9A2B93}" destId="{5A502180-FBD5-4486-A30E-0855B8BAAE96}" srcOrd="1" destOrd="0" parTransId="{57EFD036-11FC-48FA-BA71-ABD95F5C1A09}" sibTransId="{9BE3E0E4-6917-4B35-B7D9-133A0E299DE8}"/>
    <dgm:cxn modelId="{F5910B0A-B165-4A77-8B24-E830A2BD0FFE}" srcId="{C2933321-85A5-4E63-941F-65FD6F9A2B93}" destId="{A8BE6DF5-98E4-4B0D-B443-747DE1F30254}" srcOrd="3" destOrd="0" parTransId="{6E4EB86C-8869-44E4-8BF2-E603B7C04C1A}" sibTransId="{13A62017-4CE6-467E-A1F2-49F2CA1F3A1A}"/>
    <dgm:cxn modelId="{6657E112-ACDE-40DE-B8CA-CAB9B6E8514F}" type="presOf" srcId="{9DDDABD4-676D-4A55-9561-AB08D18ED7CC}" destId="{793D3433-4009-4AA8-8D09-413C650E99E0}" srcOrd="0" destOrd="0" presId="urn:microsoft.com/office/officeart/2008/layout/CircleAccentTimeline"/>
    <dgm:cxn modelId="{F467871C-C24C-4E5C-B482-AD676CCE625E}" srcId="{9A4F2F3F-C3A0-404E-80CE-E05A786E53EA}" destId="{C13377C9-B053-4210-AC20-249A70BCC854}" srcOrd="6" destOrd="0" parTransId="{E9CAFB68-F707-4F79-949B-AC7B3080ECC5}" sibTransId="{E412FE4C-9F05-4936-8501-4B7C10ABC932}"/>
    <dgm:cxn modelId="{7B9EF729-6A3B-48CC-AA72-A4490D4C58A4}" type="presOf" srcId="{CF293452-2F4B-4F8B-9DA8-E4E75FB87855}" destId="{14999F30-5049-4741-B323-6E938363A9F3}" srcOrd="0" destOrd="0" presId="urn:microsoft.com/office/officeart/2008/layout/CircleAccentTimeline"/>
    <dgm:cxn modelId="{27906A2F-5B72-4BE6-9FB7-7087B49E29FC}" type="presOf" srcId="{A08B5DBD-01B0-4272-BD66-77D0005ACFBB}" destId="{59376536-E779-4498-A172-3C5E0466E79B}" srcOrd="0" destOrd="0" presId="urn:microsoft.com/office/officeart/2008/layout/CircleAccentTimeline"/>
    <dgm:cxn modelId="{6FEED931-6B82-4E8B-9938-76BABB6A6617}" srcId="{BC3B1178-B56E-4E61-BB5C-D90F911676BD}" destId="{4AC25AC5-A3FA-4C84-9810-160F4D9F6125}" srcOrd="0" destOrd="0" parTransId="{B76D36C0-4D98-4823-A582-1B8D7B5FC7F8}" sibTransId="{BB34B637-5843-4C99-9721-EC8AA7E57EBC}"/>
    <dgm:cxn modelId="{011A863C-9560-4967-97A2-480D665A00C9}" srcId="{9A4F2F3F-C3A0-404E-80CE-E05A786E53EA}" destId="{11223778-111F-4AC9-93EE-FA4228FAAAE3}" srcOrd="1" destOrd="0" parTransId="{C46E8FEB-251F-4442-8704-A4211442E111}" sibTransId="{E3A74F4D-2449-4F63-AAAC-A11CBA42680C}"/>
    <dgm:cxn modelId="{A66E6B40-7CDA-4CED-91E1-8D75B46CF792}" srcId="{C2933321-85A5-4E63-941F-65FD6F9A2B93}" destId="{08A5CA3D-61CB-465F-8172-74BAEAB484D7}" srcOrd="0" destOrd="0" parTransId="{E2BA9116-34B5-479E-8B12-7DF952934597}" sibTransId="{F1B3C3E1-F7F5-4CF5-B59A-F1C543682B54}"/>
    <dgm:cxn modelId="{540A2062-2F1A-4EAB-9F79-7FCADE53D909}" srcId="{9A4F2F3F-C3A0-404E-80CE-E05A786E53EA}" destId="{A08B5DBD-01B0-4272-BD66-77D0005ACFBB}" srcOrd="4" destOrd="0" parTransId="{68DA0A3D-A744-4887-A684-3E96D13451AB}" sibTransId="{EB7AC73C-71BC-4657-AC43-3270BC016606}"/>
    <dgm:cxn modelId="{475D8743-9F0B-4DB7-9946-9B50B25EBAF6}" type="presOf" srcId="{4AC25AC5-A3FA-4C84-9810-160F4D9F6125}" destId="{E5A73852-DCEC-4EA2-AF68-51FEFE1A9F72}" srcOrd="0" destOrd="0" presId="urn:microsoft.com/office/officeart/2008/layout/CircleAccentTimeline"/>
    <dgm:cxn modelId="{B3303B46-D32A-4B5B-A5A5-FEC41ADB0EEF}" srcId="{9A4F2F3F-C3A0-404E-80CE-E05A786E53EA}" destId="{43CF16CC-0B0C-41F3-BB64-0F886BF56CB8}" srcOrd="3" destOrd="0" parTransId="{D9B9518D-7297-4CA2-A292-00B59ACA1ED9}" sibTransId="{4EC9EA17-E2ED-43C7-A09B-9B30D0EAAA5D}"/>
    <dgm:cxn modelId="{FBC8D44C-8960-447B-BC13-2DD3457E9A30}" srcId="{9A4F2F3F-C3A0-404E-80CE-E05A786E53EA}" destId="{CF293452-2F4B-4F8B-9DA8-E4E75FB87855}" srcOrd="0" destOrd="0" parTransId="{4587A960-72D7-4145-B44C-DE2259FB3A3B}" sibTransId="{FCF39CE0-A558-44CB-8614-788A10AA1814}"/>
    <dgm:cxn modelId="{8B97E46C-8233-4D74-B790-9F963735A657}" type="presOf" srcId="{C13377C9-B053-4210-AC20-249A70BCC854}" destId="{28864120-171E-4CEB-85BC-A51B63068996}" srcOrd="0" destOrd="0" presId="urn:microsoft.com/office/officeart/2008/layout/CircleAccentTimeline"/>
    <dgm:cxn modelId="{BE02224D-521C-4EE1-BBD4-178878DC9CC9}" type="presOf" srcId="{BC792F8F-6152-4C3E-A4AF-DD7A5BD79830}" destId="{7AC04751-CD1B-45A3-8459-4C4B384A0637}" srcOrd="0" destOrd="0" presId="urn:microsoft.com/office/officeart/2008/layout/CircleAccentTimeline"/>
    <dgm:cxn modelId="{36196650-8848-496C-8C16-18FDE54B6D4E}" srcId="{9A4F2F3F-C3A0-404E-80CE-E05A786E53EA}" destId="{FA67EF0A-2807-4803-AAE5-CB4BF6C582C5}" srcOrd="2" destOrd="0" parTransId="{784A9C5B-28DA-4F3F-9E3E-EB3A115FE620}" sibTransId="{409C1220-0F1C-4CD3-8043-3352426AFB92}"/>
    <dgm:cxn modelId="{A9A4C277-A0FC-479E-A3BA-A72D360D08F2}" srcId="{3A775240-F137-4A95-ACF4-160707DDA785}" destId="{BC3B1178-B56E-4E61-BB5C-D90F911676BD}" srcOrd="1" destOrd="0" parTransId="{5679C135-B59F-4CE2-95F4-E7DA02CA16F4}" sibTransId="{DEFDE26F-A0E0-4017-801B-628B6465C2EA}"/>
    <dgm:cxn modelId="{4115637F-5E58-48B6-BB00-22D7B893F8C7}" type="presOf" srcId="{08A5CA3D-61CB-465F-8172-74BAEAB484D7}" destId="{2C6CE78D-39E1-402E-B948-083C6BE47347}" srcOrd="0" destOrd="0" presId="urn:microsoft.com/office/officeart/2008/layout/CircleAccentTimeline"/>
    <dgm:cxn modelId="{E0B62380-FA85-404A-B543-7C448F5FF7C5}" srcId="{C2933321-85A5-4E63-941F-65FD6F9A2B93}" destId="{A6BC6971-F6A6-456A-9044-A6E847DC2501}" srcOrd="2" destOrd="0" parTransId="{B8D731F6-5CD7-4C79-BCE3-B873718FDC6E}" sibTransId="{08D92713-E63E-434E-B206-F27B443CD072}"/>
    <dgm:cxn modelId="{ECFFA789-F8D0-4033-91D4-E2279965ABC7}" srcId="{BC3B1178-B56E-4E61-BB5C-D90F911676BD}" destId="{9DDDABD4-676D-4A55-9561-AB08D18ED7CC}" srcOrd="2" destOrd="0" parTransId="{1D350208-A241-48D4-960A-E104178E68F4}" sibTransId="{62F75B6B-E408-4BBF-8027-601A692B3FC5}"/>
    <dgm:cxn modelId="{57B8898F-EC96-4693-B0C3-2566A38653FA}" srcId="{3A775240-F137-4A95-ACF4-160707DDA785}" destId="{C2933321-85A5-4E63-941F-65FD6F9A2B93}" srcOrd="2" destOrd="0" parTransId="{9840D31E-8DCE-40C5-B48C-33B65A28962F}" sibTransId="{77E80A9C-F91C-438B-B542-101EA94BF81E}"/>
    <dgm:cxn modelId="{94C08F8F-195C-45CD-9552-155DC4DA9C73}" type="presOf" srcId="{11223778-111F-4AC9-93EE-FA4228FAAAE3}" destId="{A3F2F8D4-D111-4F21-8CB1-A21781283ED5}" srcOrd="0" destOrd="0" presId="urn:microsoft.com/office/officeart/2008/layout/CircleAccentTimeline"/>
    <dgm:cxn modelId="{5F21BF92-03AC-4D9D-8BF9-98FE58A0AE85}" type="presOf" srcId="{D4ACEB4D-C708-45AC-BC1F-0F413FB2B8E2}" destId="{23CB54B0-4641-4A0E-A0EC-EE5A70371839}" srcOrd="0" destOrd="0" presId="urn:microsoft.com/office/officeart/2008/layout/CircleAccentTimeline"/>
    <dgm:cxn modelId="{B6B67294-04AA-4262-98CF-64D6ACF95DD9}" srcId="{3A775240-F137-4A95-ACF4-160707DDA785}" destId="{9A4F2F3F-C3A0-404E-80CE-E05A786E53EA}" srcOrd="0" destOrd="0" parTransId="{D142FAC3-9B29-412A-87F6-0228316976E2}" sibTransId="{ABAE63FB-EF51-415B-8DD4-0912247A2592}"/>
    <dgm:cxn modelId="{FA90AE97-F85B-48CF-B2B5-124DD637A100}" srcId="{9A4F2F3F-C3A0-404E-80CE-E05A786E53EA}" destId="{D4ACEB4D-C708-45AC-BC1F-0F413FB2B8E2}" srcOrd="5" destOrd="0" parTransId="{7D7ADB2E-0430-43EE-BF73-AE0C2CD4CB7C}" sibTransId="{170970A5-8935-44DE-A5BA-1800CE05DCE4}"/>
    <dgm:cxn modelId="{C13578A7-638D-4DB2-B390-9F86728F3A30}" type="presOf" srcId="{3A775240-F137-4A95-ACF4-160707DDA785}" destId="{E3BE58D7-BEB3-4BD1-9909-4862E7D319D1}" srcOrd="0" destOrd="0" presId="urn:microsoft.com/office/officeart/2008/layout/CircleAccentTimeline"/>
    <dgm:cxn modelId="{2585C3B2-C433-4D17-AAF2-4D3688CF8427}" type="presOf" srcId="{A8BE6DF5-98E4-4B0D-B443-747DE1F30254}" destId="{A3C94A27-6283-41F9-AFA0-F4FDE7A4A46C}" srcOrd="0" destOrd="0" presId="urn:microsoft.com/office/officeart/2008/layout/CircleAccentTimeline"/>
    <dgm:cxn modelId="{2E941CDF-EC9C-47DA-A1E8-6B355AF7A83B}" type="presOf" srcId="{BC3B1178-B56E-4E61-BB5C-D90F911676BD}" destId="{EA989499-D857-4A86-B544-83F0DC0D528D}" srcOrd="0" destOrd="0" presId="urn:microsoft.com/office/officeart/2008/layout/CircleAccentTimeline"/>
    <dgm:cxn modelId="{459B60DF-BCE8-470A-8FB5-18842276AEFB}" type="presOf" srcId="{5A502180-FBD5-4486-A30E-0855B8BAAE96}" destId="{B84780AE-16AE-4324-97A5-FF3D2B7F59FE}" srcOrd="0" destOrd="0" presId="urn:microsoft.com/office/officeart/2008/layout/CircleAccentTimeline"/>
    <dgm:cxn modelId="{5BEB01E1-9CE0-41DB-983E-7561FD52FE05}" type="presOf" srcId="{43CF16CC-0B0C-41F3-BB64-0F886BF56CB8}" destId="{B5F22638-5012-4497-8C1F-8B031C2447C9}" srcOrd="0" destOrd="0" presId="urn:microsoft.com/office/officeart/2008/layout/CircleAccentTimeline"/>
    <dgm:cxn modelId="{9B1D85E2-5EBD-4110-A152-EA26BF3C40A8}" srcId="{BC3B1178-B56E-4E61-BB5C-D90F911676BD}" destId="{BC792F8F-6152-4C3E-A4AF-DD7A5BD79830}" srcOrd="1" destOrd="0" parTransId="{7FF06D7A-CB46-419E-A9B3-744D3B6B7A67}" sibTransId="{4B754AC5-22FC-40F6-8507-A44CC825B820}"/>
    <dgm:cxn modelId="{ABE43AF2-CD2F-4D2D-99B0-94D2BAE8B23E}" type="presOf" srcId="{9A4F2F3F-C3A0-404E-80CE-E05A786E53EA}" destId="{380815A3-D622-4A1F-85C6-1C6A034395A5}" srcOrd="0" destOrd="0" presId="urn:microsoft.com/office/officeart/2008/layout/CircleAccentTimeline"/>
    <dgm:cxn modelId="{F79296FA-721C-4DFC-9D16-CD990FF4DA5B}" type="presOf" srcId="{C2933321-85A5-4E63-941F-65FD6F9A2B93}" destId="{BBA8947C-376E-4926-BE10-6B6F93E8AD8A}" srcOrd="0" destOrd="0" presId="urn:microsoft.com/office/officeart/2008/layout/CircleAccentTimeline"/>
    <dgm:cxn modelId="{E64511FE-D5EA-4671-A86A-9B3C41D1A1BC}" type="presOf" srcId="{A6BC6971-F6A6-456A-9044-A6E847DC2501}" destId="{18D04308-D0DC-44D8-869E-710C8D2C75FD}" srcOrd="0" destOrd="0" presId="urn:microsoft.com/office/officeart/2008/layout/CircleAccentTimeline"/>
    <dgm:cxn modelId="{F86533C0-2261-40AD-8722-6AB8159BAA15}" type="presParOf" srcId="{E3BE58D7-BEB3-4BD1-9909-4862E7D319D1}" destId="{3406B4AA-1B5F-4803-9024-6CD46193B9A8}" srcOrd="0" destOrd="0" presId="urn:microsoft.com/office/officeart/2008/layout/CircleAccentTimeline"/>
    <dgm:cxn modelId="{A1A4319C-B68D-4BF4-AB73-1EC0BE5C4F10}" type="presParOf" srcId="{3406B4AA-1B5F-4803-9024-6CD46193B9A8}" destId="{26956682-C59C-4384-8DB7-158961AAAB92}" srcOrd="0" destOrd="0" presId="urn:microsoft.com/office/officeart/2008/layout/CircleAccentTimeline"/>
    <dgm:cxn modelId="{E8EAA943-1CBE-482B-B8DB-A28D1AA6CFD0}" type="presParOf" srcId="{3406B4AA-1B5F-4803-9024-6CD46193B9A8}" destId="{380815A3-D622-4A1F-85C6-1C6A034395A5}" srcOrd="1" destOrd="0" presId="urn:microsoft.com/office/officeart/2008/layout/CircleAccentTimeline"/>
    <dgm:cxn modelId="{1F73C215-37E9-4B63-97EC-C1E286302B16}" type="presParOf" srcId="{3406B4AA-1B5F-4803-9024-6CD46193B9A8}" destId="{E4ADA173-5A08-4410-ABAB-BFAA46C7F408}" srcOrd="2" destOrd="0" presId="urn:microsoft.com/office/officeart/2008/layout/CircleAccentTimeline"/>
    <dgm:cxn modelId="{BD4CC77E-F5B9-4B63-B650-C141400F5452}" type="presParOf" srcId="{E3BE58D7-BEB3-4BD1-9909-4862E7D319D1}" destId="{E02C96FA-70E0-4AE5-BF78-BE0933D37D98}" srcOrd="1" destOrd="0" presId="urn:microsoft.com/office/officeart/2008/layout/CircleAccentTimeline"/>
    <dgm:cxn modelId="{CAF1E3C9-A9DE-4E62-9F2F-5267EED06076}" type="presParOf" srcId="{E3BE58D7-BEB3-4BD1-9909-4862E7D319D1}" destId="{8A97436B-1BC4-445C-8782-99E84BD63F92}" srcOrd="2" destOrd="0" presId="urn:microsoft.com/office/officeart/2008/layout/CircleAccentTimeline"/>
    <dgm:cxn modelId="{4172677A-ADDF-4C18-B750-2D3731B33998}" type="presParOf" srcId="{E3BE58D7-BEB3-4BD1-9909-4862E7D319D1}" destId="{7FA8779B-E1C6-4F77-BACD-3ED7E4756408}" srcOrd="3" destOrd="0" presId="urn:microsoft.com/office/officeart/2008/layout/CircleAccentTimeline"/>
    <dgm:cxn modelId="{2B60C4A5-93C2-4837-B4F5-127AE6A3DC14}" type="presParOf" srcId="{E3BE58D7-BEB3-4BD1-9909-4862E7D319D1}" destId="{B2D387A4-B5F3-4291-A876-917278CD37F3}" srcOrd="4" destOrd="0" presId="urn:microsoft.com/office/officeart/2008/layout/CircleAccentTimeline"/>
    <dgm:cxn modelId="{222D4F40-09F5-4A1B-BE0B-38E1E8F03FE3}" type="presParOf" srcId="{B2D387A4-B5F3-4291-A876-917278CD37F3}" destId="{91173845-EFB5-4208-B726-EBD3471AB14F}" srcOrd="0" destOrd="0" presId="urn:microsoft.com/office/officeart/2008/layout/CircleAccentTimeline"/>
    <dgm:cxn modelId="{DCF3E519-4C2E-4789-922F-285055A3DA76}" type="presParOf" srcId="{B2D387A4-B5F3-4291-A876-917278CD37F3}" destId="{14999F30-5049-4741-B323-6E938363A9F3}" srcOrd="1" destOrd="0" presId="urn:microsoft.com/office/officeart/2008/layout/CircleAccentTimeline"/>
    <dgm:cxn modelId="{4C1564C8-E368-4485-92A0-7840EEE157D0}" type="presParOf" srcId="{B2D387A4-B5F3-4291-A876-917278CD37F3}" destId="{A9A4EF14-438A-45B8-B387-F0AC5EA68197}" srcOrd="2" destOrd="0" presId="urn:microsoft.com/office/officeart/2008/layout/CircleAccentTimeline"/>
    <dgm:cxn modelId="{00107214-F816-4761-99E6-49C548FEEA38}" type="presParOf" srcId="{E3BE58D7-BEB3-4BD1-9909-4862E7D319D1}" destId="{B56E414E-2ECA-412C-ADCF-873330DADFC5}" srcOrd="5" destOrd="0" presId="urn:microsoft.com/office/officeart/2008/layout/CircleAccentTimeline"/>
    <dgm:cxn modelId="{991C4C63-E9CF-4E64-BB2F-E6A743930897}" type="presParOf" srcId="{E3BE58D7-BEB3-4BD1-9909-4862E7D319D1}" destId="{6C112E22-08CB-4F81-97FF-5CA5D5780656}" srcOrd="6" destOrd="0" presId="urn:microsoft.com/office/officeart/2008/layout/CircleAccentTimeline"/>
    <dgm:cxn modelId="{4B85F8F1-2DD5-477D-85D4-45CBE5A83A5C}" type="presParOf" srcId="{E3BE58D7-BEB3-4BD1-9909-4862E7D319D1}" destId="{39DB31BE-D1C3-4D13-8B8C-D2BFF5157193}" srcOrd="7" destOrd="0" presId="urn:microsoft.com/office/officeart/2008/layout/CircleAccentTimeline"/>
    <dgm:cxn modelId="{2505C47E-D238-4E04-A02B-614D04CFCA4D}" type="presParOf" srcId="{E3BE58D7-BEB3-4BD1-9909-4862E7D319D1}" destId="{3F3A03B2-61ED-40B0-B83A-D8B2A2712D16}" srcOrd="8" destOrd="0" presId="urn:microsoft.com/office/officeart/2008/layout/CircleAccentTimeline"/>
    <dgm:cxn modelId="{A91DD6F9-C13E-455B-A090-B61DC80DD1BD}" type="presParOf" srcId="{3F3A03B2-61ED-40B0-B83A-D8B2A2712D16}" destId="{927565D9-3D03-413C-BEDC-931D0E859A9F}" srcOrd="0" destOrd="0" presId="urn:microsoft.com/office/officeart/2008/layout/CircleAccentTimeline"/>
    <dgm:cxn modelId="{DFEB86F7-E6AB-4E5D-A352-629EAFB88E55}" type="presParOf" srcId="{3F3A03B2-61ED-40B0-B83A-D8B2A2712D16}" destId="{A3F2F8D4-D111-4F21-8CB1-A21781283ED5}" srcOrd="1" destOrd="0" presId="urn:microsoft.com/office/officeart/2008/layout/CircleAccentTimeline"/>
    <dgm:cxn modelId="{A49F6285-82B7-49D7-BDD5-2E077BA995C7}" type="presParOf" srcId="{3F3A03B2-61ED-40B0-B83A-D8B2A2712D16}" destId="{EB9011E0-4F24-4E25-8C24-F9EF24F8BA80}" srcOrd="2" destOrd="0" presId="urn:microsoft.com/office/officeart/2008/layout/CircleAccentTimeline"/>
    <dgm:cxn modelId="{2A9EE037-00C2-450A-B2F7-CAD1D653CBD5}" type="presParOf" srcId="{E3BE58D7-BEB3-4BD1-9909-4862E7D319D1}" destId="{E9F722C8-D003-470F-849E-21479984E9DC}" srcOrd="9" destOrd="0" presId="urn:microsoft.com/office/officeart/2008/layout/CircleAccentTimeline"/>
    <dgm:cxn modelId="{12EEAE46-4D59-45A1-AB7F-DB23F4E63332}" type="presParOf" srcId="{E3BE58D7-BEB3-4BD1-9909-4862E7D319D1}" destId="{69ED6543-EDE3-41DA-A998-1484FCA04F89}" srcOrd="10" destOrd="0" presId="urn:microsoft.com/office/officeart/2008/layout/CircleAccentTimeline"/>
    <dgm:cxn modelId="{52A3841F-03B3-4585-9CF2-B49A4684A3A0}" type="presParOf" srcId="{E3BE58D7-BEB3-4BD1-9909-4862E7D319D1}" destId="{CD91AFE5-725C-4A6A-8105-2ADD3692D7DF}" srcOrd="11" destOrd="0" presId="urn:microsoft.com/office/officeart/2008/layout/CircleAccentTimeline"/>
    <dgm:cxn modelId="{1829C431-6C7B-4854-A9AD-4E35456AA3DC}" type="presParOf" srcId="{E3BE58D7-BEB3-4BD1-9909-4862E7D319D1}" destId="{209ED734-C6B1-4D39-9338-47310CCFD3A9}" srcOrd="12" destOrd="0" presId="urn:microsoft.com/office/officeart/2008/layout/CircleAccentTimeline"/>
    <dgm:cxn modelId="{BC0247E7-F0DD-4556-949D-270ADFC92468}" type="presParOf" srcId="{209ED734-C6B1-4D39-9338-47310CCFD3A9}" destId="{9CC7FF4C-8B6E-4665-AEC7-7E1390755CBB}" srcOrd="0" destOrd="0" presId="urn:microsoft.com/office/officeart/2008/layout/CircleAccentTimeline"/>
    <dgm:cxn modelId="{5C3E376F-CD63-4B10-87C1-9D5FC00C6780}" type="presParOf" srcId="{209ED734-C6B1-4D39-9338-47310CCFD3A9}" destId="{625BFAF3-BDE5-487E-A46D-3241D2DCA505}" srcOrd="1" destOrd="0" presId="urn:microsoft.com/office/officeart/2008/layout/CircleAccentTimeline"/>
    <dgm:cxn modelId="{1B604E98-3766-4B88-AD4E-C0E7F8E5A187}" type="presParOf" srcId="{209ED734-C6B1-4D39-9338-47310CCFD3A9}" destId="{DC1A814E-99DC-4818-957F-A0A6B7CAF7EC}" srcOrd="2" destOrd="0" presId="urn:microsoft.com/office/officeart/2008/layout/CircleAccentTimeline"/>
    <dgm:cxn modelId="{8006EBF6-E5B1-484A-8662-FE66BFACA320}" type="presParOf" srcId="{E3BE58D7-BEB3-4BD1-9909-4862E7D319D1}" destId="{215018E0-2F97-4B10-A59A-A0007ACA80C6}" srcOrd="13" destOrd="0" presId="urn:microsoft.com/office/officeart/2008/layout/CircleAccentTimeline"/>
    <dgm:cxn modelId="{F8804E16-EE31-4DE7-9CDF-FADC02E8A3BD}" type="presParOf" srcId="{E3BE58D7-BEB3-4BD1-9909-4862E7D319D1}" destId="{398FC714-46B5-4113-9731-BB49465890F9}" srcOrd="14" destOrd="0" presId="urn:microsoft.com/office/officeart/2008/layout/CircleAccentTimeline"/>
    <dgm:cxn modelId="{6012952D-24C0-4DDB-9FC9-06FF575CD08A}" type="presParOf" srcId="{E3BE58D7-BEB3-4BD1-9909-4862E7D319D1}" destId="{DFC73E11-C829-475F-B5C0-F50B133939F9}" srcOrd="15" destOrd="0" presId="urn:microsoft.com/office/officeart/2008/layout/CircleAccentTimeline"/>
    <dgm:cxn modelId="{D383B551-7625-424C-9C0B-5A2EA7736F4A}" type="presParOf" srcId="{E3BE58D7-BEB3-4BD1-9909-4862E7D319D1}" destId="{C1B8886E-53C9-491F-BBE5-85203393451B}" srcOrd="16" destOrd="0" presId="urn:microsoft.com/office/officeart/2008/layout/CircleAccentTimeline"/>
    <dgm:cxn modelId="{E961FA98-1084-4DAE-8E36-895F608EE2CF}" type="presParOf" srcId="{C1B8886E-53C9-491F-BBE5-85203393451B}" destId="{10A3C0F0-1F25-47BB-B232-5928617D4645}" srcOrd="0" destOrd="0" presId="urn:microsoft.com/office/officeart/2008/layout/CircleAccentTimeline"/>
    <dgm:cxn modelId="{EE20E292-49B0-4D61-8260-10D40EBE3362}" type="presParOf" srcId="{C1B8886E-53C9-491F-BBE5-85203393451B}" destId="{B5F22638-5012-4497-8C1F-8B031C2447C9}" srcOrd="1" destOrd="0" presId="urn:microsoft.com/office/officeart/2008/layout/CircleAccentTimeline"/>
    <dgm:cxn modelId="{727C5AE9-A67B-48FD-AFEE-B597EBAE224D}" type="presParOf" srcId="{C1B8886E-53C9-491F-BBE5-85203393451B}" destId="{239E9237-1884-42EF-8A1C-BF6F6BF1871B}" srcOrd="2" destOrd="0" presId="urn:microsoft.com/office/officeart/2008/layout/CircleAccentTimeline"/>
    <dgm:cxn modelId="{9DB67820-FDF5-4A50-B855-C3BC10BDE0BC}" type="presParOf" srcId="{E3BE58D7-BEB3-4BD1-9909-4862E7D319D1}" destId="{B350AA1B-4E0C-4041-9432-4BFA9F0F6CFF}" srcOrd="17" destOrd="0" presId="urn:microsoft.com/office/officeart/2008/layout/CircleAccentTimeline"/>
    <dgm:cxn modelId="{D269F850-F692-48AC-868C-8394E0D0093D}" type="presParOf" srcId="{E3BE58D7-BEB3-4BD1-9909-4862E7D319D1}" destId="{8D115CCF-910D-4E42-8740-02A9AC84E78C}" srcOrd="18" destOrd="0" presId="urn:microsoft.com/office/officeart/2008/layout/CircleAccentTimeline"/>
    <dgm:cxn modelId="{00DE2FC7-3D88-43B3-AE76-00FAFA01E9B1}" type="presParOf" srcId="{E3BE58D7-BEB3-4BD1-9909-4862E7D319D1}" destId="{74DAA455-E25C-46A8-83FE-57964BA9F572}" srcOrd="19" destOrd="0" presId="urn:microsoft.com/office/officeart/2008/layout/CircleAccentTimeline"/>
    <dgm:cxn modelId="{5E942594-0791-48BF-969F-F6BFBBA2ACA4}" type="presParOf" srcId="{E3BE58D7-BEB3-4BD1-9909-4862E7D319D1}" destId="{3C7B5495-AFD7-4BE0-A6EC-C6658EB11B3F}" srcOrd="20" destOrd="0" presId="urn:microsoft.com/office/officeart/2008/layout/CircleAccentTimeline"/>
    <dgm:cxn modelId="{BC6C820E-3903-41CE-BCEF-44BAEFAEC29A}" type="presParOf" srcId="{3C7B5495-AFD7-4BE0-A6EC-C6658EB11B3F}" destId="{6C12E919-56DF-4D30-83D2-1068BD3DAC8D}" srcOrd="0" destOrd="0" presId="urn:microsoft.com/office/officeart/2008/layout/CircleAccentTimeline"/>
    <dgm:cxn modelId="{0DC0E52C-3DFA-4393-BFF7-2727F3433668}" type="presParOf" srcId="{3C7B5495-AFD7-4BE0-A6EC-C6658EB11B3F}" destId="{59376536-E779-4498-A172-3C5E0466E79B}" srcOrd="1" destOrd="0" presId="urn:microsoft.com/office/officeart/2008/layout/CircleAccentTimeline"/>
    <dgm:cxn modelId="{5FF8D1E2-7D88-436C-9055-ABC6664E0A6D}" type="presParOf" srcId="{3C7B5495-AFD7-4BE0-A6EC-C6658EB11B3F}" destId="{4BA25951-6156-4262-BC6A-897C3BD525A2}" srcOrd="2" destOrd="0" presId="urn:microsoft.com/office/officeart/2008/layout/CircleAccentTimeline"/>
    <dgm:cxn modelId="{C00B21BA-2DF5-4761-865C-F1B3CD145195}" type="presParOf" srcId="{E3BE58D7-BEB3-4BD1-9909-4862E7D319D1}" destId="{D70C2312-48D5-4963-BCE3-A8F2564FEDF8}" srcOrd="21" destOrd="0" presId="urn:microsoft.com/office/officeart/2008/layout/CircleAccentTimeline"/>
    <dgm:cxn modelId="{AA9656E8-29E0-47AA-AC65-D9199FA66B51}" type="presParOf" srcId="{E3BE58D7-BEB3-4BD1-9909-4862E7D319D1}" destId="{3F00FCCF-BCB9-49A8-B246-DC2643FB0DFB}" srcOrd="22" destOrd="0" presId="urn:microsoft.com/office/officeart/2008/layout/CircleAccentTimeline"/>
    <dgm:cxn modelId="{33A82993-C61E-4BBA-8576-93072B274EFA}" type="presParOf" srcId="{E3BE58D7-BEB3-4BD1-9909-4862E7D319D1}" destId="{D17B7384-38C0-4829-8E31-EFB4D3DBA3DD}" srcOrd="23" destOrd="0" presId="urn:microsoft.com/office/officeart/2008/layout/CircleAccentTimeline"/>
    <dgm:cxn modelId="{C64CD064-7041-4B61-A0EB-4246E38162B4}" type="presParOf" srcId="{E3BE58D7-BEB3-4BD1-9909-4862E7D319D1}" destId="{85D3DD4C-3035-4051-B06E-97431AF33603}" srcOrd="24" destOrd="0" presId="urn:microsoft.com/office/officeart/2008/layout/CircleAccentTimeline"/>
    <dgm:cxn modelId="{450BA454-5B5B-4637-B69F-0DF7906FC9E7}" type="presParOf" srcId="{85D3DD4C-3035-4051-B06E-97431AF33603}" destId="{5B32051B-9B81-4C6F-B878-7948821B2A3F}" srcOrd="0" destOrd="0" presId="urn:microsoft.com/office/officeart/2008/layout/CircleAccentTimeline"/>
    <dgm:cxn modelId="{F545FC16-5012-48AD-8A41-EC31F2ECAC17}" type="presParOf" srcId="{85D3DD4C-3035-4051-B06E-97431AF33603}" destId="{23CB54B0-4641-4A0E-A0EC-EE5A70371839}" srcOrd="1" destOrd="0" presId="urn:microsoft.com/office/officeart/2008/layout/CircleAccentTimeline"/>
    <dgm:cxn modelId="{99E80C01-BDA7-4850-BB22-A558E364B15A}" type="presParOf" srcId="{85D3DD4C-3035-4051-B06E-97431AF33603}" destId="{2A77DF3F-84F1-4EE6-B59F-3D06F6FEE216}" srcOrd="2" destOrd="0" presId="urn:microsoft.com/office/officeart/2008/layout/CircleAccentTimeline"/>
    <dgm:cxn modelId="{F8FFE329-5625-4FCB-8AB7-DD1F59A7EEB8}" type="presParOf" srcId="{E3BE58D7-BEB3-4BD1-9909-4862E7D319D1}" destId="{4C6EF717-A6FD-4C8A-9904-7457DF3E1DE0}" srcOrd="25" destOrd="0" presId="urn:microsoft.com/office/officeart/2008/layout/CircleAccentTimeline"/>
    <dgm:cxn modelId="{0BFC295B-D172-4DE4-AE46-801C07F7F8F7}" type="presParOf" srcId="{E3BE58D7-BEB3-4BD1-9909-4862E7D319D1}" destId="{914EBE50-B8DC-4DA2-B7BD-8811BC26A634}" srcOrd="26" destOrd="0" presId="urn:microsoft.com/office/officeart/2008/layout/CircleAccentTimeline"/>
    <dgm:cxn modelId="{B90796B6-A883-48E6-9119-13D3E325F5EC}" type="presParOf" srcId="{E3BE58D7-BEB3-4BD1-9909-4862E7D319D1}" destId="{54BD58B1-7969-4564-94D7-1F546CDBB0FA}" srcOrd="27" destOrd="0" presId="urn:microsoft.com/office/officeart/2008/layout/CircleAccentTimeline"/>
    <dgm:cxn modelId="{E1EA58A4-A069-40CC-9EF0-C252459F3AC4}" type="presParOf" srcId="{E3BE58D7-BEB3-4BD1-9909-4862E7D319D1}" destId="{26F2D1E4-D395-4124-B3C5-2CCB075DD89E}" srcOrd="28" destOrd="0" presId="urn:microsoft.com/office/officeart/2008/layout/CircleAccentTimeline"/>
    <dgm:cxn modelId="{8EAA7E58-FAA0-4E45-9622-2E32A6D02800}" type="presParOf" srcId="{26F2D1E4-D395-4124-B3C5-2CCB075DD89E}" destId="{E9380921-888A-4456-941C-AC2874167C29}" srcOrd="0" destOrd="0" presId="urn:microsoft.com/office/officeart/2008/layout/CircleAccentTimeline"/>
    <dgm:cxn modelId="{59FC87F4-C32B-4CAA-8710-3167E9B50AED}" type="presParOf" srcId="{26F2D1E4-D395-4124-B3C5-2CCB075DD89E}" destId="{28864120-171E-4CEB-85BC-A51B63068996}" srcOrd="1" destOrd="0" presId="urn:microsoft.com/office/officeart/2008/layout/CircleAccentTimeline"/>
    <dgm:cxn modelId="{29145558-246A-410F-A4B0-A9240F0206F9}" type="presParOf" srcId="{26F2D1E4-D395-4124-B3C5-2CCB075DD89E}" destId="{706AD987-35D3-4974-AA79-B2C6D18D3C59}" srcOrd="2" destOrd="0" presId="urn:microsoft.com/office/officeart/2008/layout/CircleAccentTimeline"/>
    <dgm:cxn modelId="{F817307A-2345-49C1-9477-08B42EAFF658}" type="presParOf" srcId="{E3BE58D7-BEB3-4BD1-9909-4862E7D319D1}" destId="{3845F224-5AD7-4307-9425-43A7BBD90B78}" srcOrd="29" destOrd="0" presId="urn:microsoft.com/office/officeart/2008/layout/CircleAccentTimeline"/>
    <dgm:cxn modelId="{2BAA9257-FF01-4BFD-A395-F37C76D3CAB5}" type="presParOf" srcId="{E3BE58D7-BEB3-4BD1-9909-4862E7D319D1}" destId="{6269D721-63AE-4104-8BC5-6D37252A8953}" srcOrd="30" destOrd="0" presId="urn:microsoft.com/office/officeart/2008/layout/CircleAccentTimeline"/>
    <dgm:cxn modelId="{61A972F9-E785-4582-93C1-50AC7D379C17}" type="presParOf" srcId="{E3BE58D7-BEB3-4BD1-9909-4862E7D319D1}" destId="{D573FAD3-6FE7-4415-9FDF-51AA9C40F775}" srcOrd="31" destOrd="0" presId="urn:microsoft.com/office/officeart/2008/layout/CircleAccentTimeline"/>
    <dgm:cxn modelId="{D6AAF8C5-AEEC-4461-83D1-22E44C423AB8}" type="presParOf" srcId="{D573FAD3-6FE7-4415-9FDF-51AA9C40F775}" destId="{FA4E4DD3-B096-4889-94AC-8FF8EC6D519A}" srcOrd="0" destOrd="0" presId="urn:microsoft.com/office/officeart/2008/layout/CircleAccentTimeline"/>
    <dgm:cxn modelId="{97828319-5C39-430A-AC65-7E6CEAA11B3B}" type="presParOf" srcId="{D573FAD3-6FE7-4415-9FDF-51AA9C40F775}" destId="{EA989499-D857-4A86-B544-83F0DC0D528D}" srcOrd="1" destOrd="0" presId="urn:microsoft.com/office/officeart/2008/layout/CircleAccentTimeline"/>
    <dgm:cxn modelId="{97198336-6F30-4CBB-8037-768E067BFB12}" type="presParOf" srcId="{D573FAD3-6FE7-4415-9FDF-51AA9C40F775}" destId="{1AF17876-B958-432B-B983-004613D2358D}" srcOrd="2" destOrd="0" presId="urn:microsoft.com/office/officeart/2008/layout/CircleAccentTimeline"/>
    <dgm:cxn modelId="{3DE75A2F-6B01-4288-9558-95BF686928F3}" type="presParOf" srcId="{E3BE58D7-BEB3-4BD1-9909-4862E7D319D1}" destId="{5C1A244D-2D8E-4481-A364-7EF1B398D1BF}" srcOrd="32" destOrd="0" presId="urn:microsoft.com/office/officeart/2008/layout/CircleAccentTimeline"/>
    <dgm:cxn modelId="{4722C4D8-5E22-42F7-BF59-1612A60F54E5}" type="presParOf" srcId="{E3BE58D7-BEB3-4BD1-9909-4862E7D319D1}" destId="{739A2C4D-4881-4AE8-827B-2682BEF7EDD9}" srcOrd="33" destOrd="0" presId="urn:microsoft.com/office/officeart/2008/layout/CircleAccentTimeline"/>
    <dgm:cxn modelId="{DA8A81A9-3C09-496B-A5C1-A86DD7ECA4B0}" type="presParOf" srcId="{E3BE58D7-BEB3-4BD1-9909-4862E7D319D1}" destId="{5446B937-982C-414D-96D8-83DB1174D3B8}" srcOrd="34" destOrd="0" presId="urn:microsoft.com/office/officeart/2008/layout/CircleAccentTimeline"/>
    <dgm:cxn modelId="{127AC822-3FDD-4C05-AE5A-A5700A40AF6C}" type="presParOf" srcId="{E3BE58D7-BEB3-4BD1-9909-4862E7D319D1}" destId="{296DBC42-3F12-4065-80DB-D405246565D1}" srcOrd="35" destOrd="0" presId="urn:microsoft.com/office/officeart/2008/layout/CircleAccentTimeline"/>
    <dgm:cxn modelId="{AB18DE2A-E0CD-4A39-B761-E1A72D0ACA48}" type="presParOf" srcId="{296DBC42-3F12-4065-80DB-D405246565D1}" destId="{0681C002-849C-4336-8CAD-5F1FA3C6B82F}" srcOrd="0" destOrd="0" presId="urn:microsoft.com/office/officeart/2008/layout/CircleAccentTimeline"/>
    <dgm:cxn modelId="{9321AC86-773B-43FB-9DBD-3CBF293A3865}" type="presParOf" srcId="{296DBC42-3F12-4065-80DB-D405246565D1}" destId="{E5A73852-DCEC-4EA2-AF68-51FEFE1A9F72}" srcOrd="1" destOrd="0" presId="urn:microsoft.com/office/officeart/2008/layout/CircleAccentTimeline"/>
    <dgm:cxn modelId="{AD59733A-1C42-4CCA-B394-C17D6D16284E}" type="presParOf" srcId="{296DBC42-3F12-4065-80DB-D405246565D1}" destId="{AB50B850-681D-4790-831A-164129434B9E}" srcOrd="2" destOrd="0" presId="urn:microsoft.com/office/officeart/2008/layout/CircleAccentTimeline"/>
    <dgm:cxn modelId="{6DA21CF6-21BE-40E2-A745-37FB6C17C369}" type="presParOf" srcId="{E3BE58D7-BEB3-4BD1-9909-4862E7D319D1}" destId="{D5CB3DD6-8CF3-4E7A-A772-E2FAA18F94BC}" srcOrd="36" destOrd="0" presId="urn:microsoft.com/office/officeart/2008/layout/CircleAccentTimeline"/>
    <dgm:cxn modelId="{61DE3D49-5001-481C-A1B2-9044C7A7F48A}" type="presParOf" srcId="{E3BE58D7-BEB3-4BD1-9909-4862E7D319D1}" destId="{7901A701-055A-4551-A788-336976C4AE88}" srcOrd="37" destOrd="0" presId="urn:microsoft.com/office/officeart/2008/layout/CircleAccentTimeline"/>
    <dgm:cxn modelId="{1D172850-2953-4F08-A796-D4C27CD9FEF3}" type="presParOf" srcId="{E3BE58D7-BEB3-4BD1-9909-4862E7D319D1}" destId="{EA621F5B-0A3A-4582-99DE-2075A08C46E4}" srcOrd="38" destOrd="0" presId="urn:microsoft.com/office/officeart/2008/layout/CircleAccentTimeline"/>
    <dgm:cxn modelId="{3851DAA6-FE2B-42CA-B54A-837B26819763}" type="presParOf" srcId="{E3BE58D7-BEB3-4BD1-9909-4862E7D319D1}" destId="{ADFAF8DE-282F-4758-90AD-FB8AFEF7897A}" srcOrd="39" destOrd="0" presId="urn:microsoft.com/office/officeart/2008/layout/CircleAccentTimeline"/>
    <dgm:cxn modelId="{E38A0A4C-0E76-42AB-AD4C-A580AD0B03AB}" type="presParOf" srcId="{ADFAF8DE-282F-4758-90AD-FB8AFEF7897A}" destId="{D797A0E2-22B9-4560-A48E-D874E95A3D05}" srcOrd="0" destOrd="0" presId="urn:microsoft.com/office/officeart/2008/layout/CircleAccentTimeline"/>
    <dgm:cxn modelId="{4325D9E6-86E5-4496-BAE9-7ACE9538E26D}" type="presParOf" srcId="{ADFAF8DE-282F-4758-90AD-FB8AFEF7897A}" destId="{7AC04751-CD1B-45A3-8459-4C4B384A0637}" srcOrd="1" destOrd="0" presId="urn:microsoft.com/office/officeart/2008/layout/CircleAccentTimeline"/>
    <dgm:cxn modelId="{A0441C74-0514-4BFD-870C-ECC897B0E1A4}" type="presParOf" srcId="{ADFAF8DE-282F-4758-90AD-FB8AFEF7897A}" destId="{B023E05C-0425-4D56-9B3C-05F5D86508EC}" srcOrd="2" destOrd="0" presId="urn:microsoft.com/office/officeart/2008/layout/CircleAccentTimeline"/>
    <dgm:cxn modelId="{578432F9-8A95-4241-8491-C3DD7EDC88D4}" type="presParOf" srcId="{E3BE58D7-BEB3-4BD1-9909-4862E7D319D1}" destId="{B9225371-35BB-4014-9A4B-31773FC19B1B}" srcOrd="40" destOrd="0" presId="urn:microsoft.com/office/officeart/2008/layout/CircleAccentTimeline"/>
    <dgm:cxn modelId="{BD0EEDA3-9622-40BE-8B36-99F28755BC01}" type="presParOf" srcId="{E3BE58D7-BEB3-4BD1-9909-4862E7D319D1}" destId="{8C64BD89-5885-4767-A012-44BF5774AEB9}" srcOrd="41" destOrd="0" presId="urn:microsoft.com/office/officeart/2008/layout/CircleAccentTimeline"/>
    <dgm:cxn modelId="{C8489C7F-05AB-4977-8769-68D36B4BCA6C}" type="presParOf" srcId="{E3BE58D7-BEB3-4BD1-9909-4862E7D319D1}" destId="{095FF02C-3280-48C2-ACCC-F2AF36DF3E85}" srcOrd="42" destOrd="0" presId="urn:microsoft.com/office/officeart/2008/layout/CircleAccentTimeline"/>
    <dgm:cxn modelId="{227D44D1-ABFF-4822-9528-8C8E5F5AEF0E}" type="presParOf" srcId="{E3BE58D7-BEB3-4BD1-9909-4862E7D319D1}" destId="{4CD74F11-0AA4-4FA4-B7C3-48FEFB7C09B0}" srcOrd="43" destOrd="0" presId="urn:microsoft.com/office/officeart/2008/layout/CircleAccentTimeline"/>
    <dgm:cxn modelId="{C9073300-8169-441A-B9B3-584D915AC00D}" type="presParOf" srcId="{4CD74F11-0AA4-4FA4-B7C3-48FEFB7C09B0}" destId="{464F23FE-87EF-4417-A8D8-40FA9919D080}" srcOrd="0" destOrd="0" presId="urn:microsoft.com/office/officeart/2008/layout/CircleAccentTimeline"/>
    <dgm:cxn modelId="{256F26F8-0C43-4A2E-B5B3-7F2226E1CBAA}" type="presParOf" srcId="{4CD74F11-0AA4-4FA4-B7C3-48FEFB7C09B0}" destId="{793D3433-4009-4AA8-8D09-413C650E99E0}" srcOrd="1" destOrd="0" presId="urn:microsoft.com/office/officeart/2008/layout/CircleAccentTimeline"/>
    <dgm:cxn modelId="{C496CBF5-90B1-434F-96F0-534A780AD9BC}" type="presParOf" srcId="{4CD74F11-0AA4-4FA4-B7C3-48FEFB7C09B0}" destId="{7BD34DDF-8B9A-408F-86FA-4E26829DC0CE}" srcOrd="2" destOrd="0" presId="urn:microsoft.com/office/officeart/2008/layout/CircleAccentTimeline"/>
    <dgm:cxn modelId="{5686A90B-2F9D-48DF-8559-33961EE51AD9}" type="presParOf" srcId="{E3BE58D7-BEB3-4BD1-9909-4862E7D319D1}" destId="{8E0E37F6-3856-408E-B845-21F5527D33D6}" srcOrd="44" destOrd="0" presId="urn:microsoft.com/office/officeart/2008/layout/CircleAccentTimeline"/>
    <dgm:cxn modelId="{49ED0074-298C-498C-9A1F-557E9070BB7E}" type="presParOf" srcId="{E3BE58D7-BEB3-4BD1-9909-4862E7D319D1}" destId="{0FD6C945-AAB5-459E-A812-9703A8DA438A}" srcOrd="45" destOrd="0" presId="urn:microsoft.com/office/officeart/2008/layout/CircleAccentTimeline"/>
    <dgm:cxn modelId="{3ED1DD99-8317-4B69-8108-81BA2915038C}" type="presParOf" srcId="{E3BE58D7-BEB3-4BD1-9909-4862E7D319D1}" destId="{4E6B31C4-AB61-4461-861A-37BD7224841D}" srcOrd="46" destOrd="0" presId="urn:microsoft.com/office/officeart/2008/layout/CircleAccentTimeline"/>
    <dgm:cxn modelId="{6DB3540D-FE0D-4843-BBFF-CC0A40B2198D}" type="presParOf" srcId="{4E6B31C4-AB61-4461-861A-37BD7224841D}" destId="{5B29BB99-A3D5-40FF-9E83-09C8DE342931}" srcOrd="0" destOrd="0" presId="urn:microsoft.com/office/officeart/2008/layout/CircleAccentTimeline"/>
    <dgm:cxn modelId="{C49C168B-6462-4B73-8D86-2E77B4259412}" type="presParOf" srcId="{4E6B31C4-AB61-4461-861A-37BD7224841D}" destId="{BBA8947C-376E-4926-BE10-6B6F93E8AD8A}" srcOrd="1" destOrd="0" presId="urn:microsoft.com/office/officeart/2008/layout/CircleAccentTimeline"/>
    <dgm:cxn modelId="{AF09476A-98A9-4584-AF22-5CA2480F03A9}" type="presParOf" srcId="{4E6B31C4-AB61-4461-861A-37BD7224841D}" destId="{79B5D494-B82D-452C-9A9D-BEBA1596885F}" srcOrd="2" destOrd="0" presId="urn:microsoft.com/office/officeart/2008/layout/CircleAccentTimeline"/>
    <dgm:cxn modelId="{1D8828E5-A7DB-49D0-899B-2285F9B3B5FE}" type="presParOf" srcId="{E3BE58D7-BEB3-4BD1-9909-4862E7D319D1}" destId="{CB3EAD29-A7A6-4939-8215-3124613AA99B}" srcOrd="47" destOrd="0" presId="urn:microsoft.com/office/officeart/2008/layout/CircleAccentTimeline"/>
    <dgm:cxn modelId="{4E91F814-74CD-408F-B5B8-9E80EDDC987A}" type="presParOf" srcId="{E3BE58D7-BEB3-4BD1-9909-4862E7D319D1}" destId="{8715624B-74D5-4E3F-B38F-419A6C2E207D}" srcOrd="48" destOrd="0" presId="urn:microsoft.com/office/officeart/2008/layout/CircleAccentTimeline"/>
    <dgm:cxn modelId="{508D875B-37B7-49C9-BB5E-D9ED2E70ACD9}" type="presParOf" srcId="{E3BE58D7-BEB3-4BD1-9909-4862E7D319D1}" destId="{17911049-1EE7-42B8-9DD4-89A03C0DCFC3}" srcOrd="49" destOrd="0" presId="urn:microsoft.com/office/officeart/2008/layout/CircleAccentTimeline"/>
    <dgm:cxn modelId="{97E21B0C-F44F-49B0-A88F-394D4EA64A3D}" type="presParOf" srcId="{E3BE58D7-BEB3-4BD1-9909-4862E7D319D1}" destId="{1B76C863-F572-42EC-8212-1600B5C14A5A}" srcOrd="50" destOrd="0" presId="urn:microsoft.com/office/officeart/2008/layout/CircleAccentTimeline"/>
    <dgm:cxn modelId="{AF519D85-6238-4D46-8426-F39EF7BEBFDE}" type="presParOf" srcId="{1B76C863-F572-42EC-8212-1600B5C14A5A}" destId="{14C65B2D-9127-4E64-879C-C173AFEA03F9}" srcOrd="0" destOrd="0" presId="urn:microsoft.com/office/officeart/2008/layout/CircleAccentTimeline"/>
    <dgm:cxn modelId="{9B78C09C-7C25-4A72-BF00-6102739F85DC}" type="presParOf" srcId="{1B76C863-F572-42EC-8212-1600B5C14A5A}" destId="{2C6CE78D-39E1-402E-B948-083C6BE47347}" srcOrd="1" destOrd="0" presId="urn:microsoft.com/office/officeart/2008/layout/CircleAccentTimeline"/>
    <dgm:cxn modelId="{A6739849-59A8-44E9-B5C5-C93E21788527}" type="presParOf" srcId="{1B76C863-F572-42EC-8212-1600B5C14A5A}" destId="{0A0D9426-9818-4526-86D2-52B87FD7D408}" srcOrd="2" destOrd="0" presId="urn:microsoft.com/office/officeart/2008/layout/CircleAccentTimeline"/>
    <dgm:cxn modelId="{1B1B633E-59AA-4D70-A117-289A55E99682}" type="presParOf" srcId="{E3BE58D7-BEB3-4BD1-9909-4862E7D319D1}" destId="{B84BAED8-5E7C-4637-9216-E86030632A0F}" srcOrd="51" destOrd="0" presId="urn:microsoft.com/office/officeart/2008/layout/CircleAccentTimeline"/>
    <dgm:cxn modelId="{F6857A63-1D97-43FB-90B9-05D40F624743}" type="presParOf" srcId="{E3BE58D7-BEB3-4BD1-9909-4862E7D319D1}" destId="{1833A880-1B53-412D-824A-6F41A236E3EE}" srcOrd="52" destOrd="0" presId="urn:microsoft.com/office/officeart/2008/layout/CircleAccentTimeline"/>
    <dgm:cxn modelId="{E67D2322-C9B2-49AF-B870-A2AE51D2A15C}" type="presParOf" srcId="{E3BE58D7-BEB3-4BD1-9909-4862E7D319D1}" destId="{6BA4AFA0-FCAB-4F89-BB5C-364CB4068EA2}" srcOrd="53" destOrd="0" presId="urn:microsoft.com/office/officeart/2008/layout/CircleAccentTimeline"/>
    <dgm:cxn modelId="{E8D07C5A-C46A-45FC-BA0B-F0235E12B404}" type="presParOf" srcId="{E3BE58D7-BEB3-4BD1-9909-4862E7D319D1}" destId="{C54A75B3-A883-4BD2-ADD0-8501BBFE744A}" srcOrd="54" destOrd="0" presId="urn:microsoft.com/office/officeart/2008/layout/CircleAccentTimeline"/>
    <dgm:cxn modelId="{5056D361-2EB2-43B0-8D94-FE1BF52C5E22}" type="presParOf" srcId="{C54A75B3-A883-4BD2-ADD0-8501BBFE744A}" destId="{EE8FCB5D-AC80-49F2-8283-208EE63D7D32}" srcOrd="0" destOrd="0" presId="urn:microsoft.com/office/officeart/2008/layout/CircleAccentTimeline"/>
    <dgm:cxn modelId="{B7A287F5-9EA4-4F0B-99D4-488417CC0C23}" type="presParOf" srcId="{C54A75B3-A883-4BD2-ADD0-8501BBFE744A}" destId="{B84780AE-16AE-4324-97A5-FF3D2B7F59FE}" srcOrd="1" destOrd="0" presId="urn:microsoft.com/office/officeart/2008/layout/CircleAccentTimeline"/>
    <dgm:cxn modelId="{364946CC-B907-4DE6-BF9B-C3D02E734A14}" type="presParOf" srcId="{C54A75B3-A883-4BD2-ADD0-8501BBFE744A}" destId="{78F20331-5271-47A6-ABEF-F0FAE4EC3C19}" srcOrd="2" destOrd="0" presId="urn:microsoft.com/office/officeart/2008/layout/CircleAccentTimeline"/>
    <dgm:cxn modelId="{519E2924-E37F-4B3C-AE15-3AF17F7934AC}" type="presParOf" srcId="{E3BE58D7-BEB3-4BD1-9909-4862E7D319D1}" destId="{0DCCD806-6B9D-4F1D-B5BC-91D22DA462BA}" srcOrd="55" destOrd="0" presId="urn:microsoft.com/office/officeart/2008/layout/CircleAccentTimeline"/>
    <dgm:cxn modelId="{6AF74C0D-EB64-4356-B699-8A60C62150F5}" type="presParOf" srcId="{E3BE58D7-BEB3-4BD1-9909-4862E7D319D1}" destId="{6EA9A90B-F98A-4A39-A18B-04ACB4A8A053}" srcOrd="56" destOrd="0" presId="urn:microsoft.com/office/officeart/2008/layout/CircleAccentTimeline"/>
    <dgm:cxn modelId="{8AE0A3ED-CB64-4747-934A-E1F6C0F9FF82}" type="presParOf" srcId="{E3BE58D7-BEB3-4BD1-9909-4862E7D319D1}" destId="{6E5ABD90-8096-4E0A-8C22-533E825E2465}" srcOrd="57" destOrd="0" presId="urn:microsoft.com/office/officeart/2008/layout/CircleAccentTimeline"/>
    <dgm:cxn modelId="{B2F69457-CB5D-4448-93F3-F483508E3ECD}" type="presParOf" srcId="{E3BE58D7-BEB3-4BD1-9909-4862E7D319D1}" destId="{FF5C558B-B7D7-4DBC-801E-EE8BE100E7A9}" srcOrd="58" destOrd="0" presId="urn:microsoft.com/office/officeart/2008/layout/CircleAccentTimeline"/>
    <dgm:cxn modelId="{93CBA7FF-8CF9-4B84-9500-8420770DD14F}" type="presParOf" srcId="{FF5C558B-B7D7-4DBC-801E-EE8BE100E7A9}" destId="{4AB5D2FA-F10F-4F2A-837A-F3CCD785FA55}" srcOrd="0" destOrd="0" presId="urn:microsoft.com/office/officeart/2008/layout/CircleAccentTimeline"/>
    <dgm:cxn modelId="{2E533024-A750-4333-B0C1-F297A9E31711}" type="presParOf" srcId="{FF5C558B-B7D7-4DBC-801E-EE8BE100E7A9}" destId="{18D04308-D0DC-44D8-869E-710C8D2C75FD}" srcOrd="1" destOrd="0" presId="urn:microsoft.com/office/officeart/2008/layout/CircleAccentTimeline"/>
    <dgm:cxn modelId="{B76D3AE4-801A-474F-8938-ED160CCF348F}" type="presParOf" srcId="{FF5C558B-B7D7-4DBC-801E-EE8BE100E7A9}" destId="{74D637C0-0C77-471D-810D-C3F19CDB6F53}" srcOrd="2" destOrd="0" presId="urn:microsoft.com/office/officeart/2008/layout/CircleAccentTimeline"/>
    <dgm:cxn modelId="{B8313AED-DF4D-4E7F-89DC-B8C35524A1E8}" type="presParOf" srcId="{E3BE58D7-BEB3-4BD1-9909-4862E7D319D1}" destId="{610EE727-B36F-478A-A5B4-572845DB629C}" srcOrd="59" destOrd="0" presId="urn:microsoft.com/office/officeart/2008/layout/CircleAccentTimeline"/>
    <dgm:cxn modelId="{ED70896A-E162-4D52-8C27-2314BB720562}" type="presParOf" srcId="{E3BE58D7-BEB3-4BD1-9909-4862E7D319D1}" destId="{1360C805-AC07-489D-8C69-21825BBF1A81}" srcOrd="60" destOrd="0" presId="urn:microsoft.com/office/officeart/2008/layout/CircleAccentTimeline"/>
    <dgm:cxn modelId="{EDE8AE2C-11C9-4B5D-9785-719DE14E0736}" type="presParOf" srcId="{E3BE58D7-BEB3-4BD1-9909-4862E7D319D1}" destId="{1C739DB0-B86B-4C75-BAAD-842AE2C0B7E9}" srcOrd="61" destOrd="0" presId="urn:microsoft.com/office/officeart/2008/layout/CircleAccentTimeline"/>
    <dgm:cxn modelId="{81A989E3-EBF4-41C8-AFC6-D426B2F648B7}" type="presParOf" srcId="{E3BE58D7-BEB3-4BD1-9909-4862E7D319D1}" destId="{EA92A1DA-96B3-4813-9229-E6964D55E99C}" srcOrd="62" destOrd="0" presId="urn:microsoft.com/office/officeart/2008/layout/CircleAccentTimeline"/>
    <dgm:cxn modelId="{C20B2618-2BF6-4D5F-9095-57602E74225B}" type="presParOf" srcId="{EA92A1DA-96B3-4813-9229-E6964D55E99C}" destId="{EBDFD516-5B30-478C-8E95-9EC290F9FD15}" srcOrd="0" destOrd="0" presId="urn:microsoft.com/office/officeart/2008/layout/CircleAccentTimeline"/>
    <dgm:cxn modelId="{A4CE81C1-7A8B-4242-A627-932F50AAC5C3}" type="presParOf" srcId="{EA92A1DA-96B3-4813-9229-E6964D55E99C}" destId="{A3C94A27-6283-41F9-AFA0-F4FDE7A4A46C}" srcOrd="1" destOrd="0" presId="urn:microsoft.com/office/officeart/2008/layout/CircleAccentTimeline"/>
    <dgm:cxn modelId="{C204A990-1D3E-4119-AA4C-649B6082EEBE}" type="presParOf" srcId="{EA92A1DA-96B3-4813-9229-E6964D55E99C}" destId="{C0184217-79DC-481B-9382-C06FA90D1D8A}" srcOrd="2" destOrd="0" presId="urn:microsoft.com/office/officeart/2008/layout/CircleAccentTimeline"/>
    <dgm:cxn modelId="{C2948363-9881-4936-9AC4-601DFD87E0DF}" type="presParOf" srcId="{E3BE58D7-BEB3-4BD1-9909-4862E7D319D1}" destId="{2F5563D7-D797-4D29-B89C-0F5C2ACF5A7C}" srcOrd="63" destOrd="0" presId="urn:microsoft.com/office/officeart/2008/layout/CircleAccentTimeline"/>
    <dgm:cxn modelId="{6D7B9C76-80B5-42F6-8B7C-9BD093FD890F}" type="presParOf" srcId="{E3BE58D7-BEB3-4BD1-9909-4862E7D319D1}" destId="{1A7FC1B4-6518-4AD3-8E08-23B6AE7129E1}" srcOrd="64" destOrd="0" presId="urn:microsoft.com/office/officeart/2008/layout/CircleAccent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56682-C59C-4384-8DB7-158961AAAB92}">
      <dsp:nvSpPr>
        <dsp:cNvPr id="0" name=""/>
        <dsp:cNvSpPr/>
      </dsp:nvSpPr>
      <dsp:spPr>
        <a:xfrm>
          <a:off x="291932" y="790708"/>
          <a:ext cx="655876" cy="655876"/>
        </a:xfrm>
        <a:prstGeom prst="donut">
          <a:avLst>
            <a:gd name="adj" fmla="val 2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0815A3-D622-4A1F-85C6-1C6A034395A5}">
      <dsp:nvSpPr>
        <dsp:cNvPr id="0" name=""/>
        <dsp:cNvSpPr/>
      </dsp:nvSpPr>
      <dsp:spPr>
        <a:xfrm rot="17700000">
          <a:off x="523033" y="256035"/>
          <a:ext cx="815327" cy="392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marL="0" lvl="0" indent="0" algn="l" defTabSz="622300">
            <a:lnSpc>
              <a:spcPct val="90000"/>
            </a:lnSpc>
            <a:spcBef>
              <a:spcPct val="0"/>
            </a:spcBef>
            <a:spcAft>
              <a:spcPct val="35000"/>
            </a:spcAft>
            <a:buNone/>
          </a:pPr>
          <a:r>
            <a:rPr lang="de-DE" sz="1400" kern="1200" dirty="0"/>
            <a:t>2018</a:t>
          </a:r>
        </a:p>
      </dsp:txBody>
      <dsp:txXfrm>
        <a:off x="523033" y="256035"/>
        <a:ext cx="815327" cy="392925"/>
      </dsp:txXfrm>
    </dsp:sp>
    <dsp:sp modelId="{91173845-EFB5-4208-B726-EBD3471AB14F}">
      <dsp:nvSpPr>
        <dsp:cNvPr id="0" name=""/>
        <dsp:cNvSpPr/>
      </dsp:nvSpPr>
      <dsp:spPr>
        <a:xfrm>
          <a:off x="997212" y="948426"/>
          <a:ext cx="340441" cy="3404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999F30-5049-4741-B323-6E938363A9F3}">
      <dsp:nvSpPr>
        <dsp:cNvPr id="0" name=""/>
        <dsp:cNvSpPr/>
      </dsp:nvSpPr>
      <dsp:spPr>
        <a:xfrm rot="17700000">
          <a:off x="594005" y="1422267"/>
          <a:ext cx="705297" cy="340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endParaRPr lang="de-DE" sz="1400" kern="1200" dirty="0"/>
        </a:p>
      </dsp:txBody>
      <dsp:txXfrm>
        <a:off x="594005" y="1422267"/>
        <a:ext cx="705297" cy="340067"/>
      </dsp:txXfrm>
    </dsp:sp>
    <dsp:sp modelId="{A9A4EF14-438A-45B8-B387-F0AC5EA68197}">
      <dsp:nvSpPr>
        <dsp:cNvPr id="0" name=""/>
        <dsp:cNvSpPr/>
      </dsp:nvSpPr>
      <dsp:spPr>
        <a:xfrm rot="17700000">
          <a:off x="1035563" y="474959"/>
          <a:ext cx="705297" cy="340067"/>
        </a:xfrm>
        <a:prstGeom prst="rect">
          <a:avLst/>
        </a:prstGeom>
        <a:noFill/>
        <a:ln>
          <a:noFill/>
        </a:ln>
        <a:effectLst/>
      </dsp:spPr>
      <dsp:style>
        <a:lnRef idx="0">
          <a:scrgbClr r="0" g="0" b="0"/>
        </a:lnRef>
        <a:fillRef idx="0">
          <a:scrgbClr r="0" g="0" b="0"/>
        </a:fillRef>
        <a:effectRef idx="0">
          <a:scrgbClr r="0" g="0" b="0"/>
        </a:effectRef>
        <a:fontRef idx="minor"/>
      </dsp:style>
    </dsp:sp>
    <dsp:sp modelId="{927565D9-3D03-413C-BEDC-931D0E859A9F}">
      <dsp:nvSpPr>
        <dsp:cNvPr id="0" name=""/>
        <dsp:cNvSpPr/>
      </dsp:nvSpPr>
      <dsp:spPr>
        <a:xfrm>
          <a:off x="1387004" y="948426"/>
          <a:ext cx="340441" cy="3404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F2F8D4-D111-4F21-8CB1-A21781283ED5}">
      <dsp:nvSpPr>
        <dsp:cNvPr id="0" name=""/>
        <dsp:cNvSpPr/>
      </dsp:nvSpPr>
      <dsp:spPr>
        <a:xfrm rot="17700000">
          <a:off x="983798" y="1422267"/>
          <a:ext cx="705297" cy="340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endParaRPr lang="de-DE" sz="1400" kern="1200" dirty="0"/>
        </a:p>
      </dsp:txBody>
      <dsp:txXfrm>
        <a:off x="983798" y="1422267"/>
        <a:ext cx="705297" cy="340067"/>
      </dsp:txXfrm>
    </dsp:sp>
    <dsp:sp modelId="{EB9011E0-4F24-4E25-8C24-F9EF24F8BA80}">
      <dsp:nvSpPr>
        <dsp:cNvPr id="0" name=""/>
        <dsp:cNvSpPr/>
      </dsp:nvSpPr>
      <dsp:spPr>
        <a:xfrm rot="17700000">
          <a:off x="1425356" y="474959"/>
          <a:ext cx="705297" cy="340067"/>
        </a:xfrm>
        <a:prstGeom prst="rect">
          <a:avLst/>
        </a:prstGeom>
        <a:noFill/>
        <a:ln>
          <a:noFill/>
        </a:ln>
        <a:effectLst/>
      </dsp:spPr>
      <dsp:style>
        <a:lnRef idx="0">
          <a:scrgbClr r="0" g="0" b="0"/>
        </a:lnRef>
        <a:fillRef idx="0">
          <a:scrgbClr r="0" g="0" b="0"/>
        </a:fillRef>
        <a:effectRef idx="0">
          <a:scrgbClr r="0" g="0" b="0"/>
        </a:effectRef>
        <a:fontRef idx="minor"/>
      </dsp:style>
    </dsp:sp>
    <dsp:sp modelId="{9CC7FF4C-8B6E-4665-AEC7-7E1390755CBB}">
      <dsp:nvSpPr>
        <dsp:cNvPr id="0" name=""/>
        <dsp:cNvSpPr/>
      </dsp:nvSpPr>
      <dsp:spPr>
        <a:xfrm>
          <a:off x="1776797" y="948426"/>
          <a:ext cx="340441" cy="3404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5BFAF3-BDE5-487E-A46D-3241D2DCA505}">
      <dsp:nvSpPr>
        <dsp:cNvPr id="0" name=""/>
        <dsp:cNvSpPr/>
      </dsp:nvSpPr>
      <dsp:spPr>
        <a:xfrm rot="17700000">
          <a:off x="1373590" y="1422267"/>
          <a:ext cx="705297" cy="340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endParaRPr lang="de-DE" sz="1400" kern="1200" dirty="0"/>
        </a:p>
      </dsp:txBody>
      <dsp:txXfrm>
        <a:off x="1373590" y="1422267"/>
        <a:ext cx="705297" cy="340067"/>
      </dsp:txXfrm>
    </dsp:sp>
    <dsp:sp modelId="{DC1A814E-99DC-4818-957F-A0A6B7CAF7EC}">
      <dsp:nvSpPr>
        <dsp:cNvPr id="0" name=""/>
        <dsp:cNvSpPr/>
      </dsp:nvSpPr>
      <dsp:spPr>
        <a:xfrm rot="17700000">
          <a:off x="1815148" y="474959"/>
          <a:ext cx="705297" cy="340067"/>
        </a:xfrm>
        <a:prstGeom prst="rect">
          <a:avLst/>
        </a:prstGeom>
        <a:noFill/>
        <a:ln>
          <a:noFill/>
        </a:ln>
        <a:effectLst/>
      </dsp:spPr>
      <dsp:style>
        <a:lnRef idx="0">
          <a:scrgbClr r="0" g="0" b="0"/>
        </a:lnRef>
        <a:fillRef idx="0">
          <a:scrgbClr r="0" g="0" b="0"/>
        </a:fillRef>
        <a:effectRef idx="0">
          <a:scrgbClr r="0" g="0" b="0"/>
        </a:effectRef>
        <a:fontRef idx="minor"/>
      </dsp:style>
    </dsp:sp>
    <dsp:sp modelId="{10A3C0F0-1F25-47BB-B232-5928617D4645}">
      <dsp:nvSpPr>
        <dsp:cNvPr id="0" name=""/>
        <dsp:cNvSpPr/>
      </dsp:nvSpPr>
      <dsp:spPr>
        <a:xfrm>
          <a:off x="2166589" y="948426"/>
          <a:ext cx="340441" cy="3404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F22638-5012-4497-8C1F-8B031C2447C9}">
      <dsp:nvSpPr>
        <dsp:cNvPr id="0" name=""/>
        <dsp:cNvSpPr/>
      </dsp:nvSpPr>
      <dsp:spPr>
        <a:xfrm rot="17700000">
          <a:off x="1763382" y="1422267"/>
          <a:ext cx="705297" cy="340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endParaRPr lang="de-DE" sz="1400" kern="1200" dirty="0"/>
        </a:p>
      </dsp:txBody>
      <dsp:txXfrm>
        <a:off x="1763382" y="1422267"/>
        <a:ext cx="705297" cy="340067"/>
      </dsp:txXfrm>
    </dsp:sp>
    <dsp:sp modelId="{239E9237-1884-42EF-8A1C-BF6F6BF1871B}">
      <dsp:nvSpPr>
        <dsp:cNvPr id="0" name=""/>
        <dsp:cNvSpPr/>
      </dsp:nvSpPr>
      <dsp:spPr>
        <a:xfrm rot="17700000">
          <a:off x="2204940" y="474959"/>
          <a:ext cx="705297" cy="340067"/>
        </a:xfrm>
        <a:prstGeom prst="rect">
          <a:avLst/>
        </a:prstGeom>
        <a:noFill/>
        <a:ln>
          <a:noFill/>
        </a:ln>
        <a:effectLst/>
      </dsp:spPr>
      <dsp:style>
        <a:lnRef idx="0">
          <a:scrgbClr r="0" g="0" b="0"/>
        </a:lnRef>
        <a:fillRef idx="0">
          <a:scrgbClr r="0" g="0" b="0"/>
        </a:fillRef>
        <a:effectRef idx="0">
          <a:scrgbClr r="0" g="0" b="0"/>
        </a:effectRef>
        <a:fontRef idx="minor"/>
      </dsp:style>
    </dsp:sp>
    <dsp:sp modelId="{6C12E919-56DF-4D30-83D2-1068BD3DAC8D}">
      <dsp:nvSpPr>
        <dsp:cNvPr id="0" name=""/>
        <dsp:cNvSpPr/>
      </dsp:nvSpPr>
      <dsp:spPr>
        <a:xfrm>
          <a:off x="2556381" y="948426"/>
          <a:ext cx="340441" cy="3404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376536-E779-4498-A172-3C5E0466E79B}">
      <dsp:nvSpPr>
        <dsp:cNvPr id="0" name=""/>
        <dsp:cNvSpPr/>
      </dsp:nvSpPr>
      <dsp:spPr>
        <a:xfrm rot="17700000">
          <a:off x="2153175" y="1422267"/>
          <a:ext cx="705297" cy="340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endParaRPr lang="de-DE" sz="1400" kern="1200" dirty="0"/>
        </a:p>
      </dsp:txBody>
      <dsp:txXfrm>
        <a:off x="2153175" y="1422267"/>
        <a:ext cx="705297" cy="340067"/>
      </dsp:txXfrm>
    </dsp:sp>
    <dsp:sp modelId="{4BA25951-6156-4262-BC6A-897C3BD525A2}">
      <dsp:nvSpPr>
        <dsp:cNvPr id="0" name=""/>
        <dsp:cNvSpPr/>
      </dsp:nvSpPr>
      <dsp:spPr>
        <a:xfrm rot="17700000">
          <a:off x="2594732" y="474959"/>
          <a:ext cx="705297" cy="340067"/>
        </a:xfrm>
        <a:prstGeom prst="rect">
          <a:avLst/>
        </a:prstGeom>
        <a:noFill/>
        <a:ln>
          <a:noFill/>
        </a:ln>
        <a:effectLst/>
      </dsp:spPr>
      <dsp:style>
        <a:lnRef idx="0">
          <a:scrgbClr r="0" g="0" b="0"/>
        </a:lnRef>
        <a:fillRef idx="0">
          <a:scrgbClr r="0" g="0" b="0"/>
        </a:fillRef>
        <a:effectRef idx="0">
          <a:scrgbClr r="0" g="0" b="0"/>
        </a:effectRef>
        <a:fontRef idx="minor"/>
      </dsp:style>
    </dsp:sp>
    <dsp:sp modelId="{5B32051B-9B81-4C6F-B878-7948821B2A3F}">
      <dsp:nvSpPr>
        <dsp:cNvPr id="0" name=""/>
        <dsp:cNvSpPr/>
      </dsp:nvSpPr>
      <dsp:spPr>
        <a:xfrm>
          <a:off x="2946173" y="948426"/>
          <a:ext cx="340441" cy="3404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CB54B0-4641-4A0E-A0EC-EE5A70371839}">
      <dsp:nvSpPr>
        <dsp:cNvPr id="0" name=""/>
        <dsp:cNvSpPr/>
      </dsp:nvSpPr>
      <dsp:spPr>
        <a:xfrm rot="17700000">
          <a:off x="2542967" y="1422267"/>
          <a:ext cx="705297" cy="340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endParaRPr lang="de-DE" sz="1400" kern="1200" dirty="0"/>
        </a:p>
      </dsp:txBody>
      <dsp:txXfrm>
        <a:off x="2542967" y="1422267"/>
        <a:ext cx="705297" cy="340067"/>
      </dsp:txXfrm>
    </dsp:sp>
    <dsp:sp modelId="{2A77DF3F-84F1-4EE6-B59F-3D06F6FEE216}">
      <dsp:nvSpPr>
        <dsp:cNvPr id="0" name=""/>
        <dsp:cNvSpPr/>
      </dsp:nvSpPr>
      <dsp:spPr>
        <a:xfrm rot="17700000">
          <a:off x="2984525" y="474959"/>
          <a:ext cx="705297" cy="340067"/>
        </a:xfrm>
        <a:prstGeom prst="rect">
          <a:avLst/>
        </a:prstGeom>
        <a:noFill/>
        <a:ln>
          <a:noFill/>
        </a:ln>
        <a:effectLst/>
      </dsp:spPr>
      <dsp:style>
        <a:lnRef idx="0">
          <a:scrgbClr r="0" g="0" b="0"/>
        </a:lnRef>
        <a:fillRef idx="0">
          <a:scrgbClr r="0" g="0" b="0"/>
        </a:fillRef>
        <a:effectRef idx="0">
          <a:scrgbClr r="0" g="0" b="0"/>
        </a:effectRef>
        <a:fontRef idx="minor"/>
      </dsp:style>
    </dsp:sp>
    <dsp:sp modelId="{E9380921-888A-4456-941C-AC2874167C29}">
      <dsp:nvSpPr>
        <dsp:cNvPr id="0" name=""/>
        <dsp:cNvSpPr/>
      </dsp:nvSpPr>
      <dsp:spPr>
        <a:xfrm>
          <a:off x="3335966" y="948426"/>
          <a:ext cx="340441" cy="3404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864120-171E-4CEB-85BC-A51B63068996}">
      <dsp:nvSpPr>
        <dsp:cNvPr id="0" name=""/>
        <dsp:cNvSpPr/>
      </dsp:nvSpPr>
      <dsp:spPr>
        <a:xfrm rot="17700000">
          <a:off x="2932759" y="1422267"/>
          <a:ext cx="705297" cy="340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endParaRPr lang="de-DE" sz="1400" kern="1200" dirty="0"/>
        </a:p>
      </dsp:txBody>
      <dsp:txXfrm>
        <a:off x="2932759" y="1422267"/>
        <a:ext cx="705297" cy="340067"/>
      </dsp:txXfrm>
    </dsp:sp>
    <dsp:sp modelId="{706AD987-35D3-4974-AA79-B2C6D18D3C59}">
      <dsp:nvSpPr>
        <dsp:cNvPr id="0" name=""/>
        <dsp:cNvSpPr/>
      </dsp:nvSpPr>
      <dsp:spPr>
        <a:xfrm rot="17700000">
          <a:off x="3374317" y="474959"/>
          <a:ext cx="705297" cy="340067"/>
        </a:xfrm>
        <a:prstGeom prst="rect">
          <a:avLst/>
        </a:prstGeom>
        <a:noFill/>
        <a:ln>
          <a:noFill/>
        </a:ln>
        <a:effectLst/>
      </dsp:spPr>
      <dsp:style>
        <a:lnRef idx="0">
          <a:scrgbClr r="0" g="0" b="0"/>
        </a:lnRef>
        <a:fillRef idx="0">
          <a:scrgbClr r="0" g="0" b="0"/>
        </a:fillRef>
        <a:effectRef idx="0">
          <a:scrgbClr r="0" g="0" b="0"/>
        </a:effectRef>
        <a:fontRef idx="minor"/>
      </dsp:style>
    </dsp:sp>
    <dsp:sp modelId="{FA4E4DD3-B096-4889-94AC-8FF8EC6D519A}">
      <dsp:nvSpPr>
        <dsp:cNvPr id="0" name=""/>
        <dsp:cNvSpPr/>
      </dsp:nvSpPr>
      <dsp:spPr>
        <a:xfrm>
          <a:off x="3725810" y="790708"/>
          <a:ext cx="655876" cy="655876"/>
        </a:xfrm>
        <a:prstGeom prst="donut">
          <a:avLst>
            <a:gd name="adj" fmla="val 2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989499-D857-4A86-B544-83F0DC0D528D}">
      <dsp:nvSpPr>
        <dsp:cNvPr id="0" name=""/>
        <dsp:cNvSpPr/>
      </dsp:nvSpPr>
      <dsp:spPr>
        <a:xfrm rot="17700000">
          <a:off x="3956912" y="256035"/>
          <a:ext cx="815327" cy="392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marL="0" lvl="0" indent="0" algn="l" defTabSz="622300">
            <a:lnSpc>
              <a:spcPct val="90000"/>
            </a:lnSpc>
            <a:spcBef>
              <a:spcPct val="0"/>
            </a:spcBef>
            <a:spcAft>
              <a:spcPct val="35000"/>
            </a:spcAft>
            <a:buNone/>
          </a:pPr>
          <a:r>
            <a:rPr lang="de-DE" sz="1400" kern="1200" dirty="0"/>
            <a:t>2019</a:t>
          </a:r>
        </a:p>
      </dsp:txBody>
      <dsp:txXfrm>
        <a:off x="3956912" y="256035"/>
        <a:ext cx="815327" cy="392925"/>
      </dsp:txXfrm>
    </dsp:sp>
    <dsp:sp modelId="{0681C002-849C-4336-8CAD-5F1FA3C6B82F}">
      <dsp:nvSpPr>
        <dsp:cNvPr id="0" name=""/>
        <dsp:cNvSpPr/>
      </dsp:nvSpPr>
      <dsp:spPr>
        <a:xfrm>
          <a:off x="4431090" y="948426"/>
          <a:ext cx="340441" cy="3404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A73852-DCEC-4EA2-AF68-51FEFE1A9F72}">
      <dsp:nvSpPr>
        <dsp:cNvPr id="0" name=""/>
        <dsp:cNvSpPr/>
      </dsp:nvSpPr>
      <dsp:spPr>
        <a:xfrm rot="17700000">
          <a:off x="4027884" y="1422267"/>
          <a:ext cx="705297" cy="340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endParaRPr lang="de-DE" sz="1400" kern="1200" dirty="0"/>
        </a:p>
      </dsp:txBody>
      <dsp:txXfrm>
        <a:off x="4027884" y="1422267"/>
        <a:ext cx="705297" cy="340067"/>
      </dsp:txXfrm>
    </dsp:sp>
    <dsp:sp modelId="{AB50B850-681D-4790-831A-164129434B9E}">
      <dsp:nvSpPr>
        <dsp:cNvPr id="0" name=""/>
        <dsp:cNvSpPr/>
      </dsp:nvSpPr>
      <dsp:spPr>
        <a:xfrm rot="17700000">
          <a:off x="4469442" y="474959"/>
          <a:ext cx="705297" cy="340067"/>
        </a:xfrm>
        <a:prstGeom prst="rect">
          <a:avLst/>
        </a:prstGeom>
        <a:noFill/>
        <a:ln>
          <a:noFill/>
        </a:ln>
        <a:effectLst/>
      </dsp:spPr>
      <dsp:style>
        <a:lnRef idx="0">
          <a:scrgbClr r="0" g="0" b="0"/>
        </a:lnRef>
        <a:fillRef idx="0">
          <a:scrgbClr r="0" g="0" b="0"/>
        </a:fillRef>
        <a:effectRef idx="0">
          <a:scrgbClr r="0" g="0" b="0"/>
        </a:effectRef>
        <a:fontRef idx="minor"/>
      </dsp:style>
    </dsp:sp>
    <dsp:sp modelId="{D797A0E2-22B9-4560-A48E-D874E95A3D05}">
      <dsp:nvSpPr>
        <dsp:cNvPr id="0" name=""/>
        <dsp:cNvSpPr/>
      </dsp:nvSpPr>
      <dsp:spPr>
        <a:xfrm>
          <a:off x="4820883" y="948426"/>
          <a:ext cx="340441" cy="3404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C04751-CD1B-45A3-8459-4C4B384A0637}">
      <dsp:nvSpPr>
        <dsp:cNvPr id="0" name=""/>
        <dsp:cNvSpPr/>
      </dsp:nvSpPr>
      <dsp:spPr>
        <a:xfrm rot="17700000">
          <a:off x="4417676" y="1422267"/>
          <a:ext cx="705297" cy="340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endParaRPr lang="de-DE" sz="1400" kern="1200" dirty="0"/>
        </a:p>
      </dsp:txBody>
      <dsp:txXfrm>
        <a:off x="4417676" y="1422267"/>
        <a:ext cx="705297" cy="340067"/>
      </dsp:txXfrm>
    </dsp:sp>
    <dsp:sp modelId="{B023E05C-0425-4D56-9B3C-05F5D86508EC}">
      <dsp:nvSpPr>
        <dsp:cNvPr id="0" name=""/>
        <dsp:cNvSpPr/>
      </dsp:nvSpPr>
      <dsp:spPr>
        <a:xfrm rot="17700000">
          <a:off x="4859234" y="474959"/>
          <a:ext cx="705297" cy="340067"/>
        </a:xfrm>
        <a:prstGeom prst="rect">
          <a:avLst/>
        </a:prstGeom>
        <a:noFill/>
        <a:ln>
          <a:noFill/>
        </a:ln>
        <a:effectLst/>
      </dsp:spPr>
      <dsp:style>
        <a:lnRef idx="0">
          <a:scrgbClr r="0" g="0" b="0"/>
        </a:lnRef>
        <a:fillRef idx="0">
          <a:scrgbClr r="0" g="0" b="0"/>
        </a:fillRef>
        <a:effectRef idx="0">
          <a:scrgbClr r="0" g="0" b="0"/>
        </a:effectRef>
        <a:fontRef idx="minor"/>
      </dsp:style>
    </dsp:sp>
    <dsp:sp modelId="{464F23FE-87EF-4417-A8D8-40FA9919D080}">
      <dsp:nvSpPr>
        <dsp:cNvPr id="0" name=""/>
        <dsp:cNvSpPr/>
      </dsp:nvSpPr>
      <dsp:spPr>
        <a:xfrm>
          <a:off x="5210675" y="948426"/>
          <a:ext cx="340441" cy="3404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3D3433-4009-4AA8-8D09-413C650E99E0}">
      <dsp:nvSpPr>
        <dsp:cNvPr id="0" name=""/>
        <dsp:cNvSpPr/>
      </dsp:nvSpPr>
      <dsp:spPr>
        <a:xfrm rot="17700000">
          <a:off x="4807468" y="1422267"/>
          <a:ext cx="705297" cy="340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endParaRPr lang="de-DE" sz="1400" kern="1200" dirty="0"/>
        </a:p>
      </dsp:txBody>
      <dsp:txXfrm>
        <a:off x="4807468" y="1422267"/>
        <a:ext cx="705297" cy="340067"/>
      </dsp:txXfrm>
    </dsp:sp>
    <dsp:sp modelId="{7BD34DDF-8B9A-408F-86FA-4E26829DC0CE}">
      <dsp:nvSpPr>
        <dsp:cNvPr id="0" name=""/>
        <dsp:cNvSpPr/>
      </dsp:nvSpPr>
      <dsp:spPr>
        <a:xfrm rot="17700000">
          <a:off x="5249026" y="474959"/>
          <a:ext cx="705297" cy="340067"/>
        </a:xfrm>
        <a:prstGeom prst="rect">
          <a:avLst/>
        </a:prstGeom>
        <a:noFill/>
        <a:ln>
          <a:noFill/>
        </a:ln>
        <a:effectLst/>
      </dsp:spPr>
      <dsp:style>
        <a:lnRef idx="0">
          <a:scrgbClr r="0" g="0" b="0"/>
        </a:lnRef>
        <a:fillRef idx="0">
          <a:scrgbClr r="0" g="0" b="0"/>
        </a:fillRef>
        <a:effectRef idx="0">
          <a:scrgbClr r="0" g="0" b="0"/>
        </a:effectRef>
        <a:fontRef idx="minor"/>
      </dsp:style>
    </dsp:sp>
    <dsp:sp modelId="{5B29BB99-A3D5-40FF-9E83-09C8DE342931}">
      <dsp:nvSpPr>
        <dsp:cNvPr id="0" name=""/>
        <dsp:cNvSpPr/>
      </dsp:nvSpPr>
      <dsp:spPr>
        <a:xfrm>
          <a:off x="5600520" y="790708"/>
          <a:ext cx="655876" cy="655876"/>
        </a:xfrm>
        <a:prstGeom prst="donut">
          <a:avLst>
            <a:gd name="adj" fmla="val 2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A8947C-376E-4926-BE10-6B6F93E8AD8A}">
      <dsp:nvSpPr>
        <dsp:cNvPr id="0" name=""/>
        <dsp:cNvSpPr/>
      </dsp:nvSpPr>
      <dsp:spPr>
        <a:xfrm rot="17700000">
          <a:off x="5831621" y="256035"/>
          <a:ext cx="815327" cy="392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marL="0" lvl="0" indent="0" algn="l" defTabSz="622300">
            <a:lnSpc>
              <a:spcPct val="90000"/>
            </a:lnSpc>
            <a:spcBef>
              <a:spcPct val="0"/>
            </a:spcBef>
            <a:spcAft>
              <a:spcPct val="35000"/>
            </a:spcAft>
            <a:buNone/>
          </a:pPr>
          <a:endParaRPr lang="de-DE" sz="1400" kern="1200" dirty="0"/>
        </a:p>
      </dsp:txBody>
      <dsp:txXfrm>
        <a:off x="5831621" y="256035"/>
        <a:ext cx="815327" cy="392925"/>
      </dsp:txXfrm>
    </dsp:sp>
    <dsp:sp modelId="{14C65B2D-9127-4E64-879C-C173AFEA03F9}">
      <dsp:nvSpPr>
        <dsp:cNvPr id="0" name=""/>
        <dsp:cNvSpPr/>
      </dsp:nvSpPr>
      <dsp:spPr>
        <a:xfrm>
          <a:off x="6305800" y="948426"/>
          <a:ext cx="340441" cy="3404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6CE78D-39E1-402E-B948-083C6BE47347}">
      <dsp:nvSpPr>
        <dsp:cNvPr id="0" name=""/>
        <dsp:cNvSpPr/>
      </dsp:nvSpPr>
      <dsp:spPr>
        <a:xfrm rot="17700000">
          <a:off x="5902593" y="1422267"/>
          <a:ext cx="705297" cy="340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endParaRPr lang="de-DE" sz="1400" kern="1200" dirty="0"/>
        </a:p>
      </dsp:txBody>
      <dsp:txXfrm>
        <a:off x="5902593" y="1422267"/>
        <a:ext cx="705297" cy="340067"/>
      </dsp:txXfrm>
    </dsp:sp>
    <dsp:sp modelId="{0A0D9426-9818-4526-86D2-52B87FD7D408}">
      <dsp:nvSpPr>
        <dsp:cNvPr id="0" name=""/>
        <dsp:cNvSpPr/>
      </dsp:nvSpPr>
      <dsp:spPr>
        <a:xfrm rot="17700000">
          <a:off x="6344151" y="474959"/>
          <a:ext cx="705297" cy="340067"/>
        </a:xfrm>
        <a:prstGeom prst="rect">
          <a:avLst/>
        </a:prstGeom>
        <a:noFill/>
        <a:ln>
          <a:noFill/>
        </a:ln>
        <a:effectLst/>
      </dsp:spPr>
      <dsp:style>
        <a:lnRef idx="0">
          <a:scrgbClr r="0" g="0" b="0"/>
        </a:lnRef>
        <a:fillRef idx="0">
          <a:scrgbClr r="0" g="0" b="0"/>
        </a:fillRef>
        <a:effectRef idx="0">
          <a:scrgbClr r="0" g="0" b="0"/>
        </a:effectRef>
        <a:fontRef idx="minor"/>
      </dsp:style>
    </dsp:sp>
    <dsp:sp modelId="{EE8FCB5D-AC80-49F2-8283-208EE63D7D32}">
      <dsp:nvSpPr>
        <dsp:cNvPr id="0" name=""/>
        <dsp:cNvSpPr/>
      </dsp:nvSpPr>
      <dsp:spPr>
        <a:xfrm>
          <a:off x="6695592" y="948426"/>
          <a:ext cx="340441" cy="3404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4780AE-16AE-4324-97A5-FF3D2B7F59FE}">
      <dsp:nvSpPr>
        <dsp:cNvPr id="0" name=""/>
        <dsp:cNvSpPr/>
      </dsp:nvSpPr>
      <dsp:spPr>
        <a:xfrm rot="17700000">
          <a:off x="6292385" y="1422267"/>
          <a:ext cx="705297" cy="340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endParaRPr lang="de-DE" sz="1400" kern="1200" dirty="0"/>
        </a:p>
      </dsp:txBody>
      <dsp:txXfrm>
        <a:off x="6292385" y="1422267"/>
        <a:ext cx="705297" cy="340067"/>
      </dsp:txXfrm>
    </dsp:sp>
    <dsp:sp modelId="{78F20331-5271-47A6-ABEF-F0FAE4EC3C19}">
      <dsp:nvSpPr>
        <dsp:cNvPr id="0" name=""/>
        <dsp:cNvSpPr/>
      </dsp:nvSpPr>
      <dsp:spPr>
        <a:xfrm rot="17700000">
          <a:off x="6733943" y="474959"/>
          <a:ext cx="705297" cy="340067"/>
        </a:xfrm>
        <a:prstGeom prst="rect">
          <a:avLst/>
        </a:prstGeom>
        <a:noFill/>
        <a:ln>
          <a:noFill/>
        </a:ln>
        <a:effectLst/>
      </dsp:spPr>
      <dsp:style>
        <a:lnRef idx="0">
          <a:scrgbClr r="0" g="0" b="0"/>
        </a:lnRef>
        <a:fillRef idx="0">
          <a:scrgbClr r="0" g="0" b="0"/>
        </a:fillRef>
        <a:effectRef idx="0">
          <a:scrgbClr r="0" g="0" b="0"/>
        </a:effectRef>
        <a:fontRef idx="minor"/>
      </dsp:style>
    </dsp:sp>
    <dsp:sp modelId="{4AB5D2FA-F10F-4F2A-837A-F3CCD785FA55}">
      <dsp:nvSpPr>
        <dsp:cNvPr id="0" name=""/>
        <dsp:cNvSpPr/>
      </dsp:nvSpPr>
      <dsp:spPr>
        <a:xfrm>
          <a:off x="7085384" y="948426"/>
          <a:ext cx="340441" cy="3404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D04308-D0DC-44D8-869E-710C8D2C75FD}">
      <dsp:nvSpPr>
        <dsp:cNvPr id="0" name=""/>
        <dsp:cNvSpPr/>
      </dsp:nvSpPr>
      <dsp:spPr>
        <a:xfrm rot="17700000">
          <a:off x="6682178" y="1422267"/>
          <a:ext cx="705297" cy="340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endParaRPr lang="de-DE" sz="1400" kern="1200" dirty="0"/>
        </a:p>
      </dsp:txBody>
      <dsp:txXfrm>
        <a:off x="6682178" y="1422267"/>
        <a:ext cx="705297" cy="340067"/>
      </dsp:txXfrm>
    </dsp:sp>
    <dsp:sp modelId="{74D637C0-0C77-471D-810D-C3F19CDB6F53}">
      <dsp:nvSpPr>
        <dsp:cNvPr id="0" name=""/>
        <dsp:cNvSpPr/>
      </dsp:nvSpPr>
      <dsp:spPr>
        <a:xfrm rot="17700000">
          <a:off x="7123735" y="474959"/>
          <a:ext cx="705297" cy="340067"/>
        </a:xfrm>
        <a:prstGeom prst="rect">
          <a:avLst/>
        </a:prstGeom>
        <a:noFill/>
        <a:ln>
          <a:noFill/>
        </a:ln>
        <a:effectLst/>
      </dsp:spPr>
      <dsp:style>
        <a:lnRef idx="0">
          <a:scrgbClr r="0" g="0" b="0"/>
        </a:lnRef>
        <a:fillRef idx="0">
          <a:scrgbClr r="0" g="0" b="0"/>
        </a:fillRef>
        <a:effectRef idx="0">
          <a:scrgbClr r="0" g="0" b="0"/>
        </a:effectRef>
        <a:fontRef idx="minor"/>
      </dsp:style>
    </dsp:sp>
    <dsp:sp modelId="{EBDFD516-5B30-478C-8E95-9EC290F9FD15}">
      <dsp:nvSpPr>
        <dsp:cNvPr id="0" name=""/>
        <dsp:cNvSpPr/>
      </dsp:nvSpPr>
      <dsp:spPr>
        <a:xfrm>
          <a:off x="7475176" y="948426"/>
          <a:ext cx="340441" cy="3404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C94A27-6283-41F9-AFA0-F4FDE7A4A46C}">
      <dsp:nvSpPr>
        <dsp:cNvPr id="0" name=""/>
        <dsp:cNvSpPr/>
      </dsp:nvSpPr>
      <dsp:spPr>
        <a:xfrm rot="17700000">
          <a:off x="7071970" y="1422267"/>
          <a:ext cx="705297" cy="340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endParaRPr lang="de-DE" sz="1400" kern="1200" dirty="0"/>
        </a:p>
      </dsp:txBody>
      <dsp:txXfrm>
        <a:off x="7071970" y="1422267"/>
        <a:ext cx="705297" cy="340067"/>
      </dsp:txXfrm>
    </dsp:sp>
    <dsp:sp modelId="{C0184217-79DC-481B-9382-C06FA90D1D8A}">
      <dsp:nvSpPr>
        <dsp:cNvPr id="0" name=""/>
        <dsp:cNvSpPr/>
      </dsp:nvSpPr>
      <dsp:spPr>
        <a:xfrm rot="17700000">
          <a:off x="7513528" y="474959"/>
          <a:ext cx="705297" cy="340067"/>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08/02/2019</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07/02/2019</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3</a:t>
            </a:fld>
            <a:endParaRPr lang="en-GB"/>
          </a:p>
        </p:txBody>
      </p:sp>
    </p:spTree>
    <p:extLst>
      <p:ext uri="{BB962C8B-B14F-4D97-AF65-F5344CB8AC3E}">
        <p14:creationId xmlns:p14="http://schemas.microsoft.com/office/powerpoint/2010/main" val="2993062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1342526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3002664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74108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133600"/>
            <a:ext cx="9144000" cy="3009900"/>
          </a:xfrm>
          <a:prstGeom prst="rect">
            <a:avLst/>
          </a:prstGeom>
        </p:spPr>
        <p:txBody>
          <a:bodyPr/>
          <a:lstStyle>
            <a:lvl1pPr>
              <a:defRPr sz="1400"/>
            </a:lvl1pPr>
          </a:lstStyle>
          <a:p>
            <a:endParaRPr lang="de-DE"/>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dirty="0"/>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4257987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218394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590675"/>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3" name="Inhaltsplatzhalter 2"/>
          <p:cNvSpPr>
            <a:spLocks noGrp="1"/>
          </p:cNvSpPr>
          <p:nvPr>
            <p:ph idx="15" hasCustomPrompt="1"/>
          </p:nvPr>
        </p:nvSpPr>
        <p:spPr>
          <a:xfrm>
            <a:off x="4647179" y="1590675"/>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dirty="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346290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8840"/>
            <a:ext cx="4180392" cy="2546911"/>
          </a:xfrm>
          <a:prstGeom prst="rect">
            <a:avLst/>
          </a:prstGeom>
        </p:spPr>
        <p:txBody>
          <a:bodyPr/>
          <a:lstStyle>
            <a:lvl1pPr>
              <a:lnSpc>
                <a:spcPct val="114000"/>
              </a:lnSpc>
              <a:defRPr sz="1400"/>
            </a:lvl1pPr>
          </a:lstStyle>
          <a:p>
            <a:endParaRPr lang="de-DE" dirty="0"/>
          </a:p>
        </p:txBody>
      </p:sp>
    </p:spTree>
    <p:extLst>
      <p:ext uri="{BB962C8B-B14F-4D97-AF65-F5344CB8AC3E}">
        <p14:creationId xmlns:p14="http://schemas.microsoft.com/office/powerpoint/2010/main" val="111150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3125"/>
            <a:ext cx="4180392" cy="2543176"/>
          </a:xfrm>
          <a:prstGeom prst="rect">
            <a:avLst/>
          </a:prstGeom>
        </p:spPr>
        <p:txBody>
          <a:bodyPr/>
          <a:lstStyle>
            <a:lvl1pPr>
              <a:lnSpc>
                <a:spcPct val="114000"/>
              </a:lnSpc>
              <a:defRPr sz="1400"/>
            </a:lvl1pPr>
          </a:lstStyle>
          <a:p>
            <a:endParaRPr lang="de-DE" dirty="0"/>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1.wmf"/><Relationship Id="rId4" Type="http://schemas.openxmlformats.org/officeDocument/2006/relationships/slideLayout" Target="../slideLayouts/slideLayout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pic>
        <p:nvPicPr>
          <p:cNvPr id="5" name="Bild 8" descr="20150416 tum logo blau png final.png"/>
          <p:cNvPicPr>
            <a:picLocks noChangeAspect="1"/>
          </p:cNvPicPr>
          <p:nvPr userDrawn="1"/>
        </p:nvPicPr>
        <p:blipFill>
          <a:blip r:embed="rId3"/>
          <a:stretch>
            <a:fillRect/>
          </a:stretch>
        </p:blipFill>
        <p:spPr>
          <a:xfrm>
            <a:off x="8218800" y="324000"/>
            <a:ext cx="604774" cy="318516"/>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4922462"/>
            <a:ext cx="1115376" cy="210507"/>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l="398" t="14167" b="10833"/>
          <a:stretch>
            <a:fillRect/>
          </a:stretch>
        </p:blipFill>
        <p:spPr>
          <a:xfrm>
            <a:off x="0" y="0"/>
            <a:ext cx="9144000" cy="5143500"/>
          </a:xfrm>
          <a:prstGeom prst="rect">
            <a:avLst/>
          </a:prstGeom>
        </p:spPr>
      </p:pic>
      <p:pic>
        <p:nvPicPr>
          <p:cNvPr id="7" name="Bild 6" descr="20150416 tum logo blau png final.png"/>
          <p:cNvPicPr>
            <a:picLocks noChangeAspect="1"/>
          </p:cNvPicPr>
          <p:nvPr/>
        </p:nvPicPr>
        <p:blipFill>
          <a:blip r:embed="rId4"/>
          <a:stretch>
            <a:fillRect/>
          </a:stretch>
        </p:blipFill>
        <p:spPr>
          <a:xfrm>
            <a:off x="8218800" y="324000"/>
            <a:ext cx="599513" cy="320288"/>
          </a:xfrm>
          <a:prstGeom prst="rect">
            <a:avLst/>
          </a:prstGeom>
        </p:spPr>
      </p:pic>
      <p:sp>
        <p:nvSpPr>
          <p:cNvPr id="8"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‹Nr.›</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3"/>
          <a:stretch>
            <a:fillRect/>
          </a:stretch>
        </p:blipFill>
        <p:spPr>
          <a:xfrm>
            <a:off x="8218411" y="324000"/>
            <a:ext cx="604774" cy="318516"/>
          </a:xfrm>
          <a:prstGeom prst="rect">
            <a:avLst/>
          </a:prstGeom>
        </p:spPr>
      </p:pic>
      <p:sp>
        <p:nvSpPr>
          <p:cNvPr id="11" name="Textfeld 10"/>
          <p:cNvSpPr txBox="1"/>
          <p:nvPr userDrawn="1"/>
        </p:nvSpPr>
        <p:spPr>
          <a:xfrm>
            <a:off x="319506" y="321468"/>
            <a:ext cx="7160425" cy="346249"/>
          </a:xfrm>
          <a:prstGeom prst="rect">
            <a:avLst/>
          </a:prstGeom>
          <a:noFill/>
        </p:spPr>
        <p:txBody>
          <a:bodyPr wrap="square" lIns="0" tIns="0" rIns="0" bIns="0" rtlCol="0">
            <a:spAutoFit/>
          </a:bodyPr>
          <a:lstStyle/>
          <a:p>
            <a:pPr>
              <a:lnSpc>
                <a:spcPts val="900"/>
              </a:lnSpc>
            </a:pPr>
            <a:r>
              <a:rPr lang="de-DE" sz="800" dirty="0">
                <a:solidFill>
                  <a:schemeClr val="tx2"/>
                </a:solidFill>
                <a:latin typeface="+mn-lt"/>
              </a:rPr>
              <a:t>Lehrstuhl für Mustertechnik</a:t>
            </a:r>
          </a:p>
          <a:p>
            <a:pPr>
              <a:lnSpc>
                <a:spcPts val="900"/>
              </a:lnSpc>
            </a:pPr>
            <a:r>
              <a:rPr lang="de-DE" sz="800" dirty="0">
                <a:solidFill>
                  <a:schemeClr val="tx2"/>
                </a:solidFill>
                <a:latin typeface="+mn-lt"/>
              </a:rPr>
              <a:t>Fakultät für Musterverfahren</a:t>
            </a:r>
          </a:p>
          <a:p>
            <a:pPr>
              <a:lnSpc>
                <a:spcPts val="900"/>
              </a:lnSpc>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7"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Pitch Deck Vorlage – Leitfaden für Start-ups</a:t>
            </a:r>
          </a:p>
        </p:txBody>
      </p:sp>
      <p:sp>
        <p:nvSpPr>
          <p:cNvPr id="3" name="Inhaltsplatzhalter 2"/>
          <p:cNvSpPr>
            <a:spLocks noGrp="1"/>
          </p:cNvSpPr>
          <p:nvPr>
            <p:ph idx="10"/>
          </p:nvPr>
        </p:nvSpPr>
        <p:spPr/>
        <p:txBody>
          <a:bodyPr/>
          <a:lstStyle/>
          <a:p>
            <a:r>
              <a:rPr lang="de-DE" dirty="0"/>
              <a:t>TUM Gründungsberatung</a:t>
            </a:r>
          </a:p>
          <a:p>
            <a:r>
              <a:rPr lang="de-DE" dirty="0"/>
              <a:t>München, 31. Januar 2019</a:t>
            </a:r>
          </a:p>
        </p:txBody>
      </p:sp>
    </p:spTree>
    <p:extLst>
      <p:ext uri="{BB962C8B-B14F-4D97-AF65-F5344CB8AC3E}">
        <p14:creationId xmlns:p14="http://schemas.microsoft.com/office/powerpoint/2010/main" val="4069881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19090" y="360000"/>
            <a:ext cx="8508999" cy="380810"/>
          </a:xfrm>
        </p:spPr>
        <p:txBody>
          <a:bodyPr/>
          <a:lstStyle/>
          <a:p>
            <a:r>
              <a:rPr lang="de-DE" dirty="0"/>
              <a:t>7. Geschäftsmodell</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10</a:t>
            </a:fld>
            <a:endParaRPr lang="de-DE" dirty="0"/>
          </a:p>
        </p:txBody>
      </p:sp>
      <p:sp>
        <p:nvSpPr>
          <p:cNvPr id="5" name="Fußzeilenplatzhalter 4"/>
          <p:cNvSpPr>
            <a:spLocks noGrp="1"/>
          </p:cNvSpPr>
          <p:nvPr>
            <p:ph type="ftr" sz="quarter" idx="12"/>
          </p:nvPr>
        </p:nvSpPr>
        <p:spPr/>
        <p:txBody>
          <a:bodyPr/>
          <a:lstStyle/>
          <a:p>
            <a:r>
              <a:rPr lang="de-DE" dirty="0"/>
              <a:t>TUM Gründungsberatung | Januar 2019</a:t>
            </a:r>
            <a:endParaRPr lang="en-US" dirty="0"/>
          </a:p>
        </p:txBody>
      </p:sp>
      <p:sp>
        <p:nvSpPr>
          <p:cNvPr id="8" name="Inhaltsplatzhalter 1">
            <a:extLst>
              <a:ext uri="{FF2B5EF4-FFF2-40B4-BE49-F238E27FC236}">
                <a16:creationId xmlns:a16="http://schemas.microsoft.com/office/drawing/2014/main" id="{A21B2BBB-4378-48FC-9E51-9ADED70E51E0}"/>
              </a:ext>
            </a:extLst>
          </p:cNvPr>
          <p:cNvSpPr>
            <a:spLocks noGrp="1"/>
          </p:cNvSpPr>
          <p:nvPr>
            <p:ph idx="1"/>
          </p:nvPr>
        </p:nvSpPr>
        <p:spPr>
          <a:xfrm>
            <a:off x="485333" y="1359409"/>
            <a:ext cx="8341675" cy="2115311"/>
          </a:xfrm>
        </p:spPr>
        <p:txBody>
          <a:bodyPr numCol="2"/>
          <a:lstStyle/>
          <a:p>
            <a:r>
              <a:rPr lang="de-DE" sz="1800" b="1" dirty="0">
                <a:solidFill>
                  <a:schemeClr val="bg1">
                    <a:lumMod val="65000"/>
                  </a:schemeClr>
                </a:solidFill>
              </a:rPr>
              <a:t>A. Einnahmen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Wie soll Geld verdient werden?</a:t>
            </a:r>
          </a:p>
          <a:p>
            <a:pPr marL="285750" indent="-285750">
              <a:buFont typeface="Arial" panose="020B0604020202020204" pitchFamily="34" charset="0"/>
              <a:buChar char="•"/>
            </a:pPr>
            <a:r>
              <a:rPr lang="de-DE" dirty="0"/>
              <a:t>Simple und gut verständlich</a:t>
            </a:r>
          </a:p>
          <a:p>
            <a:endParaRPr lang="de-DE" sz="1800" b="1" dirty="0">
              <a:solidFill>
                <a:schemeClr val="bg1">
                  <a:lumMod val="65000"/>
                </a:schemeClr>
              </a:solidFill>
            </a:endParaRPr>
          </a:p>
          <a:p>
            <a:endParaRPr lang="de-DE" sz="1800" b="1" dirty="0">
              <a:solidFill>
                <a:schemeClr val="bg1">
                  <a:lumMod val="65000"/>
                </a:schemeClr>
              </a:solidFill>
            </a:endParaRPr>
          </a:p>
          <a:p>
            <a:endParaRPr lang="de-DE" sz="1800" b="1" dirty="0">
              <a:solidFill>
                <a:schemeClr val="bg1">
                  <a:lumMod val="65000"/>
                </a:schemeClr>
              </a:solidFill>
            </a:endParaRPr>
          </a:p>
          <a:p>
            <a:r>
              <a:rPr lang="de-DE" sz="1800" b="1" dirty="0">
                <a:solidFill>
                  <a:schemeClr val="bg1">
                    <a:lumMod val="65000"/>
                  </a:schemeClr>
                </a:solidFill>
              </a:rPr>
              <a:t>B. Skalierbarkeit</a:t>
            </a:r>
            <a:endParaRPr lang="de-DE" sz="1800" dirty="0"/>
          </a:p>
          <a:p>
            <a:pPr marL="285750" lvl="0" indent="-285750">
              <a:buFont typeface="Arial" panose="020B0604020202020204" pitchFamily="34" charset="0"/>
              <a:buChar char="•"/>
            </a:pPr>
            <a:endParaRPr lang="de-DE" dirty="0"/>
          </a:p>
          <a:p>
            <a:pPr marL="285750" lvl="0" indent="-285750">
              <a:buFont typeface="Arial" panose="020B0604020202020204" pitchFamily="34" charset="0"/>
              <a:buChar char="•"/>
            </a:pPr>
            <a:r>
              <a:rPr lang="de-DE" dirty="0"/>
              <a:t>Wie SKALIERBAR ist das Geschäftsmodell? (</a:t>
            </a:r>
            <a:r>
              <a:rPr lang="de-DE" dirty="0" err="1"/>
              <a:t>economies</a:t>
            </a:r>
            <a:r>
              <a:rPr lang="de-DE" dirty="0"/>
              <a:t> of </a:t>
            </a:r>
            <a:r>
              <a:rPr lang="de-DE" dirty="0" err="1"/>
              <a:t>scale</a:t>
            </a:r>
            <a:r>
              <a:rPr lang="de-DE" dirty="0"/>
              <a:t> / </a:t>
            </a:r>
            <a:r>
              <a:rPr lang="de-DE" dirty="0" err="1"/>
              <a:t>scope</a:t>
            </a:r>
            <a:r>
              <a:rPr lang="de-DE" dirty="0"/>
              <a:t>)</a:t>
            </a:r>
          </a:p>
        </p:txBody>
      </p:sp>
      <p:sp>
        <p:nvSpPr>
          <p:cNvPr id="9" name="Rechteck 8">
            <a:extLst>
              <a:ext uri="{FF2B5EF4-FFF2-40B4-BE49-F238E27FC236}">
                <a16:creationId xmlns:a16="http://schemas.microsoft.com/office/drawing/2014/main" id="{F83F3536-44C5-43B3-A5C7-1C578A26C47A}"/>
              </a:ext>
            </a:extLst>
          </p:cNvPr>
          <p:cNvSpPr/>
          <p:nvPr/>
        </p:nvSpPr>
        <p:spPr>
          <a:xfrm>
            <a:off x="311162" y="3675504"/>
            <a:ext cx="7918438" cy="1107996"/>
          </a:xfrm>
          <a:prstGeom prst="rect">
            <a:avLst/>
          </a:prstGeom>
          <a:solidFill>
            <a:schemeClr val="accent3">
              <a:lumMod val="40000"/>
              <a:lumOff val="60000"/>
            </a:schemeClr>
          </a:solidFill>
        </p:spPr>
        <p:txBody>
          <a:bodyPr wrap="square" numCol="1">
            <a:spAutoFit/>
          </a:bodyPr>
          <a:lstStyle/>
          <a:p>
            <a:r>
              <a:rPr lang="en-US" sz="1100" b="1" dirty="0" err="1">
                <a:latin typeface="+mn-lt"/>
              </a:rPr>
              <a:t>Zusatzinfos</a:t>
            </a:r>
            <a:r>
              <a:rPr lang="en-US" sz="1100" b="1" dirty="0">
                <a:latin typeface="+mn-lt"/>
              </a:rPr>
              <a:t>:</a:t>
            </a:r>
          </a:p>
          <a:p>
            <a:pPr marL="171450" indent="-171450">
              <a:buFont typeface="Arial" panose="020B0604020202020204" pitchFamily="34" charset="0"/>
              <a:buChar char="•"/>
            </a:pPr>
            <a:r>
              <a:rPr lang="de-DE" sz="1100" dirty="0"/>
              <a:t>Optimalerweise kommen Einnahmen nicht nur 1x, sondern es gibt wiederkehrenden Umsätzen („</a:t>
            </a:r>
            <a:r>
              <a:rPr lang="de-DE" sz="1100" dirty="0" err="1"/>
              <a:t>razor</a:t>
            </a:r>
            <a:r>
              <a:rPr lang="de-DE" sz="1100" dirty="0"/>
              <a:t> &amp; blade“ Modell; vgl. </a:t>
            </a:r>
            <a:r>
              <a:rPr lang="en-US" sz="1100" dirty="0" err="1"/>
              <a:t>tado</a:t>
            </a:r>
            <a:r>
              <a:rPr lang="en-US" sz="1100" dirty="0"/>
              <a:t>°, </a:t>
            </a:r>
            <a:r>
              <a:rPr lang="en-US" sz="1100" dirty="0" err="1"/>
              <a:t>Spielekonsolen</a:t>
            </a:r>
            <a:r>
              <a:rPr lang="en-US" sz="1100" dirty="0"/>
              <a:t>, Britta </a:t>
            </a:r>
            <a:r>
              <a:rPr lang="en-US" sz="1100" dirty="0" err="1"/>
              <a:t>Wasserfilter</a:t>
            </a:r>
            <a:r>
              <a:rPr lang="en-US" sz="1100" dirty="0"/>
              <a:t>, …</a:t>
            </a:r>
            <a:r>
              <a:rPr lang="de-DE" sz="1100" dirty="0"/>
              <a:t>)</a:t>
            </a:r>
          </a:p>
          <a:p>
            <a:pPr marL="171450" indent="-171450">
              <a:buFont typeface="Arial" panose="020B0604020202020204" pitchFamily="34" charset="0"/>
              <a:buChar char="•"/>
            </a:pPr>
            <a:r>
              <a:rPr lang="de-DE" sz="1100" dirty="0"/>
              <a:t>Beispiele Geschäftsmodell: Freemium, Abo-Modell, Software </a:t>
            </a:r>
            <a:r>
              <a:rPr lang="de-DE" sz="1100" dirty="0" err="1"/>
              <a:t>as</a:t>
            </a:r>
            <a:r>
              <a:rPr lang="de-DE" sz="1100" dirty="0"/>
              <a:t> a Service-Lösung, Marktplatz, Einzel-/ Großhandel, usw.</a:t>
            </a:r>
          </a:p>
          <a:p>
            <a:pPr marL="171450" indent="-171450">
              <a:buFont typeface="Arial" panose="020B0604020202020204" pitchFamily="34" charset="0"/>
              <a:buChar char="•"/>
            </a:pPr>
            <a:r>
              <a:rPr lang="de-DE" sz="1100" dirty="0"/>
              <a:t>Skalierbarkeit, falls möglich und gewollt, ist Voraussetzungen für langfristiges Wachstum und ggfs. Folgefinanzierung über Venture Capital</a:t>
            </a:r>
          </a:p>
        </p:txBody>
      </p:sp>
    </p:spTree>
    <p:extLst>
      <p:ext uri="{BB962C8B-B14F-4D97-AF65-F5344CB8AC3E}">
        <p14:creationId xmlns:p14="http://schemas.microsoft.com/office/powerpoint/2010/main" val="3406956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85258" y="1310640"/>
            <a:ext cx="3605158" cy="1877567"/>
          </a:xfrm>
        </p:spPr>
        <p:txBody>
          <a:bodyPr/>
          <a:lstStyle/>
          <a:p>
            <a:r>
              <a:rPr lang="de-DE" sz="1800" b="1" dirty="0">
                <a:solidFill>
                  <a:schemeClr val="bg1">
                    <a:lumMod val="65000"/>
                  </a:schemeClr>
                </a:solidFill>
              </a:rPr>
              <a:t>A. Erreichte Ziele</a:t>
            </a:r>
          </a:p>
          <a:p>
            <a:pPr marL="285750" indent="-285750">
              <a:lnSpc>
                <a:spcPct val="150000"/>
              </a:lnSpc>
              <a:buFontTx/>
              <a:buChar char="-"/>
            </a:pPr>
            <a:r>
              <a:rPr lang="de-DE" dirty="0"/>
              <a:t>Angemeldete Patente</a:t>
            </a:r>
          </a:p>
          <a:p>
            <a:pPr marL="285750" indent="-285750">
              <a:lnSpc>
                <a:spcPct val="150000"/>
              </a:lnSpc>
              <a:buFontTx/>
              <a:buChar char="-"/>
            </a:pPr>
            <a:r>
              <a:rPr lang="de-DE" dirty="0"/>
              <a:t>Proof of Concept mit Prototyp</a:t>
            </a:r>
          </a:p>
          <a:p>
            <a:pPr marL="285750" indent="-285750">
              <a:lnSpc>
                <a:spcPct val="150000"/>
              </a:lnSpc>
              <a:buFontTx/>
              <a:buChar char="-"/>
            </a:pPr>
            <a:r>
              <a:rPr lang="de-DE" dirty="0"/>
              <a:t>Minimum viable </a:t>
            </a:r>
            <a:r>
              <a:rPr lang="de-DE" dirty="0" err="1"/>
              <a:t>product</a:t>
            </a:r>
            <a:r>
              <a:rPr lang="de-DE" dirty="0"/>
              <a:t> (MVP)?</a:t>
            </a:r>
          </a:p>
          <a:p>
            <a:pPr marL="285750" indent="-285750">
              <a:lnSpc>
                <a:spcPct val="150000"/>
              </a:lnSpc>
              <a:buFontTx/>
              <a:buChar char="-"/>
            </a:pPr>
            <a:r>
              <a:rPr lang="de-DE" dirty="0"/>
              <a:t>Gute Indikatoren: bisherige Förderung, Preise, Kunden, Umsätze, etc.</a:t>
            </a:r>
          </a:p>
        </p:txBody>
      </p:sp>
      <p:sp>
        <p:nvSpPr>
          <p:cNvPr id="3" name="Titel 2"/>
          <p:cNvSpPr>
            <a:spLocks noGrp="1"/>
          </p:cNvSpPr>
          <p:nvPr>
            <p:ph type="title"/>
          </p:nvPr>
        </p:nvSpPr>
        <p:spPr>
          <a:xfrm>
            <a:off x="319090" y="360000"/>
            <a:ext cx="8508999" cy="380810"/>
          </a:xfrm>
        </p:spPr>
        <p:txBody>
          <a:bodyPr/>
          <a:lstStyle/>
          <a:p>
            <a:r>
              <a:rPr lang="de-DE" dirty="0"/>
              <a:t>8. Status quo &amp; Ausblick</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11</a:t>
            </a:fld>
            <a:endParaRPr lang="de-DE" dirty="0"/>
          </a:p>
        </p:txBody>
      </p:sp>
      <p:sp>
        <p:nvSpPr>
          <p:cNvPr id="5" name="Fußzeilenplatzhalter 4"/>
          <p:cNvSpPr>
            <a:spLocks noGrp="1"/>
          </p:cNvSpPr>
          <p:nvPr>
            <p:ph type="ftr" sz="quarter" idx="12"/>
          </p:nvPr>
        </p:nvSpPr>
        <p:spPr/>
        <p:txBody>
          <a:bodyPr/>
          <a:lstStyle/>
          <a:p>
            <a:r>
              <a:rPr lang="de-DE"/>
              <a:t>TUM Gründungsberatung | Januar 2019</a:t>
            </a:r>
            <a:endParaRPr lang="en-US" dirty="0"/>
          </a:p>
        </p:txBody>
      </p:sp>
      <p:sp>
        <p:nvSpPr>
          <p:cNvPr id="6" name="Inhaltsplatzhalter 1"/>
          <p:cNvSpPr txBox="1">
            <a:spLocks/>
          </p:cNvSpPr>
          <p:nvPr/>
        </p:nvSpPr>
        <p:spPr>
          <a:xfrm>
            <a:off x="4672982" y="1310641"/>
            <a:ext cx="2648314" cy="167030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4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4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800" b="1" dirty="0">
                <a:solidFill>
                  <a:schemeClr val="bg1">
                    <a:lumMod val="65000"/>
                  </a:schemeClr>
                </a:solidFill>
              </a:rPr>
              <a:t>B. Geplante Ziele</a:t>
            </a:r>
          </a:p>
          <a:p>
            <a:pPr>
              <a:lnSpc>
                <a:spcPct val="150000"/>
              </a:lnSpc>
            </a:pPr>
            <a:r>
              <a:rPr lang="de-DE" dirty="0"/>
              <a:t>- Go-</a:t>
            </a:r>
            <a:r>
              <a:rPr lang="de-DE" dirty="0" err="1"/>
              <a:t>to</a:t>
            </a:r>
            <a:r>
              <a:rPr lang="de-DE" dirty="0"/>
              <a:t>-</a:t>
            </a:r>
            <a:r>
              <a:rPr lang="de-DE" dirty="0" err="1"/>
              <a:t>market</a:t>
            </a:r>
            <a:r>
              <a:rPr lang="de-DE" dirty="0"/>
              <a:t> </a:t>
            </a:r>
            <a:r>
              <a:rPr lang="de-DE" dirty="0" err="1"/>
              <a:t>Strategy</a:t>
            </a:r>
            <a:endParaRPr lang="de-DE" dirty="0"/>
          </a:p>
          <a:p>
            <a:pPr>
              <a:lnSpc>
                <a:spcPct val="150000"/>
              </a:lnSpc>
            </a:pPr>
            <a:r>
              <a:rPr lang="de-DE" dirty="0"/>
              <a:t>- Roadmap (nächste 12 Monate)</a:t>
            </a:r>
          </a:p>
          <a:p>
            <a:pPr>
              <a:lnSpc>
                <a:spcPct val="150000"/>
              </a:lnSpc>
            </a:pPr>
            <a:r>
              <a:rPr lang="de-DE" dirty="0"/>
              <a:t>- Wichtige Meilensteine</a:t>
            </a: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4934" y="1317830"/>
            <a:ext cx="720000" cy="720000"/>
          </a:xfrm>
          <a:prstGeom prst="rect">
            <a:avLst/>
          </a:prstGeom>
        </p:spPr>
      </p:pic>
      <p:graphicFrame>
        <p:nvGraphicFramePr>
          <p:cNvPr id="7" name="Diagramm 6">
            <a:extLst>
              <a:ext uri="{FF2B5EF4-FFF2-40B4-BE49-F238E27FC236}">
                <a16:creationId xmlns:a16="http://schemas.microsoft.com/office/drawing/2014/main" id="{F0FDFD7E-80E7-487B-AAB8-23A32F09E873}"/>
              </a:ext>
            </a:extLst>
          </p:cNvPr>
          <p:cNvGraphicFramePr/>
          <p:nvPr>
            <p:extLst>
              <p:ext uri="{D42A27DB-BD31-4B8C-83A1-F6EECF244321}">
                <p14:modId xmlns:p14="http://schemas.microsoft.com/office/powerpoint/2010/main" val="1374036362"/>
              </p:ext>
            </p:extLst>
          </p:nvPr>
        </p:nvGraphicFramePr>
        <p:xfrm>
          <a:off x="365760" y="2980945"/>
          <a:ext cx="8461248" cy="19837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74325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85333" y="1048420"/>
            <a:ext cx="2680215" cy="2965639"/>
          </a:xfrm>
          <a:ln>
            <a:noFill/>
          </a:ln>
        </p:spPr>
        <p:txBody>
          <a:bodyPr/>
          <a:lstStyle/>
          <a:p>
            <a:r>
              <a:rPr lang="de-DE" sz="1800" b="1" dirty="0">
                <a:solidFill>
                  <a:schemeClr val="bg1">
                    <a:lumMod val="65000"/>
                  </a:schemeClr>
                </a:solidFill>
              </a:rPr>
              <a:t>A. Bisherige Finanzierung</a:t>
            </a:r>
          </a:p>
          <a:p>
            <a:pPr>
              <a:lnSpc>
                <a:spcPct val="150000"/>
              </a:lnSpc>
            </a:pPr>
            <a:endParaRPr lang="de-DE" sz="1800" dirty="0"/>
          </a:p>
          <a:p>
            <a:pPr>
              <a:lnSpc>
                <a:spcPct val="100000"/>
              </a:lnSpc>
            </a:pPr>
            <a:r>
              <a:rPr lang="de-DE" dirty="0"/>
              <a:t>- Investitionssumme und Verwendung</a:t>
            </a:r>
          </a:p>
          <a:p>
            <a:pPr>
              <a:lnSpc>
                <a:spcPct val="100000"/>
              </a:lnSpc>
            </a:pPr>
            <a:r>
              <a:rPr lang="de-DE" dirty="0"/>
              <a:t>- Gesellschafter und Anteilsverhältnisse</a:t>
            </a:r>
          </a:p>
          <a:p>
            <a:pPr>
              <a:lnSpc>
                <a:spcPct val="100000"/>
              </a:lnSpc>
            </a:pPr>
            <a:endParaRPr lang="de-DE" sz="1800" dirty="0"/>
          </a:p>
        </p:txBody>
      </p:sp>
      <p:sp>
        <p:nvSpPr>
          <p:cNvPr id="3" name="Titel 2"/>
          <p:cNvSpPr>
            <a:spLocks noGrp="1"/>
          </p:cNvSpPr>
          <p:nvPr>
            <p:ph type="title"/>
          </p:nvPr>
        </p:nvSpPr>
        <p:spPr>
          <a:xfrm>
            <a:off x="319090" y="360000"/>
            <a:ext cx="8508999" cy="380810"/>
          </a:xfrm>
        </p:spPr>
        <p:txBody>
          <a:bodyPr/>
          <a:lstStyle/>
          <a:p>
            <a:r>
              <a:rPr lang="de-DE" dirty="0"/>
              <a:t>9. Finanzierung</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12</a:t>
            </a:fld>
            <a:endParaRPr lang="de-DE" dirty="0"/>
          </a:p>
        </p:txBody>
      </p:sp>
      <p:sp>
        <p:nvSpPr>
          <p:cNvPr id="5" name="Fußzeilenplatzhalter 4"/>
          <p:cNvSpPr>
            <a:spLocks noGrp="1"/>
          </p:cNvSpPr>
          <p:nvPr>
            <p:ph type="ftr" sz="quarter" idx="12"/>
          </p:nvPr>
        </p:nvSpPr>
        <p:spPr/>
        <p:txBody>
          <a:bodyPr/>
          <a:lstStyle/>
          <a:p>
            <a:r>
              <a:rPr lang="de-DE" dirty="0"/>
              <a:t>TUM Gründungsberatung | Januar 2019</a:t>
            </a:r>
            <a:endParaRPr lang="en-US" dirty="0"/>
          </a:p>
        </p:txBody>
      </p:sp>
      <p:sp>
        <p:nvSpPr>
          <p:cNvPr id="6" name="Inhaltsplatzhalter 1"/>
          <p:cNvSpPr txBox="1">
            <a:spLocks/>
          </p:cNvSpPr>
          <p:nvPr/>
        </p:nvSpPr>
        <p:spPr>
          <a:xfrm>
            <a:off x="3078593" y="1048417"/>
            <a:ext cx="2407807" cy="29656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4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4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800" b="1" dirty="0">
                <a:solidFill>
                  <a:schemeClr val="bg1">
                    <a:lumMod val="65000"/>
                  </a:schemeClr>
                </a:solidFill>
              </a:rPr>
              <a:t>B. Aktueller Kapitalbedarf</a:t>
            </a:r>
          </a:p>
          <a:p>
            <a:endParaRPr lang="de-DE" sz="1800" dirty="0">
              <a:solidFill>
                <a:schemeClr val="bg1">
                  <a:lumMod val="65000"/>
                </a:schemeClr>
              </a:solidFill>
            </a:endParaRPr>
          </a:p>
          <a:p>
            <a:r>
              <a:rPr lang="de-DE" dirty="0"/>
              <a:t>- benötigtes Kapital und dessen geplante Verwendung</a:t>
            </a:r>
          </a:p>
          <a:p>
            <a:r>
              <a:rPr lang="de-DE" dirty="0"/>
              <a:t>- Was wird mit diesem Geld erreicht / gebaut?</a:t>
            </a:r>
          </a:p>
          <a:p>
            <a:r>
              <a:rPr lang="de-DE" dirty="0"/>
              <a:t>- Ab wann besteht der Bedarf?</a:t>
            </a:r>
          </a:p>
        </p:txBody>
      </p:sp>
      <p:sp>
        <p:nvSpPr>
          <p:cNvPr id="9" name="Inhaltsplatzhalter 1"/>
          <p:cNvSpPr txBox="1">
            <a:spLocks/>
          </p:cNvSpPr>
          <p:nvPr/>
        </p:nvSpPr>
        <p:spPr>
          <a:xfrm>
            <a:off x="6015915" y="1048417"/>
            <a:ext cx="2680215" cy="29656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4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4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800" b="1" dirty="0">
                <a:solidFill>
                  <a:schemeClr val="bg1">
                    <a:lumMod val="65000"/>
                  </a:schemeClr>
                </a:solidFill>
              </a:rPr>
              <a:t>C. Zukünftiger Gesamtkapitalbedarf</a:t>
            </a:r>
          </a:p>
          <a:p>
            <a:endParaRPr lang="de-DE" sz="1800" b="1" dirty="0">
              <a:solidFill>
                <a:schemeClr val="bg1">
                  <a:lumMod val="65000"/>
                </a:schemeClr>
              </a:solidFill>
            </a:endParaRPr>
          </a:p>
          <a:p>
            <a:r>
              <a:rPr lang="de-DE" dirty="0">
                <a:solidFill>
                  <a:srgbClr val="999999"/>
                </a:solidFill>
              </a:rPr>
              <a:t>- benötigte Finanzmittel und deren geplante Verwendung</a:t>
            </a:r>
          </a:p>
          <a:p>
            <a:r>
              <a:rPr lang="de-DE" dirty="0">
                <a:solidFill>
                  <a:srgbClr val="999999"/>
                </a:solidFill>
              </a:rPr>
              <a:t>- geplanter „</a:t>
            </a:r>
            <a:r>
              <a:rPr lang="de-DE" dirty="0" err="1">
                <a:solidFill>
                  <a:srgbClr val="999999"/>
                </a:solidFill>
              </a:rPr>
              <a:t>break-even</a:t>
            </a:r>
            <a:r>
              <a:rPr lang="de-DE" dirty="0">
                <a:solidFill>
                  <a:srgbClr val="999999"/>
                </a:solidFill>
              </a:rPr>
              <a:t>“: wann übersteigen die Einnahmen die Ausgaben? </a:t>
            </a:r>
          </a:p>
          <a:p>
            <a:endParaRPr lang="de-DE" sz="1800" dirty="0"/>
          </a:p>
        </p:txBody>
      </p:sp>
    </p:spTree>
    <p:extLst>
      <p:ext uri="{BB962C8B-B14F-4D97-AF65-F5344CB8AC3E}">
        <p14:creationId xmlns:p14="http://schemas.microsoft.com/office/powerpoint/2010/main" val="1676919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19090" y="360000"/>
            <a:ext cx="8508999" cy="380810"/>
          </a:xfrm>
        </p:spPr>
        <p:txBody>
          <a:bodyPr/>
          <a:lstStyle/>
          <a:p>
            <a:r>
              <a:rPr lang="de-DE" dirty="0"/>
              <a:t>10. Kontaktdaten</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13</a:t>
            </a:fld>
            <a:endParaRPr lang="de-DE" dirty="0"/>
          </a:p>
        </p:txBody>
      </p:sp>
      <p:sp>
        <p:nvSpPr>
          <p:cNvPr id="5" name="Fußzeilenplatzhalter 4"/>
          <p:cNvSpPr>
            <a:spLocks noGrp="1"/>
          </p:cNvSpPr>
          <p:nvPr>
            <p:ph type="ftr" sz="quarter" idx="12"/>
          </p:nvPr>
        </p:nvSpPr>
        <p:spPr/>
        <p:txBody>
          <a:bodyPr/>
          <a:lstStyle/>
          <a:p>
            <a:r>
              <a:rPr lang="de-DE"/>
              <a:t>TUM Gründungsberatung | Januar 2019</a:t>
            </a:r>
            <a:endParaRPr lang="en-US" dirty="0"/>
          </a:p>
        </p:txBody>
      </p:sp>
      <p:sp>
        <p:nvSpPr>
          <p:cNvPr id="6" name="Inhaltsplatzhalter 1"/>
          <p:cNvSpPr txBox="1">
            <a:spLocks/>
          </p:cNvSpPr>
          <p:nvPr/>
        </p:nvSpPr>
        <p:spPr>
          <a:xfrm>
            <a:off x="485257" y="1011096"/>
            <a:ext cx="8098905"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4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4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endParaRPr lang="de-DE" sz="1800" dirty="0"/>
          </a:p>
          <a:p>
            <a:pPr>
              <a:lnSpc>
                <a:spcPct val="150000"/>
              </a:lnSpc>
            </a:pPr>
            <a:r>
              <a:rPr lang="de-DE" sz="1800" dirty="0"/>
              <a:t>➔ ANSPRECHPARTNER</a:t>
            </a:r>
          </a:p>
        </p:txBody>
      </p:sp>
    </p:spTree>
    <p:extLst>
      <p:ext uri="{BB962C8B-B14F-4D97-AF65-F5344CB8AC3E}">
        <p14:creationId xmlns:p14="http://schemas.microsoft.com/office/powerpoint/2010/main" val="1054849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19090" y="972000"/>
            <a:ext cx="8508999" cy="380810"/>
          </a:xfrm>
        </p:spPr>
        <p:txBody>
          <a:bodyPr/>
          <a:lstStyle/>
          <a:p>
            <a:r>
              <a:rPr lang="de-DE" dirty="0"/>
              <a:t>Anhang</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14</a:t>
            </a:fld>
            <a:endParaRPr lang="de-DE" dirty="0"/>
          </a:p>
        </p:txBody>
      </p:sp>
    </p:spTree>
    <p:extLst>
      <p:ext uri="{BB962C8B-B14F-4D97-AF65-F5344CB8AC3E}">
        <p14:creationId xmlns:p14="http://schemas.microsoft.com/office/powerpoint/2010/main" val="418705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dirty="0"/>
              <a:t>CREATION GUIDE FOR PITCH PRESENTATION</a:t>
            </a:r>
          </a:p>
        </p:txBody>
      </p:sp>
      <p:sp>
        <p:nvSpPr>
          <p:cNvPr id="3" name="Inhaltsplatzhalter 2"/>
          <p:cNvSpPr>
            <a:spLocks noGrp="1"/>
          </p:cNvSpPr>
          <p:nvPr>
            <p:ph idx="10"/>
          </p:nvPr>
        </p:nvSpPr>
        <p:spPr/>
        <p:txBody>
          <a:bodyPr/>
          <a:lstStyle/>
          <a:p>
            <a:r>
              <a:rPr lang="de-DE" dirty="0"/>
              <a:t>TUM Gründungsberatung</a:t>
            </a:r>
          </a:p>
          <a:p>
            <a:r>
              <a:rPr lang="de-DE" dirty="0"/>
              <a:t>München, 31. Januar 2019</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8011" y="847344"/>
            <a:ext cx="8508998" cy="3848481"/>
          </a:xfrm>
        </p:spPr>
        <p:txBody>
          <a:bodyPr/>
          <a:lstStyle/>
          <a:p>
            <a:pPr marL="176213" lvl="2" indent="0">
              <a:lnSpc>
                <a:spcPct val="200000"/>
              </a:lnSpc>
              <a:buNone/>
            </a:pPr>
            <a:r>
              <a:rPr lang="en-US" dirty="0"/>
              <a:t>1. Intro (elevator pitch)</a:t>
            </a:r>
          </a:p>
          <a:p>
            <a:pPr marL="176213" lvl="2" indent="0">
              <a:lnSpc>
                <a:spcPct val="200000"/>
              </a:lnSpc>
              <a:buNone/>
            </a:pPr>
            <a:r>
              <a:rPr lang="en-US" dirty="0"/>
              <a:t>2. Team &amp; network </a:t>
            </a:r>
          </a:p>
          <a:p>
            <a:pPr marL="176213" lvl="2" indent="0">
              <a:lnSpc>
                <a:spcPct val="200000"/>
              </a:lnSpc>
              <a:buNone/>
            </a:pPr>
            <a:r>
              <a:rPr lang="en-US" dirty="0"/>
              <a:t>3. Problem / Solution</a:t>
            </a:r>
            <a:br>
              <a:rPr lang="en-US" dirty="0"/>
            </a:br>
            <a:r>
              <a:rPr lang="en-US" dirty="0"/>
              <a:t>4. Market size (target group)</a:t>
            </a:r>
            <a:br>
              <a:rPr lang="en-US" dirty="0"/>
            </a:br>
            <a:r>
              <a:rPr lang="en-US" dirty="0"/>
              <a:t>5. Competition</a:t>
            </a:r>
            <a:br>
              <a:rPr lang="en-US" dirty="0"/>
            </a:br>
            <a:r>
              <a:rPr lang="en-US" dirty="0"/>
              <a:t>6. Business model</a:t>
            </a:r>
          </a:p>
          <a:p>
            <a:pPr marL="176213" lvl="2" indent="0">
              <a:lnSpc>
                <a:spcPct val="200000"/>
              </a:lnSpc>
              <a:buNone/>
            </a:pPr>
            <a:r>
              <a:rPr lang="en-US" dirty="0"/>
              <a:t>7. Milestones &amp; next steps</a:t>
            </a:r>
            <a:br>
              <a:rPr lang="en-US" dirty="0"/>
            </a:br>
            <a:r>
              <a:rPr lang="en-US" dirty="0"/>
              <a:t>8. Fund raising / financing</a:t>
            </a:r>
          </a:p>
          <a:p>
            <a:pPr marL="176213" lvl="2" indent="0">
              <a:lnSpc>
                <a:spcPct val="200000"/>
              </a:lnSpc>
              <a:buNone/>
            </a:pPr>
            <a:r>
              <a:rPr lang="en-US" dirty="0"/>
              <a:t>9. Contact data</a:t>
            </a:r>
            <a:endParaRPr lang="de-DE" dirty="0"/>
          </a:p>
        </p:txBody>
      </p:sp>
      <p:sp>
        <p:nvSpPr>
          <p:cNvPr id="3" name="Titel 2"/>
          <p:cNvSpPr>
            <a:spLocks noGrp="1"/>
          </p:cNvSpPr>
          <p:nvPr>
            <p:ph type="title"/>
          </p:nvPr>
        </p:nvSpPr>
        <p:spPr>
          <a:xfrm>
            <a:off x="319090" y="360000"/>
            <a:ext cx="8508999" cy="380810"/>
          </a:xfrm>
        </p:spPr>
        <p:txBody>
          <a:bodyPr/>
          <a:lstStyle/>
          <a:p>
            <a:r>
              <a:rPr lang="en-US" dirty="0"/>
              <a:t>CONTENT – WHAT TO INCLUDE IN A PITCH</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16</a:t>
            </a:fld>
            <a:endParaRPr lang="de-DE" dirty="0"/>
          </a:p>
        </p:txBody>
      </p:sp>
      <p:sp>
        <p:nvSpPr>
          <p:cNvPr id="5" name="Fußzeilenplatzhalter 4"/>
          <p:cNvSpPr>
            <a:spLocks noGrp="1"/>
          </p:cNvSpPr>
          <p:nvPr>
            <p:ph type="ftr" sz="quarter" idx="12"/>
          </p:nvPr>
        </p:nvSpPr>
        <p:spPr/>
        <p:txBody>
          <a:bodyPr/>
          <a:lstStyle/>
          <a:p>
            <a:r>
              <a:rPr lang="de-DE"/>
              <a:t>TUM Gründungsberatung | Januar 2019</a:t>
            </a:r>
            <a:endParaRPr lang="en-US" dirty="0"/>
          </a:p>
        </p:txBody>
      </p:sp>
    </p:spTree>
    <p:extLst>
      <p:ext uri="{BB962C8B-B14F-4D97-AF65-F5344CB8AC3E}">
        <p14:creationId xmlns:p14="http://schemas.microsoft.com/office/powerpoint/2010/main" val="1823571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935415"/>
            <a:ext cx="8508999" cy="2478346"/>
          </a:xfrm>
        </p:spPr>
        <p:txBody>
          <a:bodyPr/>
          <a:lstStyle/>
          <a:p>
            <a:r>
              <a:rPr lang="en-US" dirty="0"/>
              <a:t>You need:</a:t>
            </a:r>
          </a:p>
          <a:p>
            <a:endParaRPr lang="en-US" sz="1100" dirty="0"/>
          </a:p>
          <a:p>
            <a:pPr marL="696913" lvl="3" indent="-342900">
              <a:lnSpc>
                <a:spcPct val="100000"/>
              </a:lnSpc>
              <a:buFont typeface="+mj-lt"/>
              <a:buAutoNum type="arabicPeriod"/>
            </a:pPr>
            <a:r>
              <a:rPr lang="en-US" dirty="0"/>
              <a:t>Great presentation skills</a:t>
            </a:r>
          </a:p>
          <a:p>
            <a:pPr marL="696913" lvl="3" indent="-342900">
              <a:lnSpc>
                <a:spcPct val="100000"/>
              </a:lnSpc>
              <a:buFont typeface="+mj-lt"/>
              <a:buAutoNum type="arabicPeriod"/>
            </a:pPr>
            <a:endParaRPr lang="en-US" dirty="0"/>
          </a:p>
          <a:p>
            <a:pPr marL="696913" lvl="3" indent="-342900">
              <a:lnSpc>
                <a:spcPct val="100000"/>
              </a:lnSpc>
              <a:buFont typeface="+mj-lt"/>
              <a:buAutoNum type="arabicPeriod"/>
            </a:pPr>
            <a:r>
              <a:rPr lang="en-US" dirty="0"/>
              <a:t>Great content</a:t>
            </a:r>
          </a:p>
          <a:p>
            <a:pPr marL="696913" lvl="3" indent="-342900">
              <a:lnSpc>
                <a:spcPct val="100000"/>
              </a:lnSpc>
              <a:buFont typeface="+mj-lt"/>
              <a:buAutoNum type="arabicPeriod"/>
            </a:pPr>
            <a:endParaRPr lang="en-US" dirty="0"/>
          </a:p>
          <a:p>
            <a:pPr marL="696913" lvl="3" indent="-342900">
              <a:lnSpc>
                <a:spcPct val="100000"/>
              </a:lnSpc>
              <a:buFont typeface="+mj-lt"/>
              <a:buAutoNum type="arabicPeriod"/>
            </a:pPr>
            <a:r>
              <a:rPr lang="en-US" dirty="0"/>
              <a:t>An outstanding startup pitch presentation</a:t>
            </a:r>
            <a:endParaRPr lang="de-DE" sz="1800" b="1" dirty="0"/>
          </a:p>
          <a:p>
            <a:endParaRPr lang="de-DE" sz="1800" b="1" dirty="0"/>
          </a:p>
          <a:p>
            <a:pPr marL="285750" indent="-285750">
              <a:buFont typeface="Wingdings" panose="05000000000000000000" pitchFamily="2" charset="2"/>
              <a:buChar char="à"/>
            </a:pPr>
            <a:r>
              <a:rPr lang="de-DE" dirty="0"/>
              <a:t>A </a:t>
            </a:r>
            <a:r>
              <a:rPr lang="de-DE" b="1" dirty="0"/>
              <a:t>MIX</a:t>
            </a:r>
            <a:r>
              <a:rPr lang="de-DE" dirty="0"/>
              <a:t> of relevant</a:t>
            </a:r>
            <a:r>
              <a:rPr lang="de-DE" b="1" dirty="0"/>
              <a:t> CONTENT </a:t>
            </a:r>
            <a:r>
              <a:rPr lang="de-DE" dirty="0"/>
              <a:t>and </a:t>
            </a:r>
            <a:r>
              <a:rPr lang="de-DE" dirty="0" err="1"/>
              <a:t>great</a:t>
            </a:r>
            <a:r>
              <a:rPr lang="de-DE" b="1" dirty="0"/>
              <a:t> DESIGN.</a:t>
            </a:r>
          </a:p>
        </p:txBody>
      </p:sp>
      <p:sp>
        <p:nvSpPr>
          <p:cNvPr id="3" name="Titel 2"/>
          <p:cNvSpPr>
            <a:spLocks noGrp="1"/>
          </p:cNvSpPr>
          <p:nvPr>
            <p:ph type="title"/>
          </p:nvPr>
        </p:nvSpPr>
        <p:spPr>
          <a:xfrm>
            <a:off x="319090" y="360000"/>
            <a:ext cx="8508999" cy="380810"/>
          </a:xfrm>
        </p:spPr>
        <p:txBody>
          <a:bodyPr/>
          <a:lstStyle/>
          <a:p>
            <a:r>
              <a:rPr lang="de-DE" dirty="0"/>
              <a:t>1. HOW TO CATCH ATTENTION</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17</a:t>
            </a:fld>
            <a:endParaRPr lang="de-DE" dirty="0"/>
          </a:p>
        </p:txBody>
      </p:sp>
      <p:sp>
        <p:nvSpPr>
          <p:cNvPr id="5" name="Fußzeilenplatzhalter 4"/>
          <p:cNvSpPr>
            <a:spLocks noGrp="1"/>
          </p:cNvSpPr>
          <p:nvPr>
            <p:ph type="ftr" sz="quarter" idx="12"/>
          </p:nvPr>
        </p:nvSpPr>
        <p:spPr/>
        <p:txBody>
          <a:bodyPr/>
          <a:lstStyle/>
          <a:p>
            <a:r>
              <a:rPr lang="de-DE" dirty="0"/>
              <a:t>TUM Gründungsberatung | Januar 2019</a:t>
            </a:r>
            <a:endParaRPr lang="en-US" dirty="0"/>
          </a:p>
        </p:txBody>
      </p:sp>
      <p:pic>
        <p:nvPicPr>
          <p:cNvPr id="8" name="Grafik 7"/>
          <p:cNvPicPr>
            <a:picLocks noChangeAspect="1"/>
          </p:cNvPicPr>
          <p:nvPr/>
        </p:nvPicPr>
        <p:blipFill>
          <a:blip r:embed="rId2"/>
          <a:stretch>
            <a:fillRect/>
          </a:stretch>
        </p:blipFill>
        <p:spPr>
          <a:xfrm>
            <a:off x="4645152" y="1469327"/>
            <a:ext cx="3864864" cy="2204845"/>
          </a:xfrm>
          <a:prstGeom prst="rect">
            <a:avLst/>
          </a:prstGeom>
        </p:spPr>
      </p:pic>
      <p:pic>
        <p:nvPicPr>
          <p:cNvPr id="7" name="Grafik 6">
            <a:extLst>
              <a:ext uri="{FF2B5EF4-FFF2-40B4-BE49-F238E27FC236}">
                <a16:creationId xmlns:a16="http://schemas.microsoft.com/office/drawing/2014/main" id="{418EE952-04F2-4174-B291-BFF69AFD52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691" y="3197249"/>
            <a:ext cx="3115056" cy="1532296"/>
          </a:xfrm>
          <a:prstGeom prst="rect">
            <a:avLst/>
          </a:prstGeom>
        </p:spPr>
      </p:pic>
    </p:spTree>
    <p:extLst>
      <p:ext uri="{BB962C8B-B14F-4D97-AF65-F5344CB8AC3E}">
        <p14:creationId xmlns:p14="http://schemas.microsoft.com/office/powerpoint/2010/main" val="885035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899970"/>
            <a:ext cx="8508999" cy="3795855"/>
          </a:xfrm>
        </p:spPr>
        <p:txBody>
          <a:bodyPr/>
          <a:lstStyle/>
          <a:p>
            <a:r>
              <a:rPr lang="en-US" sz="1200" b="1" dirty="0"/>
              <a:t>Best practice:</a:t>
            </a:r>
          </a:p>
          <a:p>
            <a:pPr marL="646113" lvl="2" indent="-285750"/>
            <a:r>
              <a:rPr lang="en-US" sz="1200" b="1" dirty="0"/>
              <a:t>Faces</a:t>
            </a:r>
            <a:r>
              <a:rPr lang="en-US" sz="1200" dirty="0"/>
              <a:t> of all existing team members</a:t>
            </a:r>
          </a:p>
          <a:p>
            <a:pPr marL="646113" lvl="2" indent="-285750"/>
            <a:r>
              <a:rPr lang="en-US" sz="1200" b="1" dirty="0">
                <a:solidFill>
                  <a:srgbClr val="999999"/>
                </a:solidFill>
              </a:rPr>
              <a:t>Hierarchy</a:t>
            </a:r>
            <a:r>
              <a:rPr lang="en-US" sz="1200" dirty="0">
                <a:solidFill>
                  <a:srgbClr val="999999"/>
                </a:solidFill>
              </a:rPr>
              <a:t> of your organization (if any)</a:t>
            </a:r>
          </a:p>
          <a:p>
            <a:pPr marL="646113" lvl="2" indent="-285750"/>
            <a:r>
              <a:rPr lang="en-US" sz="1200" dirty="0"/>
              <a:t>Relevant </a:t>
            </a:r>
            <a:r>
              <a:rPr lang="en-US" sz="1200" b="1" dirty="0"/>
              <a:t>roles</a:t>
            </a:r>
            <a:r>
              <a:rPr lang="en-US" sz="1200" dirty="0"/>
              <a:t> </a:t>
            </a:r>
            <a:r>
              <a:rPr lang="en-US" sz="1200" dirty="0">
                <a:solidFill>
                  <a:srgbClr val="999999"/>
                </a:solidFill>
              </a:rPr>
              <a:t>(also not nominated members: </a:t>
            </a:r>
            <a:r>
              <a:rPr lang="en-US" sz="1200" dirty="0" err="1">
                <a:solidFill>
                  <a:srgbClr val="999999"/>
                </a:solidFill>
              </a:rPr>
              <a:t>n.n.</a:t>
            </a:r>
            <a:r>
              <a:rPr lang="en-US" sz="1200" dirty="0">
                <a:solidFill>
                  <a:srgbClr val="999999"/>
                </a:solidFill>
              </a:rPr>
              <a:t>)</a:t>
            </a:r>
          </a:p>
          <a:p>
            <a:pPr marL="646113" lvl="2" indent="-285750"/>
            <a:r>
              <a:rPr lang="en-US" sz="1200" dirty="0"/>
              <a:t>Past </a:t>
            </a:r>
            <a:r>
              <a:rPr lang="en-US" sz="1200" b="1" dirty="0"/>
              <a:t>experiences</a:t>
            </a:r>
            <a:r>
              <a:rPr lang="en-US" sz="1200" dirty="0"/>
              <a:t> of each member</a:t>
            </a:r>
          </a:p>
          <a:p>
            <a:endParaRPr lang="en-US" sz="1200" dirty="0"/>
          </a:p>
          <a:p>
            <a:endParaRPr lang="en-US" sz="1200" dirty="0"/>
          </a:p>
          <a:p>
            <a:endParaRPr lang="en-US" sz="1200" dirty="0"/>
          </a:p>
          <a:p>
            <a:endParaRPr lang="en-US" sz="1200" dirty="0"/>
          </a:p>
          <a:p>
            <a:pPr lvl="2">
              <a:buFont typeface="Wingdings" panose="05000000000000000000" pitchFamily="2" charset="2"/>
              <a:buChar char="à"/>
            </a:pPr>
            <a:r>
              <a:rPr lang="en-US" sz="1200" dirty="0">
                <a:sym typeface="Wingdings" panose="05000000000000000000" pitchFamily="2" charset="2"/>
              </a:rPr>
              <a:t>the team </a:t>
            </a:r>
            <a:r>
              <a:rPr lang="en-US" sz="1200" b="1" dirty="0">
                <a:sym typeface="Wingdings" panose="05000000000000000000" pitchFamily="2" charset="2"/>
              </a:rPr>
              <a:t>covers the requirements</a:t>
            </a:r>
            <a:r>
              <a:rPr lang="en-US" sz="1200" dirty="0">
                <a:sym typeface="Wingdings" panose="05000000000000000000" pitchFamily="2" charset="2"/>
              </a:rPr>
              <a:t> to succeed</a:t>
            </a:r>
          </a:p>
          <a:p>
            <a:pPr lvl="2">
              <a:buFont typeface="Wingdings" panose="05000000000000000000" pitchFamily="2" charset="2"/>
              <a:buChar char="à"/>
            </a:pPr>
            <a:r>
              <a:rPr lang="en-US" sz="1200" dirty="0"/>
              <a:t>you built a team based on careful </a:t>
            </a:r>
            <a:r>
              <a:rPr lang="en-US" sz="1200" b="1" dirty="0"/>
              <a:t>requirement-skill matching</a:t>
            </a:r>
            <a:r>
              <a:rPr lang="en-US" sz="1200" dirty="0"/>
              <a:t> analysis</a:t>
            </a:r>
          </a:p>
          <a:p>
            <a:pPr lvl="2">
              <a:buFont typeface="Wingdings" panose="05000000000000000000" pitchFamily="2" charset="2"/>
              <a:buChar char="à"/>
            </a:pPr>
            <a:r>
              <a:rPr lang="de-DE" sz="1200" dirty="0" err="1"/>
              <a:t>why</a:t>
            </a:r>
            <a:r>
              <a:rPr lang="de-DE" sz="1200" dirty="0"/>
              <a:t> </a:t>
            </a:r>
            <a:r>
              <a:rPr lang="de-DE" sz="1200" dirty="0" err="1"/>
              <a:t>everybody</a:t>
            </a:r>
            <a:r>
              <a:rPr lang="de-DE" sz="1200" dirty="0"/>
              <a:t> was </a:t>
            </a:r>
            <a:r>
              <a:rPr lang="de-DE" sz="1200" dirty="0" err="1"/>
              <a:t>chosen</a:t>
            </a:r>
            <a:r>
              <a:rPr lang="de-DE" sz="1200" dirty="0"/>
              <a:t> (</a:t>
            </a:r>
            <a:r>
              <a:rPr lang="de-DE" sz="1200" dirty="0" err="1"/>
              <a:t>tech</a:t>
            </a:r>
            <a:r>
              <a:rPr lang="de-DE" sz="1200" dirty="0"/>
              <a:t> </a:t>
            </a:r>
            <a:r>
              <a:rPr lang="de-DE" sz="1200" dirty="0" err="1"/>
              <a:t>background</a:t>
            </a:r>
            <a:r>
              <a:rPr lang="de-DE" sz="1200" dirty="0"/>
              <a:t>, </a:t>
            </a:r>
            <a:r>
              <a:rPr lang="de-DE" sz="1200" dirty="0" err="1"/>
              <a:t>industry</a:t>
            </a:r>
            <a:r>
              <a:rPr lang="de-DE" sz="1200" dirty="0"/>
              <a:t> </a:t>
            </a:r>
            <a:r>
              <a:rPr lang="de-DE" sz="1200" dirty="0" err="1"/>
              <a:t>experience</a:t>
            </a:r>
            <a:r>
              <a:rPr lang="de-DE" sz="1200" dirty="0"/>
              <a:t>, </a:t>
            </a:r>
            <a:r>
              <a:rPr lang="de-DE" sz="1200" dirty="0" err="1"/>
              <a:t>leadership</a:t>
            </a:r>
            <a:r>
              <a:rPr lang="de-DE" sz="1200" dirty="0"/>
              <a:t> </a:t>
            </a:r>
            <a:r>
              <a:rPr lang="de-DE" sz="1200" dirty="0" err="1"/>
              <a:t>skills</a:t>
            </a:r>
            <a:r>
              <a:rPr lang="de-DE" sz="1200" dirty="0"/>
              <a:t>, etc.)</a:t>
            </a:r>
          </a:p>
          <a:p>
            <a:pPr lvl="2">
              <a:buFont typeface="Wingdings" panose="05000000000000000000" pitchFamily="2" charset="2"/>
              <a:buChar char="à"/>
            </a:pPr>
            <a:r>
              <a:rPr lang="de-DE" sz="1200" dirty="0" err="1"/>
              <a:t>the</a:t>
            </a:r>
            <a:r>
              <a:rPr lang="de-DE" sz="1200" dirty="0"/>
              <a:t> </a:t>
            </a:r>
            <a:r>
              <a:rPr lang="de-DE" sz="1200" dirty="0" err="1"/>
              <a:t>founding</a:t>
            </a:r>
            <a:r>
              <a:rPr lang="de-DE" sz="1200" dirty="0"/>
              <a:t> </a:t>
            </a:r>
            <a:r>
              <a:rPr lang="de-DE" sz="1200" dirty="0" err="1"/>
              <a:t>team</a:t>
            </a:r>
            <a:r>
              <a:rPr lang="de-DE" sz="1200" dirty="0"/>
              <a:t> </a:t>
            </a:r>
            <a:r>
              <a:rPr lang="de-DE" sz="1200" dirty="0" err="1"/>
              <a:t>is</a:t>
            </a:r>
            <a:r>
              <a:rPr lang="de-DE" sz="1200" dirty="0"/>
              <a:t> </a:t>
            </a:r>
            <a:r>
              <a:rPr lang="de-DE" sz="1200" dirty="0" err="1"/>
              <a:t>probably</a:t>
            </a:r>
            <a:r>
              <a:rPr lang="de-DE" sz="1200" dirty="0"/>
              <a:t> </a:t>
            </a:r>
            <a:r>
              <a:rPr lang="de-DE" sz="1200" dirty="0" err="1"/>
              <a:t>one</a:t>
            </a:r>
            <a:r>
              <a:rPr lang="de-DE" sz="1200" dirty="0"/>
              <a:t> of </a:t>
            </a:r>
            <a:r>
              <a:rPr lang="de-DE" sz="1200" dirty="0" err="1"/>
              <a:t>the</a:t>
            </a:r>
            <a:r>
              <a:rPr lang="de-DE" sz="1200" dirty="0"/>
              <a:t> </a:t>
            </a:r>
            <a:r>
              <a:rPr lang="de-DE" sz="1200" dirty="0" err="1"/>
              <a:t>most</a:t>
            </a:r>
            <a:r>
              <a:rPr lang="de-DE" sz="1200" dirty="0"/>
              <a:t> relevant </a:t>
            </a:r>
            <a:r>
              <a:rPr lang="de-DE" sz="1200" dirty="0" err="1"/>
              <a:t>factors</a:t>
            </a:r>
            <a:r>
              <a:rPr lang="de-DE" sz="1200" dirty="0"/>
              <a:t> in an </a:t>
            </a:r>
            <a:r>
              <a:rPr lang="de-DE" sz="1200" dirty="0" err="1"/>
              <a:t>early</a:t>
            </a:r>
            <a:r>
              <a:rPr lang="de-DE" sz="1200" dirty="0"/>
              <a:t> </a:t>
            </a:r>
            <a:r>
              <a:rPr lang="de-DE" sz="1200" dirty="0" err="1"/>
              <a:t>stage</a:t>
            </a:r>
            <a:r>
              <a:rPr lang="de-DE" sz="1200" dirty="0"/>
              <a:t> </a:t>
            </a:r>
            <a:r>
              <a:rPr lang="de-DE" sz="1200" dirty="0" err="1"/>
              <a:t>start-up</a:t>
            </a:r>
            <a:endParaRPr lang="de-DE" sz="1200" dirty="0"/>
          </a:p>
        </p:txBody>
      </p:sp>
      <p:sp>
        <p:nvSpPr>
          <p:cNvPr id="3" name="Titel 2"/>
          <p:cNvSpPr>
            <a:spLocks noGrp="1"/>
          </p:cNvSpPr>
          <p:nvPr>
            <p:ph type="title"/>
          </p:nvPr>
        </p:nvSpPr>
        <p:spPr>
          <a:xfrm>
            <a:off x="319090" y="360000"/>
            <a:ext cx="8508999" cy="380810"/>
          </a:xfrm>
        </p:spPr>
        <p:txBody>
          <a:bodyPr/>
          <a:lstStyle/>
          <a:p>
            <a:r>
              <a:rPr lang="de-DE" dirty="0"/>
              <a:t>2. TEAM IS EVERYTHING</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18</a:t>
            </a:fld>
            <a:endParaRPr lang="de-DE" dirty="0"/>
          </a:p>
        </p:txBody>
      </p:sp>
      <p:sp>
        <p:nvSpPr>
          <p:cNvPr id="5" name="Fußzeilenplatzhalter 4"/>
          <p:cNvSpPr>
            <a:spLocks noGrp="1"/>
          </p:cNvSpPr>
          <p:nvPr>
            <p:ph type="ftr" sz="quarter" idx="12"/>
          </p:nvPr>
        </p:nvSpPr>
        <p:spPr/>
        <p:txBody>
          <a:bodyPr/>
          <a:lstStyle/>
          <a:p>
            <a:r>
              <a:rPr lang="de-DE" dirty="0"/>
              <a:t>TUM Gründungsberatung | Januar 2019</a:t>
            </a:r>
            <a:endParaRPr lang="en-US" dirty="0"/>
          </a:p>
        </p:txBody>
      </p:sp>
      <p:pic>
        <p:nvPicPr>
          <p:cNvPr id="8" name="Grafik 7"/>
          <p:cNvPicPr>
            <a:picLocks noChangeAspect="1"/>
          </p:cNvPicPr>
          <p:nvPr/>
        </p:nvPicPr>
        <p:blipFill rotWithShape="1">
          <a:blip r:embed="rId2"/>
          <a:srcRect l="11221" r="11221" b="3054"/>
          <a:stretch/>
        </p:blipFill>
        <p:spPr>
          <a:xfrm>
            <a:off x="5725755" y="899971"/>
            <a:ext cx="3099155" cy="2018042"/>
          </a:xfrm>
          <a:prstGeom prst="rect">
            <a:avLst/>
          </a:prstGeom>
        </p:spPr>
      </p:pic>
      <p:sp>
        <p:nvSpPr>
          <p:cNvPr id="11" name="Rechteck 10">
            <a:extLst>
              <a:ext uri="{FF2B5EF4-FFF2-40B4-BE49-F238E27FC236}">
                <a16:creationId xmlns:a16="http://schemas.microsoft.com/office/drawing/2014/main" id="{EB63F59B-252D-4D94-B50B-3E34D4DF7D6B}"/>
              </a:ext>
            </a:extLst>
          </p:cNvPr>
          <p:cNvSpPr/>
          <p:nvPr/>
        </p:nvSpPr>
        <p:spPr>
          <a:xfrm>
            <a:off x="311162" y="4123538"/>
            <a:ext cx="7660574" cy="600164"/>
          </a:xfrm>
          <a:prstGeom prst="rect">
            <a:avLst/>
          </a:prstGeom>
          <a:solidFill>
            <a:schemeClr val="accent2">
              <a:lumMod val="20000"/>
              <a:lumOff val="80000"/>
            </a:schemeClr>
          </a:solidFill>
        </p:spPr>
        <p:txBody>
          <a:bodyPr wrap="square" numCol="1">
            <a:spAutoFit/>
          </a:bodyPr>
          <a:lstStyle/>
          <a:p>
            <a:r>
              <a:rPr lang="en-US" sz="1100" b="1" dirty="0">
                <a:latin typeface="+mn-lt"/>
              </a:rPr>
              <a:t>Additional Info / Support</a:t>
            </a:r>
          </a:p>
          <a:p>
            <a:r>
              <a:rPr lang="en-US" sz="1100" dirty="0">
                <a:latin typeface="+mn-lt"/>
              </a:rPr>
              <a:t>- If your founding team is not complete, don’t worry, we will help you to complete it!</a:t>
            </a:r>
            <a:endParaRPr lang="en-US" sz="1100" dirty="0"/>
          </a:p>
          <a:p>
            <a:r>
              <a:rPr lang="en-US" sz="1100" dirty="0"/>
              <a:t>- If you need experts or mentors, don’t worry, we can support you with that.</a:t>
            </a:r>
          </a:p>
        </p:txBody>
      </p:sp>
    </p:spTree>
    <p:extLst>
      <p:ext uri="{BB962C8B-B14F-4D97-AF65-F5344CB8AC3E}">
        <p14:creationId xmlns:p14="http://schemas.microsoft.com/office/powerpoint/2010/main" val="1653954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6031006" y="740810"/>
            <a:ext cx="2901480" cy="2621643"/>
          </a:xfrm>
          <a:prstGeom prst="rect">
            <a:avLst/>
          </a:prstGeom>
        </p:spPr>
      </p:pic>
      <p:sp>
        <p:nvSpPr>
          <p:cNvPr id="2" name="Inhaltsplatzhalter 1"/>
          <p:cNvSpPr>
            <a:spLocks noGrp="1"/>
          </p:cNvSpPr>
          <p:nvPr>
            <p:ph idx="1"/>
          </p:nvPr>
        </p:nvSpPr>
        <p:spPr>
          <a:xfrm>
            <a:off x="319091" y="899970"/>
            <a:ext cx="5711915" cy="3795855"/>
          </a:xfrm>
        </p:spPr>
        <p:txBody>
          <a:bodyPr/>
          <a:lstStyle/>
          <a:p>
            <a:r>
              <a:rPr lang="en-US" sz="1100" b="1" dirty="0"/>
              <a:t>Purpose</a:t>
            </a:r>
            <a:r>
              <a:rPr lang="en-US" sz="1100" dirty="0"/>
              <a:t> of every business idea = to build a </a:t>
            </a:r>
            <a:r>
              <a:rPr lang="en-US" sz="1100" b="1" dirty="0"/>
              <a:t>sustainable business </a:t>
            </a:r>
            <a:r>
              <a:rPr lang="en-US" sz="1100" dirty="0"/>
              <a:t>with the specific solution</a:t>
            </a:r>
          </a:p>
          <a:p>
            <a:pPr marL="285750" indent="-285750">
              <a:buFont typeface="Wingdings" panose="05000000000000000000" pitchFamily="2" charset="2"/>
              <a:buChar char="à"/>
            </a:pPr>
            <a:r>
              <a:rPr lang="en-US" sz="1100" dirty="0"/>
              <a:t>need </a:t>
            </a:r>
            <a:r>
              <a:rPr lang="en-US" sz="1100" b="1" dirty="0"/>
              <a:t>room to develop </a:t>
            </a:r>
            <a:r>
              <a:rPr lang="en-US" sz="1100" dirty="0"/>
              <a:t>the business and acquire </a:t>
            </a:r>
            <a:r>
              <a:rPr lang="en-US" sz="1100" b="1" dirty="0"/>
              <a:t>new customers</a:t>
            </a:r>
          </a:p>
          <a:p>
            <a:endParaRPr lang="en-US" sz="1100" dirty="0"/>
          </a:p>
          <a:p>
            <a:r>
              <a:rPr lang="en-US" sz="1100" dirty="0">
                <a:solidFill>
                  <a:srgbClr val="333333"/>
                </a:solidFill>
              </a:rPr>
              <a:t>How to </a:t>
            </a:r>
            <a:r>
              <a:rPr lang="en-US" sz="1100" b="1" dirty="0">
                <a:solidFill>
                  <a:srgbClr val="333333"/>
                </a:solidFill>
              </a:rPr>
              <a:t>narrow down </a:t>
            </a:r>
            <a:r>
              <a:rPr lang="en-US" sz="1100" dirty="0">
                <a:solidFill>
                  <a:srgbClr val="333333"/>
                </a:solidFill>
              </a:rPr>
              <a:t>the market beginning from the total population:</a:t>
            </a:r>
          </a:p>
          <a:p>
            <a:endParaRPr lang="en-US" sz="1100" b="1" dirty="0">
              <a:solidFill>
                <a:srgbClr val="333333"/>
              </a:solidFill>
            </a:endParaRPr>
          </a:p>
          <a:p>
            <a:pPr marL="347663" lvl="2" indent="-171450">
              <a:buFont typeface="Wingdings" panose="05000000000000000000" pitchFamily="2" charset="2"/>
              <a:buChar char="§"/>
            </a:pPr>
            <a:r>
              <a:rPr lang="en-US" sz="1100" b="1" dirty="0">
                <a:solidFill>
                  <a:srgbClr val="333333"/>
                </a:solidFill>
              </a:rPr>
              <a:t>Potential market (TAM) = </a:t>
            </a:r>
            <a:r>
              <a:rPr lang="en-US" sz="1100" dirty="0">
                <a:solidFill>
                  <a:srgbClr val="333333"/>
                </a:solidFill>
              </a:rPr>
              <a:t>People generally interested in buying the product / service</a:t>
            </a:r>
          </a:p>
          <a:p>
            <a:pPr marL="347663" lvl="2" indent="-171450">
              <a:buFont typeface="Wingdings" panose="05000000000000000000" pitchFamily="2" charset="2"/>
              <a:buChar char="§"/>
            </a:pPr>
            <a:r>
              <a:rPr lang="en-US" sz="1100" b="1" dirty="0">
                <a:solidFill>
                  <a:srgbClr val="333333"/>
                </a:solidFill>
              </a:rPr>
              <a:t>Available market (SAM) = </a:t>
            </a:r>
            <a:r>
              <a:rPr lang="en-US" sz="1100" dirty="0">
                <a:solidFill>
                  <a:srgbClr val="333333"/>
                </a:solidFill>
              </a:rPr>
              <a:t>People in the potential market who have enough money to buy the product / service</a:t>
            </a:r>
          </a:p>
          <a:p>
            <a:pPr marL="347663" lvl="2" indent="-171450">
              <a:buFont typeface="Wingdings" panose="05000000000000000000" pitchFamily="2" charset="2"/>
              <a:buChar char="§"/>
            </a:pPr>
            <a:r>
              <a:rPr lang="en-US" sz="1100" b="1" dirty="0">
                <a:solidFill>
                  <a:srgbClr val="333333"/>
                </a:solidFill>
              </a:rPr>
              <a:t>Qualified available market (SOM) =</a:t>
            </a:r>
            <a:r>
              <a:rPr lang="en-US" sz="1100" dirty="0">
                <a:solidFill>
                  <a:srgbClr val="333333"/>
                </a:solidFill>
              </a:rPr>
              <a:t> People in the available market, your start-up can obtain (barriers to enter) or people legally permitted to buy the product / service</a:t>
            </a:r>
            <a:endParaRPr lang="en-US" sz="1100" dirty="0"/>
          </a:p>
          <a:p>
            <a:pPr marL="347663" lvl="2" indent="-171450">
              <a:buFont typeface="Wingdings" panose="05000000000000000000" pitchFamily="2" charset="2"/>
              <a:buChar char="§"/>
            </a:pPr>
            <a:r>
              <a:rPr lang="en-US" sz="1100" b="1" u="sng" dirty="0">
                <a:solidFill>
                  <a:srgbClr val="333333"/>
                </a:solidFill>
              </a:rPr>
              <a:t>Target market</a:t>
            </a:r>
            <a:r>
              <a:rPr lang="en-US" sz="1100" b="1" dirty="0">
                <a:solidFill>
                  <a:srgbClr val="333333"/>
                </a:solidFill>
              </a:rPr>
              <a:t> =</a:t>
            </a:r>
            <a:r>
              <a:rPr lang="en-US" sz="1100" dirty="0"/>
              <a:t> </a:t>
            </a:r>
            <a:r>
              <a:rPr lang="en-US" sz="1100" dirty="0">
                <a:solidFill>
                  <a:srgbClr val="333333"/>
                </a:solidFill>
              </a:rPr>
              <a:t>People in the available market that you can and want to serve first</a:t>
            </a:r>
            <a:r>
              <a:rPr lang="en-US" sz="1100" i="1" dirty="0">
                <a:solidFill>
                  <a:srgbClr val="333333"/>
                </a:solidFill>
              </a:rPr>
              <a:t> (beachhead)</a:t>
            </a:r>
          </a:p>
          <a:p>
            <a:pPr marL="347663" lvl="2" indent="-171450">
              <a:buFont typeface="Wingdings" panose="05000000000000000000" pitchFamily="2" charset="2"/>
              <a:buChar char="§"/>
            </a:pPr>
            <a:r>
              <a:rPr lang="en-US" sz="1100" b="1" dirty="0">
                <a:solidFill>
                  <a:srgbClr val="333333"/>
                </a:solidFill>
              </a:rPr>
              <a:t>Penetrated market</a:t>
            </a:r>
            <a:r>
              <a:rPr lang="en-US" sz="1100" b="1" dirty="0"/>
              <a:t> = </a:t>
            </a:r>
            <a:r>
              <a:rPr lang="en-US" sz="1100" dirty="0">
                <a:solidFill>
                  <a:srgbClr val="333333"/>
                </a:solidFill>
              </a:rPr>
              <a:t>People in the target market who already purchased the product </a:t>
            </a:r>
            <a:r>
              <a:rPr lang="en-US" sz="1100" i="1" dirty="0">
                <a:solidFill>
                  <a:srgbClr val="333333"/>
                </a:solidFill>
              </a:rPr>
              <a:t>(traction)</a:t>
            </a:r>
          </a:p>
          <a:p>
            <a:pPr marL="347663" lvl="2" indent="-171450">
              <a:buFont typeface="Wingdings" panose="05000000000000000000" pitchFamily="2" charset="2"/>
              <a:buChar char="§"/>
            </a:pPr>
            <a:endParaRPr lang="en-US" sz="1100" i="1" dirty="0">
              <a:solidFill>
                <a:srgbClr val="333333"/>
              </a:solidFill>
            </a:endParaRPr>
          </a:p>
          <a:p>
            <a:r>
              <a:rPr lang="en-US" sz="1100" b="1" dirty="0"/>
              <a:t>Best practice</a:t>
            </a:r>
          </a:p>
          <a:p>
            <a:pPr marL="285750" indent="-285750">
              <a:buFont typeface="Symbol" panose="05050102010706020507" pitchFamily="18" charset="2"/>
              <a:buChar char="-"/>
            </a:pPr>
            <a:r>
              <a:rPr lang="en-US" sz="1100" dirty="0"/>
              <a:t>A description </a:t>
            </a:r>
            <a:r>
              <a:rPr lang="en-US" sz="1100" b="1" dirty="0"/>
              <a:t>how many people</a:t>
            </a:r>
            <a:r>
              <a:rPr lang="en-US" sz="1100" dirty="0"/>
              <a:t> could potentially adopt your solution gives an idea of the </a:t>
            </a:r>
            <a:r>
              <a:rPr lang="en-US" sz="1100" b="1" dirty="0"/>
              <a:t>potential of the idea</a:t>
            </a:r>
            <a:r>
              <a:rPr lang="en-US" sz="1100" dirty="0"/>
              <a:t> in quantitative terms</a:t>
            </a:r>
          </a:p>
          <a:p>
            <a:pPr marL="285750" indent="-285750">
              <a:buFont typeface="Symbol" panose="05050102010706020507" pitchFamily="18" charset="2"/>
              <a:buChar char="-"/>
            </a:pPr>
            <a:r>
              <a:rPr lang="en-US" sz="1100" b="1" dirty="0"/>
              <a:t>reliable sources </a:t>
            </a:r>
            <a:r>
              <a:rPr lang="en-US" sz="1100" dirty="0"/>
              <a:t>help to support those figures</a:t>
            </a:r>
          </a:p>
          <a:p>
            <a:pPr marL="176213" lvl="2" indent="0">
              <a:buNone/>
            </a:pPr>
            <a:endParaRPr lang="en-US" sz="1100" i="1" dirty="0"/>
          </a:p>
        </p:txBody>
      </p:sp>
      <p:sp>
        <p:nvSpPr>
          <p:cNvPr id="3" name="Titel 2"/>
          <p:cNvSpPr>
            <a:spLocks noGrp="1"/>
          </p:cNvSpPr>
          <p:nvPr>
            <p:ph type="title"/>
          </p:nvPr>
        </p:nvSpPr>
        <p:spPr>
          <a:xfrm>
            <a:off x="319090" y="360000"/>
            <a:ext cx="8508999" cy="380810"/>
          </a:xfrm>
        </p:spPr>
        <p:txBody>
          <a:bodyPr/>
          <a:lstStyle/>
          <a:p>
            <a:r>
              <a:rPr lang="de-DE" dirty="0"/>
              <a:t>5. MARKET OPPORTUNITY</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19</a:t>
            </a:fld>
            <a:endParaRPr lang="de-DE" dirty="0"/>
          </a:p>
        </p:txBody>
      </p:sp>
      <p:sp>
        <p:nvSpPr>
          <p:cNvPr id="5" name="Fußzeilenplatzhalter 4"/>
          <p:cNvSpPr>
            <a:spLocks noGrp="1"/>
          </p:cNvSpPr>
          <p:nvPr>
            <p:ph type="ftr" sz="quarter" idx="12"/>
          </p:nvPr>
        </p:nvSpPr>
        <p:spPr/>
        <p:txBody>
          <a:bodyPr/>
          <a:lstStyle/>
          <a:p>
            <a:r>
              <a:rPr lang="de-DE" dirty="0"/>
              <a:t>TUM Gründungsberatung | Januar 2019</a:t>
            </a:r>
            <a:endParaRPr lang="en-US" dirty="0"/>
          </a:p>
        </p:txBody>
      </p:sp>
      <p:pic>
        <p:nvPicPr>
          <p:cNvPr id="8" name="Picture 2" descr="https://cagrcalculator.net/static/images/cagr-growth-chart.png">
            <a:extLst>
              <a:ext uri="{FF2B5EF4-FFF2-40B4-BE49-F238E27FC236}">
                <a16:creationId xmlns:a16="http://schemas.microsoft.com/office/drawing/2014/main" id="{FDFA9F63-49F5-4D3D-953D-3E01BF50B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9667" y="3521613"/>
            <a:ext cx="2285242" cy="1142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134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902208"/>
            <a:ext cx="8508999" cy="3793617"/>
          </a:xfrm>
        </p:spPr>
        <p:txBody>
          <a:bodyPr/>
          <a:lstStyle/>
          <a:p>
            <a:r>
              <a:rPr lang="de-DE" dirty="0"/>
              <a:t>Dieser Leitfaden dient nur als </a:t>
            </a:r>
            <a:r>
              <a:rPr lang="de-DE" b="1" dirty="0"/>
              <a:t>Orientierung</a:t>
            </a:r>
          </a:p>
          <a:p>
            <a:endParaRPr lang="de-DE" dirty="0"/>
          </a:p>
          <a:p>
            <a:pPr marL="646113" lvl="2" indent="-285750"/>
            <a:r>
              <a:rPr lang="de-DE" dirty="0"/>
              <a:t>bleiben Sie </a:t>
            </a:r>
            <a:r>
              <a:rPr lang="de-DE" b="1" dirty="0"/>
              <a:t>kreativ</a:t>
            </a:r>
            <a:r>
              <a:rPr lang="de-DE" dirty="0"/>
              <a:t> und </a:t>
            </a:r>
            <a:r>
              <a:rPr lang="de-DE" b="1" dirty="0"/>
              <a:t>frei</a:t>
            </a:r>
          </a:p>
          <a:p>
            <a:pPr marL="646113" lvl="2" indent="-285750"/>
            <a:r>
              <a:rPr lang="de-DE" dirty="0"/>
              <a:t>erzählen Sie eine </a:t>
            </a:r>
            <a:r>
              <a:rPr lang="de-DE" b="1" dirty="0"/>
              <a:t>Geschichte </a:t>
            </a:r>
            <a:r>
              <a:rPr lang="de-DE" dirty="0"/>
              <a:t>(„Storytelling“)</a:t>
            </a:r>
          </a:p>
          <a:p>
            <a:pPr marL="646113" lvl="2" indent="-285750"/>
            <a:r>
              <a:rPr lang="de-DE" dirty="0"/>
              <a:t>setzen Sie </a:t>
            </a:r>
            <a:r>
              <a:rPr lang="de-DE" b="1" dirty="0"/>
              <a:t>Grafiken</a:t>
            </a:r>
            <a:r>
              <a:rPr lang="de-DE" dirty="0"/>
              <a:t> und </a:t>
            </a:r>
            <a:r>
              <a:rPr lang="de-DE" b="1" dirty="0"/>
              <a:t>Tabellen</a:t>
            </a:r>
            <a:r>
              <a:rPr lang="de-DE" dirty="0"/>
              <a:t> ein („ein Bild sagt mehr als 1.000 Worte“)</a:t>
            </a:r>
          </a:p>
          <a:p>
            <a:pPr marL="646113" lvl="2" indent="-285750"/>
            <a:r>
              <a:rPr lang="de-DE" dirty="0"/>
              <a:t>überzeugen Sie mit </a:t>
            </a:r>
            <a:r>
              <a:rPr lang="de-DE" b="1" dirty="0"/>
              <a:t>eigenen Ideen</a:t>
            </a:r>
          </a:p>
          <a:p>
            <a:pPr marL="646113" lvl="2" indent="-285750"/>
            <a:r>
              <a:rPr lang="de-DE" b="1" dirty="0"/>
              <a:t>eine</a:t>
            </a:r>
            <a:r>
              <a:rPr lang="de-DE" dirty="0"/>
              <a:t> Folie </a:t>
            </a:r>
            <a:r>
              <a:rPr lang="de-DE" b="1" dirty="0"/>
              <a:t>pro Gliederungspunkt</a:t>
            </a:r>
          </a:p>
        </p:txBody>
      </p:sp>
      <p:sp>
        <p:nvSpPr>
          <p:cNvPr id="3" name="Titel 2"/>
          <p:cNvSpPr>
            <a:spLocks noGrp="1"/>
          </p:cNvSpPr>
          <p:nvPr>
            <p:ph type="title"/>
          </p:nvPr>
        </p:nvSpPr>
        <p:spPr>
          <a:xfrm>
            <a:off x="319090" y="360000"/>
            <a:ext cx="8508999" cy="380810"/>
          </a:xfrm>
        </p:spPr>
        <p:txBody>
          <a:bodyPr/>
          <a:lstStyle/>
          <a:p>
            <a:r>
              <a:rPr lang="de-DE" dirty="0"/>
              <a:t>Allgemein</a:t>
            </a:r>
          </a:p>
        </p:txBody>
      </p:sp>
      <p:sp>
        <p:nvSpPr>
          <p:cNvPr id="4" name="Foliennummernplatzhalter 3"/>
          <p:cNvSpPr>
            <a:spLocks noGrp="1"/>
          </p:cNvSpPr>
          <p:nvPr>
            <p:ph type="sldNum" sz="quarter" idx="11"/>
          </p:nvPr>
        </p:nvSpPr>
        <p:spPr/>
        <p:txBody>
          <a:bodyPr/>
          <a:lstStyle/>
          <a:p>
            <a:fld id="{CE58CB1E-F828-4F11-99E0-327109AF9DA4}" type="slidenum">
              <a:rPr lang="de-DE" smtClean="0"/>
              <a:pPr/>
              <a:t>2</a:t>
            </a:fld>
            <a:endParaRPr lang="de-DE" dirty="0"/>
          </a:p>
        </p:txBody>
      </p:sp>
      <p:sp>
        <p:nvSpPr>
          <p:cNvPr id="5" name="Fußzeilenplatzhalter 4"/>
          <p:cNvSpPr>
            <a:spLocks noGrp="1"/>
          </p:cNvSpPr>
          <p:nvPr>
            <p:ph type="ftr" sz="quarter" idx="12"/>
          </p:nvPr>
        </p:nvSpPr>
        <p:spPr/>
        <p:txBody>
          <a:bodyPr/>
          <a:lstStyle/>
          <a:p>
            <a:r>
              <a:rPr lang="de-DE" dirty="0"/>
              <a:t>TUM Gründungsberatung | Januar 2019</a:t>
            </a:r>
            <a:endParaRPr lang="en-US" dirty="0"/>
          </a:p>
        </p:txBody>
      </p:sp>
      <p:sp>
        <p:nvSpPr>
          <p:cNvPr id="8" name="Rechteck 7">
            <a:extLst>
              <a:ext uri="{FF2B5EF4-FFF2-40B4-BE49-F238E27FC236}">
                <a16:creationId xmlns:a16="http://schemas.microsoft.com/office/drawing/2014/main" id="{657412B4-87EB-4420-9B30-377861F79DD6}"/>
              </a:ext>
            </a:extLst>
          </p:cNvPr>
          <p:cNvSpPr/>
          <p:nvPr/>
        </p:nvSpPr>
        <p:spPr>
          <a:xfrm>
            <a:off x="319090" y="4183336"/>
            <a:ext cx="6679118" cy="600164"/>
          </a:xfrm>
          <a:prstGeom prst="rect">
            <a:avLst/>
          </a:prstGeom>
          <a:solidFill>
            <a:schemeClr val="accent3">
              <a:lumMod val="40000"/>
              <a:lumOff val="60000"/>
            </a:schemeClr>
          </a:solidFill>
        </p:spPr>
        <p:txBody>
          <a:bodyPr wrap="square" numCol="1">
            <a:spAutoFit/>
          </a:bodyPr>
          <a:lstStyle/>
          <a:p>
            <a:r>
              <a:rPr lang="en-US" sz="1100" b="1" dirty="0" err="1"/>
              <a:t>Beim</a:t>
            </a:r>
            <a:r>
              <a:rPr lang="en-US" sz="1100" b="1" dirty="0"/>
              <a:t> </a:t>
            </a:r>
            <a:r>
              <a:rPr lang="en-US" sz="1100" b="1" dirty="0" err="1"/>
              <a:t>Erstberatungstermin</a:t>
            </a:r>
            <a:r>
              <a:rPr lang="en-US" sz="1100" b="1" dirty="0"/>
              <a:t>:</a:t>
            </a:r>
            <a:br>
              <a:rPr lang="en-US" sz="1100" dirty="0"/>
            </a:br>
            <a:r>
              <a:rPr lang="en-US" sz="1100" dirty="0"/>
              <a:t>- max. 10 Min. </a:t>
            </a:r>
            <a:r>
              <a:rPr lang="en-US" sz="1100" dirty="0" err="1"/>
              <a:t>Präsentation</a:t>
            </a:r>
            <a:r>
              <a:rPr lang="en-US" sz="1100" dirty="0"/>
              <a:t>, um die </a:t>
            </a:r>
            <a:r>
              <a:rPr lang="en-US" sz="1100" dirty="0" err="1"/>
              <a:t>wichtigsten</a:t>
            </a:r>
            <a:r>
              <a:rPr lang="en-US" sz="1100" dirty="0"/>
              <a:t> </a:t>
            </a:r>
            <a:r>
              <a:rPr lang="en-US" sz="1100" dirty="0" err="1"/>
              <a:t>Punkte</a:t>
            </a:r>
            <a:r>
              <a:rPr lang="en-US" sz="1100" dirty="0"/>
              <a:t> </a:t>
            </a:r>
            <a:r>
              <a:rPr lang="en-US" sz="1100" dirty="0" err="1"/>
              <a:t>zu</a:t>
            </a:r>
            <a:r>
              <a:rPr lang="en-US" sz="1100" dirty="0"/>
              <a:t> </a:t>
            </a:r>
            <a:r>
              <a:rPr lang="en-US" sz="1100" dirty="0" err="1"/>
              <a:t>transportieren</a:t>
            </a:r>
            <a:r>
              <a:rPr lang="en-US" sz="1100" dirty="0"/>
              <a:t>.</a:t>
            </a:r>
          </a:p>
          <a:p>
            <a:r>
              <a:rPr lang="en-US" sz="1100" dirty="0"/>
              <a:t>- So </a:t>
            </a:r>
            <a:r>
              <a:rPr lang="en-US" sz="1100" dirty="0" err="1"/>
              <a:t>haben</a:t>
            </a:r>
            <a:r>
              <a:rPr lang="en-US" sz="1100" dirty="0"/>
              <a:t> </a:t>
            </a:r>
            <a:r>
              <a:rPr lang="en-US" sz="1100" dirty="0" err="1"/>
              <a:t>wir</a:t>
            </a:r>
            <a:r>
              <a:rPr lang="en-US" sz="1100" dirty="0"/>
              <a:t> </a:t>
            </a:r>
            <a:r>
              <a:rPr lang="en-US" sz="1100" dirty="0" err="1"/>
              <a:t>genug</a:t>
            </a:r>
            <a:r>
              <a:rPr lang="en-US" sz="1100" dirty="0"/>
              <a:t> Zeit </a:t>
            </a:r>
            <a:r>
              <a:rPr lang="en-US" sz="1100" dirty="0" err="1"/>
              <a:t>Eure</a:t>
            </a:r>
            <a:r>
              <a:rPr lang="en-US" sz="1100" dirty="0"/>
              <a:t> </a:t>
            </a:r>
            <a:r>
              <a:rPr lang="en-US" sz="1100" dirty="0" err="1"/>
              <a:t>Fragen</a:t>
            </a:r>
            <a:r>
              <a:rPr lang="en-US" sz="1100" dirty="0"/>
              <a:t> </a:t>
            </a:r>
            <a:r>
              <a:rPr lang="en-US" sz="1100" dirty="0" err="1"/>
              <a:t>zu</a:t>
            </a:r>
            <a:r>
              <a:rPr lang="en-US" sz="1100" dirty="0"/>
              <a:t> </a:t>
            </a:r>
            <a:r>
              <a:rPr lang="en-US" sz="1100" dirty="0" err="1"/>
              <a:t>beantworten</a:t>
            </a:r>
            <a:r>
              <a:rPr lang="en-US" sz="1100" dirty="0"/>
              <a:t> und die </a:t>
            </a:r>
            <a:r>
              <a:rPr lang="en-US" sz="1100" dirty="0" err="1"/>
              <a:t>nächsten</a:t>
            </a:r>
            <a:r>
              <a:rPr lang="en-US" sz="1100" dirty="0"/>
              <a:t> </a:t>
            </a:r>
            <a:r>
              <a:rPr lang="en-US" sz="1100" dirty="0" err="1"/>
              <a:t>Schritte</a:t>
            </a:r>
            <a:r>
              <a:rPr lang="en-US" sz="1100" dirty="0"/>
              <a:t> </a:t>
            </a:r>
            <a:r>
              <a:rPr lang="en-US" sz="1100" dirty="0" err="1"/>
              <a:t>zu</a:t>
            </a:r>
            <a:r>
              <a:rPr lang="en-US" sz="1100" dirty="0"/>
              <a:t> </a:t>
            </a:r>
            <a:r>
              <a:rPr lang="en-US" sz="1100" dirty="0" err="1"/>
              <a:t>diskutieren</a:t>
            </a:r>
            <a:r>
              <a:rPr lang="en-US" sz="1100" dirty="0"/>
              <a:t>.</a:t>
            </a:r>
          </a:p>
        </p:txBody>
      </p:sp>
    </p:spTree>
    <p:extLst>
      <p:ext uri="{BB962C8B-B14F-4D97-AF65-F5344CB8AC3E}">
        <p14:creationId xmlns:p14="http://schemas.microsoft.com/office/powerpoint/2010/main" val="2566716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874859"/>
            <a:ext cx="8508999" cy="3111864"/>
          </a:xfrm>
        </p:spPr>
        <p:txBody>
          <a:bodyPr/>
          <a:lstStyle/>
          <a:p>
            <a:r>
              <a:rPr lang="en-US" sz="1100" b="1" dirty="0"/>
              <a:t>Don’t be scared </a:t>
            </a:r>
            <a:r>
              <a:rPr lang="en-US" sz="1100" dirty="0"/>
              <a:t>about mentioning </a:t>
            </a:r>
            <a:r>
              <a:rPr lang="en-US" sz="1100" b="1" dirty="0"/>
              <a:t>competitors</a:t>
            </a:r>
            <a:r>
              <a:rPr lang="en-US" sz="1100" dirty="0"/>
              <a:t>! </a:t>
            </a:r>
          </a:p>
          <a:p>
            <a:r>
              <a:rPr lang="en-US" sz="1100" dirty="0">
                <a:sym typeface="Wingdings" panose="05000000000000000000" pitchFamily="2" charset="2"/>
              </a:rPr>
              <a:t> </a:t>
            </a:r>
            <a:r>
              <a:rPr lang="en-US" sz="1100" dirty="0"/>
              <a:t>Having competitors shows that </a:t>
            </a:r>
            <a:r>
              <a:rPr lang="en-US" sz="1100" b="1" dirty="0"/>
              <a:t>there is a market </a:t>
            </a:r>
            <a:r>
              <a:rPr lang="en-US" sz="1100" dirty="0"/>
              <a:t>for your solution.</a:t>
            </a:r>
          </a:p>
          <a:p>
            <a:endParaRPr lang="en-US" sz="1100" dirty="0"/>
          </a:p>
          <a:p>
            <a:r>
              <a:rPr lang="en-US" sz="1100" i="1" dirty="0"/>
              <a:t>“Better to be a </a:t>
            </a:r>
            <a:r>
              <a:rPr lang="en-US" sz="1100" b="1" i="1" dirty="0"/>
              <a:t>small player </a:t>
            </a:r>
            <a:r>
              <a:rPr lang="en-US" sz="1100" i="1" dirty="0"/>
              <a:t>in a </a:t>
            </a:r>
            <a:r>
              <a:rPr lang="en-US" sz="1100" b="1" i="1" dirty="0"/>
              <a:t>valuable market</a:t>
            </a:r>
            <a:r>
              <a:rPr lang="en-US" sz="1100" i="1" dirty="0"/>
              <a:t> than the </a:t>
            </a:r>
            <a:r>
              <a:rPr lang="en-US" sz="1100" b="1" i="1" dirty="0"/>
              <a:t>unique one</a:t>
            </a:r>
            <a:r>
              <a:rPr lang="en-US" sz="1100" i="1" dirty="0"/>
              <a:t> in a market that </a:t>
            </a:r>
            <a:r>
              <a:rPr lang="en-US" sz="1100" b="1" i="1" dirty="0"/>
              <a:t>does not even exist</a:t>
            </a:r>
            <a:r>
              <a:rPr lang="en-US" sz="1100" i="1" dirty="0"/>
              <a:t>.”</a:t>
            </a:r>
          </a:p>
          <a:p>
            <a:endParaRPr lang="en-US" sz="1100" dirty="0"/>
          </a:p>
          <a:p>
            <a:r>
              <a:rPr lang="en-US" sz="1100" b="1" dirty="0"/>
              <a:t>Be aware </a:t>
            </a:r>
            <a:r>
              <a:rPr lang="en-US" sz="1100" dirty="0"/>
              <a:t>of your competition.</a:t>
            </a:r>
          </a:p>
          <a:p>
            <a:endParaRPr lang="en-US" sz="1100" dirty="0"/>
          </a:p>
          <a:p>
            <a:pPr marL="531813" lvl="2" indent="-171450"/>
            <a:r>
              <a:rPr lang="en-US" sz="1100" dirty="0"/>
              <a:t>List </a:t>
            </a:r>
            <a:r>
              <a:rPr lang="en-US" sz="1100" b="1" dirty="0"/>
              <a:t>most relevant information </a:t>
            </a:r>
            <a:r>
              <a:rPr lang="en-US" sz="1100" dirty="0"/>
              <a:t>about the competitors</a:t>
            </a:r>
          </a:p>
          <a:p>
            <a:pPr marL="531813" lvl="2" indent="-171450"/>
            <a:r>
              <a:rPr lang="en-US" sz="1100" dirty="0"/>
              <a:t>Leverage their </a:t>
            </a:r>
            <a:r>
              <a:rPr lang="en-US" sz="1100" b="1" dirty="0"/>
              <a:t>results</a:t>
            </a:r>
            <a:r>
              <a:rPr lang="en-US" sz="1100" dirty="0"/>
              <a:t> to show that you have a great idea</a:t>
            </a:r>
          </a:p>
          <a:p>
            <a:pPr marL="531813" lvl="2" indent="-171450"/>
            <a:r>
              <a:rPr lang="en-US" sz="1100" b="1" dirty="0"/>
              <a:t>Differentiate</a:t>
            </a:r>
            <a:r>
              <a:rPr lang="en-US" sz="1100" dirty="0"/>
              <a:t> your idea with a positioning matrix / feature analysis </a:t>
            </a:r>
          </a:p>
          <a:p>
            <a:endParaRPr lang="en-US" sz="1100" dirty="0"/>
          </a:p>
          <a:p>
            <a:pPr marL="171450" indent="-171450">
              <a:buFont typeface="Wingdings" panose="05000000000000000000" pitchFamily="2" charset="2"/>
              <a:buChar char="à"/>
            </a:pPr>
            <a:r>
              <a:rPr lang="en-US" sz="1100" dirty="0"/>
              <a:t>Convince that your </a:t>
            </a:r>
            <a:r>
              <a:rPr lang="en-US" sz="1100" b="1" dirty="0"/>
              <a:t>positioning</a:t>
            </a:r>
            <a:r>
              <a:rPr lang="en-US" sz="1100" dirty="0"/>
              <a:t> is </a:t>
            </a:r>
            <a:r>
              <a:rPr lang="en-US" sz="1100" b="1" dirty="0"/>
              <a:t>different</a:t>
            </a:r>
            <a:r>
              <a:rPr lang="en-US" sz="1100" dirty="0"/>
              <a:t> (USP = your unique selling proposition)</a:t>
            </a:r>
          </a:p>
          <a:p>
            <a:pPr marL="171450" indent="-171450">
              <a:buFont typeface="Wingdings" panose="05000000000000000000" pitchFamily="2" charset="2"/>
              <a:buChar char="à"/>
            </a:pPr>
            <a:r>
              <a:rPr lang="en-US" sz="1100" dirty="0"/>
              <a:t>Tell about your </a:t>
            </a:r>
            <a:r>
              <a:rPr lang="en-US" sz="1100" b="1" dirty="0"/>
              <a:t>execution strategy</a:t>
            </a:r>
            <a:r>
              <a:rPr lang="en-US" sz="1100" dirty="0"/>
              <a:t>, why it is </a:t>
            </a:r>
            <a:r>
              <a:rPr lang="en-US" sz="1100" b="1" dirty="0"/>
              <a:t>special</a:t>
            </a:r>
            <a:r>
              <a:rPr lang="en-US" sz="1100" dirty="0"/>
              <a:t> and why you will succeed?</a:t>
            </a:r>
          </a:p>
          <a:p>
            <a:pPr marL="171450" indent="-171450">
              <a:buFont typeface="Wingdings" panose="05000000000000000000" pitchFamily="2" charset="2"/>
              <a:buChar char="à"/>
            </a:pPr>
            <a:r>
              <a:rPr lang="en-US" sz="1100" dirty="0"/>
              <a:t>Convince that you </a:t>
            </a:r>
            <a:r>
              <a:rPr lang="en-US" sz="1100" b="1" dirty="0"/>
              <a:t>can really make it happen</a:t>
            </a:r>
            <a:r>
              <a:rPr lang="en-US" sz="1100" dirty="0"/>
              <a:t> and why.</a:t>
            </a:r>
          </a:p>
        </p:txBody>
      </p:sp>
      <p:sp>
        <p:nvSpPr>
          <p:cNvPr id="3" name="Titel 2"/>
          <p:cNvSpPr>
            <a:spLocks noGrp="1"/>
          </p:cNvSpPr>
          <p:nvPr>
            <p:ph type="title"/>
          </p:nvPr>
        </p:nvSpPr>
        <p:spPr>
          <a:xfrm>
            <a:off x="319090" y="360000"/>
            <a:ext cx="8508999" cy="380810"/>
          </a:xfrm>
        </p:spPr>
        <p:txBody>
          <a:bodyPr/>
          <a:lstStyle/>
          <a:p>
            <a:r>
              <a:rPr lang="de-DE" dirty="0"/>
              <a:t>6. COMPETITION</a:t>
            </a:r>
          </a:p>
        </p:txBody>
      </p:sp>
      <p:sp>
        <p:nvSpPr>
          <p:cNvPr id="4" name="Foliennummernplatzhalter 3"/>
          <p:cNvSpPr>
            <a:spLocks noGrp="1"/>
          </p:cNvSpPr>
          <p:nvPr>
            <p:ph type="sldNum" sz="quarter" idx="11"/>
          </p:nvPr>
        </p:nvSpPr>
        <p:spPr/>
        <p:txBody>
          <a:bodyPr/>
          <a:lstStyle/>
          <a:p>
            <a:fld id="{CE58CB1E-F828-4F11-99E0-327109AF9DA4}" type="slidenum">
              <a:rPr lang="de-DE" smtClean="0"/>
              <a:pPr/>
              <a:t>20</a:t>
            </a:fld>
            <a:endParaRPr lang="de-DE" dirty="0"/>
          </a:p>
        </p:txBody>
      </p:sp>
      <p:sp>
        <p:nvSpPr>
          <p:cNvPr id="5" name="Fußzeilenplatzhalter 4"/>
          <p:cNvSpPr>
            <a:spLocks noGrp="1"/>
          </p:cNvSpPr>
          <p:nvPr>
            <p:ph type="ftr" sz="quarter" idx="12"/>
          </p:nvPr>
        </p:nvSpPr>
        <p:spPr/>
        <p:txBody>
          <a:bodyPr/>
          <a:lstStyle/>
          <a:p>
            <a:r>
              <a:rPr lang="de-DE" dirty="0"/>
              <a:t>TUM Gründungsberatung | Januar 2019</a:t>
            </a:r>
            <a:endParaRPr lang="en-US" dirty="0"/>
          </a:p>
        </p:txBody>
      </p:sp>
      <p:pic>
        <p:nvPicPr>
          <p:cNvPr id="6" name="Grafik 5"/>
          <p:cNvPicPr>
            <a:picLocks noChangeAspect="1"/>
          </p:cNvPicPr>
          <p:nvPr/>
        </p:nvPicPr>
        <p:blipFill rotWithShape="1">
          <a:blip r:embed="rId2"/>
          <a:srcRect l="11171" r="12221"/>
          <a:stretch/>
        </p:blipFill>
        <p:spPr>
          <a:xfrm>
            <a:off x="5908515" y="1781468"/>
            <a:ext cx="2830287" cy="2032859"/>
          </a:xfrm>
          <a:prstGeom prst="rect">
            <a:avLst/>
          </a:prstGeom>
        </p:spPr>
      </p:pic>
      <p:sp>
        <p:nvSpPr>
          <p:cNvPr id="8" name="Rechteck 7">
            <a:extLst>
              <a:ext uri="{FF2B5EF4-FFF2-40B4-BE49-F238E27FC236}">
                <a16:creationId xmlns:a16="http://schemas.microsoft.com/office/drawing/2014/main" id="{15265379-055E-48FC-B063-AE998B636F8D}"/>
              </a:ext>
            </a:extLst>
          </p:cNvPr>
          <p:cNvSpPr/>
          <p:nvPr/>
        </p:nvSpPr>
        <p:spPr>
          <a:xfrm>
            <a:off x="319090" y="4120772"/>
            <a:ext cx="7660574" cy="600164"/>
          </a:xfrm>
          <a:prstGeom prst="rect">
            <a:avLst/>
          </a:prstGeom>
          <a:solidFill>
            <a:schemeClr val="accent2">
              <a:lumMod val="20000"/>
              <a:lumOff val="80000"/>
            </a:schemeClr>
          </a:solidFill>
        </p:spPr>
        <p:txBody>
          <a:bodyPr wrap="square" numCol="1">
            <a:spAutoFit/>
          </a:bodyPr>
          <a:lstStyle/>
          <a:p>
            <a:r>
              <a:rPr lang="en-US" sz="1100" b="1" dirty="0">
                <a:latin typeface="+mn-lt"/>
              </a:rPr>
              <a:t>Suggested structure</a:t>
            </a:r>
          </a:p>
          <a:p>
            <a:pPr marL="171450" indent="-171450">
              <a:buFont typeface="Symbol" panose="05050102010706020507" pitchFamily="18" charset="2"/>
              <a:buChar char="-"/>
            </a:pPr>
            <a:r>
              <a:rPr lang="en-US" sz="1100" dirty="0">
                <a:latin typeface="+mn-lt"/>
              </a:rPr>
              <a:t>Main competitors, entry barriers, main market dynamics, important competitive factors (competition chart)</a:t>
            </a:r>
          </a:p>
          <a:p>
            <a:pPr marL="171450" indent="-171450">
              <a:buFont typeface="Symbol" panose="05050102010706020507" pitchFamily="18" charset="2"/>
              <a:buChar char="-"/>
            </a:pPr>
            <a:r>
              <a:rPr lang="en-US" sz="1100" dirty="0">
                <a:latin typeface="+mn-lt"/>
              </a:rPr>
              <a:t>Competitive positioning (kind of product/service, price, clients, channels)</a:t>
            </a:r>
          </a:p>
        </p:txBody>
      </p:sp>
    </p:spTree>
    <p:extLst>
      <p:ext uri="{BB962C8B-B14F-4D97-AF65-F5344CB8AC3E}">
        <p14:creationId xmlns:p14="http://schemas.microsoft.com/office/powerpoint/2010/main" val="2378708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A1EA8E05-2BFF-4ACA-948B-B9A12142CBD8}"/>
              </a:ext>
            </a:extLst>
          </p:cNvPr>
          <p:cNvSpPr>
            <a:spLocks noGrp="1"/>
          </p:cNvSpPr>
          <p:nvPr>
            <p:ph type="sldNum" sz="quarter" idx="11"/>
          </p:nvPr>
        </p:nvSpPr>
        <p:spPr/>
        <p:txBody>
          <a:bodyPr/>
          <a:lstStyle/>
          <a:p>
            <a:fld id="{CE58CB1E-F828-4F11-99E0-327109AF9DA4}" type="slidenum">
              <a:rPr lang="de-DE" smtClean="0"/>
              <a:pPr/>
              <a:t>21</a:t>
            </a:fld>
            <a:endParaRPr lang="de-DE" dirty="0"/>
          </a:p>
        </p:txBody>
      </p:sp>
      <p:pic>
        <p:nvPicPr>
          <p:cNvPr id="4098" name="Picture 2" descr="Image result for unique selling proposition">
            <a:extLst>
              <a:ext uri="{FF2B5EF4-FFF2-40B4-BE49-F238E27FC236}">
                <a16:creationId xmlns:a16="http://schemas.microsoft.com/office/drawing/2014/main" id="{202483B0-87F0-402D-AFC4-33EF40985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89" y="597408"/>
            <a:ext cx="7666562" cy="4312441"/>
          </a:xfrm>
          <a:prstGeom prst="rect">
            <a:avLst/>
          </a:prstGeom>
          <a:noFill/>
          <a:extLst>
            <a:ext uri="{909E8E84-426E-40DD-AFC4-6F175D3DCCD1}">
              <a14:hiddenFill xmlns:a14="http://schemas.microsoft.com/office/drawing/2010/main">
                <a:solidFill>
                  <a:srgbClr val="FFFFFF"/>
                </a:solidFill>
              </a14:hiddenFill>
            </a:ext>
          </a:extLst>
        </p:spPr>
      </p:pic>
      <p:sp>
        <p:nvSpPr>
          <p:cNvPr id="5" name="Titel 2">
            <a:extLst>
              <a:ext uri="{FF2B5EF4-FFF2-40B4-BE49-F238E27FC236}">
                <a16:creationId xmlns:a16="http://schemas.microsoft.com/office/drawing/2014/main" id="{C8BEFE17-1629-4003-9D35-FBD345E4F42F}"/>
              </a:ext>
            </a:extLst>
          </p:cNvPr>
          <p:cNvSpPr>
            <a:spLocks noGrp="1"/>
          </p:cNvSpPr>
          <p:nvPr>
            <p:ph type="title"/>
          </p:nvPr>
        </p:nvSpPr>
        <p:spPr>
          <a:xfrm>
            <a:off x="319090" y="360000"/>
            <a:ext cx="8508999" cy="380810"/>
          </a:xfrm>
        </p:spPr>
        <p:txBody>
          <a:bodyPr/>
          <a:lstStyle/>
          <a:p>
            <a:r>
              <a:rPr lang="de-DE" dirty="0"/>
              <a:t>6. USP</a:t>
            </a:r>
          </a:p>
        </p:txBody>
      </p:sp>
    </p:spTree>
    <p:extLst>
      <p:ext uri="{BB962C8B-B14F-4D97-AF65-F5344CB8AC3E}">
        <p14:creationId xmlns:p14="http://schemas.microsoft.com/office/powerpoint/2010/main" val="3796894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062318"/>
            <a:ext cx="8508999" cy="1826541"/>
          </a:xfrm>
        </p:spPr>
        <p:txBody>
          <a:bodyPr/>
          <a:lstStyle/>
          <a:p>
            <a:r>
              <a:rPr lang="en-US" sz="1200" b="1" dirty="0"/>
              <a:t>How do we make money?</a:t>
            </a:r>
          </a:p>
          <a:p>
            <a:endParaRPr lang="en-US" sz="1200" b="1" dirty="0"/>
          </a:p>
          <a:p>
            <a:r>
              <a:rPr lang="en-US" sz="1200" b="1" dirty="0"/>
              <a:t>Example: </a:t>
            </a:r>
            <a:r>
              <a:rPr lang="en-US" sz="1200" dirty="0"/>
              <a:t>LinkedIn lists the 3 business models in a clear and direct way: </a:t>
            </a:r>
          </a:p>
          <a:p>
            <a:endParaRPr lang="de-DE" sz="1200" dirty="0"/>
          </a:p>
        </p:txBody>
      </p:sp>
      <p:sp>
        <p:nvSpPr>
          <p:cNvPr id="3" name="Titel 2"/>
          <p:cNvSpPr>
            <a:spLocks noGrp="1"/>
          </p:cNvSpPr>
          <p:nvPr>
            <p:ph type="title"/>
          </p:nvPr>
        </p:nvSpPr>
        <p:spPr>
          <a:xfrm>
            <a:off x="319090" y="360000"/>
            <a:ext cx="8508999" cy="380810"/>
          </a:xfrm>
        </p:spPr>
        <p:txBody>
          <a:bodyPr/>
          <a:lstStyle/>
          <a:p>
            <a:r>
              <a:rPr lang="de-DE" dirty="0"/>
              <a:t>7. BUSINESS MODEL</a:t>
            </a:r>
          </a:p>
        </p:txBody>
      </p:sp>
      <p:sp>
        <p:nvSpPr>
          <p:cNvPr id="4" name="Foliennummernplatzhalter 3"/>
          <p:cNvSpPr>
            <a:spLocks noGrp="1"/>
          </p:cNvSpPr>
          <p:nvPr>
            <p:ph type="sldNum" sz="quarter" idx="11"/>
          </p:nvPr>
        </p:nvSpPr>
        <p:spPr/>
        <p:txBody>
          <a:bodyPr/>
          <a:lstStyle/>
          <a:p>
            <a:fld id="{CE58CB1E-F828-4F11-99E0-327109AF9DA4}" type="slidenum">
              <a:rPr lang="de-DE" smtClean="0"/>
              <a:pPr/>
              <a:t>22</a:t>
            </a:fld>
            <a:endParaRPr lang="de-DE" dirty="0"/>
          </a:p>
        </p:txBody>
      </p:sp>
      <p:sp>
        <p:nvSpPr>
          <p:cNvPr id="5" name="Fußzeilenplatzhalter 4"/>
          <p:cNvSpPr>
            <a:spLocks noGrp="1"/>
          </p:cNvSpPr>
          <p:nvPr>
            <p:ph type="ftr" sz="quarter" idx="12"/>
          </p:nvPr>
        </p:nvSpPr>
        <p:spPr/>
        <p:txBody>
          <a:bodyPr/>
          <a:lstStyle/>
          <a:p>
            <a:r>
              <a:rPr lang="de-DE" dirty="0"/>
              <a:t>TUM Gründungsberatung | Januar 2019</a:t>
            </a:r>
            <a:endParaRPr lang="en-US" dirty="0"/>
          </a:p>
        </p:txBody>
      </p:sp>
      <p:pic>
        <p:nvPicPr>
          <p:cNvPr id="6" name="Grafik 5"/>
          <p:cNvPicPr>
            <a:picLocks noChangeAspect="1"/>
          </p:cNvPicPr>
          <p:nvPr/>
        </p:nvPicPr>
        <p:blipFill>
          <a:blip r:embed="rId2"/>
          <a:stretch>
            <a:fillRect/>
          </a:stretch>
        </p:blipFill>
        <p:spPr>
          <a:xfrm>
            <a:off x="533502" y="1882894"/>
            <a:ext cx="3878673" cy="2453456"/>
          </a:xfrm>
          <a:prstGeom prst="rect">
            <a:avLst/>
          </a:prstGeom>
        </p:spPr>
      </p:pic>
      <p:pic>
        <p:nvPicPr>
          <p:cNvPr id="2050" name="Picture 2" descr="Image result for business model canvas">
            <a:extLst>
              <a:ext uri="{FF2B5EF4-FFF2-40B4-BE49-F238E27FC236}">
                <a16:creationId xmlns:a16="http://schemas.microsoft.com/office/drawing/2014/main" id="{A22735C6-AB60-4441-98D3-C6BF19565C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3133" y="1975588"/>
            <a:ext cx="3293998" cy="233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929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19090" y="360000"/>
            <a:ext cx="8508999" cy="380810"/>
          </a:xfrm>
        </p:spPr>
        <p:txBody>
          <a:bodyPr/>
          <a:lstStyle/>
          <a:p>
            <a:r>
              <a:rPr lang="de-DE" dirty="0"/>
              <a:t>8. MILESTONES &amp; NEXT STEPS</a:t>
            </a:r>
          </a:p>
        </p:txBody>
      </p:sp>
      <p:sp>
        <p:nvSpPr>
          <p:cNvPr id="4" name="Foliennummernplatzhalter 3"/>
          <p:cNvSpPr>
            <a:spLocks noGrp="1"/>
          </p:cNvSpPr>
          <p:nvPr>
            <p:ph type="sldNum" sz="quarter" idx="11"/>
          </p:nvPr>
        </p:nvSpPr>
        <p:spPr/>
        <p:txBody>
          <a:bodyPr/>
          <a:lstStyle/>
          <a:p>
            <a:fld id="{CE58CB1E-F828-4F11-99E0-327109AF9DA4}" type="slidenum">
              <a:rPr lang="de-DE" smtClean="0"/>
              <a:pPr/>
              <a:t>23</a:t>
            </a:fld>
            <a:endParaRPr lang="de-DE" dirty="0"/>
          </a:p>
        </p:txBody>
      </p:sp>
      <p:sp>
        <p:nvSpPr>
          <p:cNvPr id="5" name="Fußzeilenplatzhalter 4"/>
          <p:cNvSpPr>
            <a:spLocks noGrp="1"/>
          </p:cNvSpPr>
          <p:nvPr>
            <p:ph type="ftr" sz="quarter" idx="12"/>
          </p:nvPr>
        </p:nvSpPr>
        <p:spPr/>
        <p:txBody>
          <a:bodyPr/>
          <a:lstStyle/>
          <a:p>
            <a:r>
              <a:rPr lang="de-DE" dirty="0"/>
              <a:t>TUM Gründungsberatung | Januar 2019</a:t>
            </a:r>
            <a:endParaRPr lang="en-US" dirty="0"/>
          </a:p>
        </p:txBody>
      </p:sp>
      <p:sp>
        <p:nvSpPr>
          <p:cNvPr id="8" name="Rechteck 7">
            <a:extLst>
              <a:ext uri="{FF2B5EF4-FFF2-40B4-BE49-F238E27FC236}">
                <a16:creationId xmlns:a16="http://schemas.microsoft.com/office/drawing/2014/main" id="{624E165B-CDC6-479F-B3EB-C3FE33A29892}"/>
              </a:ext>
            </a:extLst>
          </p:cNvPr>
          <p:cNvSpPr/>
          <p:nvPr/>
        </p:nvSpPr>
        <p:spPr>
          <a:xfrm>
            <a:off x="319090" y="4017969"/>
            <a:ext cx="7660574" cy="769441"/>
          </a:xfrm>
          <a:prstGeom prst="rect">
            <a:avLst/>
          </a:prstGeom>
          <a:solidFill>
            <a:schemeClr val="accent2">
              <a:lumMod val="20000"/>
              <a:lumOff val="80000"/>
            </a:schemeClr>
          </a:solidFill>
        </p:spPr>
        <p:txBody>
          <a:bodyPr wrap="square" numCol="1">
            <a:spAutoFit/>
          </a:bodyPr>
          <a:lstStyle/>
          <a:p>
            <a:r>
              <a:rPr lang="en-US" sz="1100" b="1" dirty="0">
                <a:latin typeface="+mn-lt"/>
              </a:rPr>
              <a:t>Suggested structure</a:t>
            </a:r>
          </a:p>
          <a:p>
            <a:pPr marL="171450" indent="-171450">
              <a:buFont typeface="Symbol" panose="05050102010706020507" pitchFamily="18" charset="2"/>
              <a:buChar char="-"/>
            </a:pPr>
            <a:r>
              <a:rPr lang="en-US" sz="1100" dirty="0">
                <a:latin typeface="+mn-lt"/>
              </a:rPr>
              <a:t>Show what you have achieved so far (IP creation, patents, prototypes, etc.)</a:t>
            </a:r>
          </a:p>
          <a:p>
            <a:pPr marL="171450" indent="-171450">
              <a:buFont typeface="Symbol" panose="05050102010706020507" pitchFamily="18" charset="2"/>
              <a:buChar char="-"/>
            </a:pPr>
            <a:r>
              <a:rPr lang="en-US" sz="1100" dirty="0">
                <a:latin typeface="+mn-lt"/>
              </a:rPr>
              <a:t>Show some early traction also including prizes in science or at business plan competitions, …</a:t>
            </a:r>
          </a:p>
          <a:p>
            <a:pPr marL="171450" indent="-171450">
              <a:buFont typeface="Symbol" panose="05050102010706020507" pitchFamily="18" charset="2"/>
              <a:buChar char="-"/>
            </a:pPr>
            <a:r>
              <a:rPr lang="en-US" sz="1100" dirty="0">
                <a:latin typeface="+mn-lt"/>
              </a:rPr>
              <a:t>Explain what you are going to do within the next 12 months (and potentially beyond)</a:t>
            </a:r>
          </a:p>
        </p:txBody>
      </p:sp>
      <p:pic>
        <p:nvPicPr>
          <p:cNvPr id="3074" name="Picture 2" descr="Image result for milestones timeline">
            <a:extLst>
              <a:ext uri="{FF2B5EF4-FFF2-40B4-BE49-F238E27FC236}">
                <a16:creationId xmlns:a16="http://schemas.microsoft.com/office/drawing/2014/main" id="{D02E47E1-1359-4434-94F0-A2087307F1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04" t="5267" r="4583" b="30784"/>
          <a:stretch/>
        </p:blipFill>
        <p:spPr bwMode="auto">
          <a:xfrm>
            <a:off x="266611" y="808385"/>
            <a:ext cx="4040594" cy="218236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timeline prototype development">
            <a:extLst>
              <a:ext uri="{FF2B5EF4-FFF2-40B4-BE49-F238E27FC236}">
                <a16:creationId xmlns:a16="http://schemas.microsoft.com/office/drawing/2014/main" id="{6D58DA32-221D-4060-A6E4-FC2854401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182" y="2986504"/>
            <a:ext cx="3407664" cy="8689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timeline SaaS Software development">
            <a:extLst>
              <a:ext uri="{FF2B5EF4-FFF2-40B4-BE49-F238E27FC236}">
                <a16:creationId xmlns:a16="http://schemas.microsoft.com/office/drawing/2014/main" id="{E0BAA50F-B679-4278-ADAF-4DA5A3FF4C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9541" y="1109473"/>
            <a:ext cx="3600249" cy="264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500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Das Grundprinzip ist, Informationen bestmöglich zu transportieren. Dazu muss vor allem die Schrift einheitlich und für alle im Raum lesbar sein. </a:t>
            </a:r>
          </a:p>
          <a:p>
            <a:endParaRPr lang="de-DE" dirty="0"/>
          </a:p>
          <a:p>
            <a:r>
              <a:rPr lang="de-DE" dirty="0"/>
              <a:t>Schriftart: Arial</a:t>
            </a:r>
          </a:p>
          <a:p>
            <a:r>
              <a:rPr lang="de-DE" dirty="0"/>
              <a:t>Schriftgrößen: 25 | 18 | 14 | 11</a:t>
            </a:r>
          </a:p>
          <a:p>
            <a:r>
              <a:rPr lang="de-DE" dirty="0"/>
              <a:t>Zeilenabstand: 1,15mm</a:t>
            </a:r>
          </a:p>
          <a:p>
            <a:endParaRPr lang="de-DE" dirty="0"/>
          </a:p>
          <a:p>
            <a:r>
              <a:rPr lang="de-DE" dirty="0"/>
              <a:t>Die Einstellungen sind in den Textfeldern und Textfeldvorlagen dieses </a:t>
            </a:r>
            <a:r>
              <a:rPr lang="de-DE" dirty="0" err="1"/>
              <a:t>ppt</a:t>
            </a:r>
            <a:r>
              <a:rPr lang="de-DE" dirty="0"/>
              <a:t>-Masters als Standard eingestellt. Bei Diagrammen und Tabellen muss die Schriftgröße ggf. angepasst werden. Für Auszeichnungen im Fließtext kann auch fett markiert werden. Bei großer Distanz bzw. kleinem Präsentationsmedium kann der Schriftgrad notfalls proportional erhöht werden.</a:t>
            </a:r>
          </a:p>
        </p:txBody>
      </p:sp>
      <p:sp>
        <p:nvSpPr>
          <p:cNvPr id="3" name="Titel 2"/>
          <p:cNvSpPr>
            <a:spLocks noGrp="1"/>
          </p:cNvSpPr>
          <p:nvPr>
            <p:ph type="title"/>
          </p:nvPr>
        </p:nvSpPr>
        <p:spPr/>
        <p:txBody>
          <a:bodyPr/>
          <a:lstStyle/>
          <a:p>
            <a:r>
              <a:rPr lang="de-DE" dirty="0"/>
              <a:t>Schrift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24</a:t>
            </a:fld>
            <a:endParaRPr lang="de-DE" dirty="0"/>
          </a:p>
        </p:txBody>
      </p:sp>
    </p:spTree>
    <p:extLst>
      <p:ext uri="{BB962C8B-B14F-4D97-AF65-F5344CB8AC3E}">
        <p14:creationId xmlns:p14="http://schemas.microsoft.com/office/powerpoint/2010/main" val="1684138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leichschenkliges Dreieck 9">
            <a:extLst>
              <a:ext uri="{FF2B5EF4-FFF2-40B4-BE49-F238E27FC236}">
                <a16:creationId xmlns:a16="http://schemas.microsoft.com/office/drawing/2014/main" id="{4D8585CD-8C94-4468-A803-BFFAC01622F0}"/>
              </a:ext>
            </a:extLst>
          </p:cNvPr>
          <p:cNvSpPr/>
          <p:nvPr/>
        </p:nvSpPr>
        <p:spPr>
          <a:xfrm>
            <a:off x="3785349" y="932688"/>
            <a:ext cx="1909483" cy="12928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sz="1100" dirty="0" err="1"/>
              <a:t>Idea</a:t>
            </a:r>
            <a:r>
              <a:rPr lang="de-DE" sz="1100" dirty="0"/>
              <a:t> Stage</a:t>
            </a:r>
          </a:p>
          <a:p>
            <a:pPr algn="ctr">
              <a:lnSpc>
                <a:spcPct val="114000"/>
              </a:lnSpc>
            </a:pPr>
            <a:r>
              <a:rPr lang="de-DE" sz="1100" dirty="0"/>
              <a:t>(Education Level C)</a:t>
            </a:r>
          </a:p>
        </p:txBody>
      </p:sp>
      <p:sp>
        <p:nvSpPr>
          <p:cNvPr id="12" name="Gleichschenkliges Dreieck 11">
            <a:extLst>
              <a:ext uri="{FF2B5EF4-FFF2-40B4-BE49-F238E27FC236}">
                <a16:creationId xmlns:a16="http://schemas.microsoft.com/office/drawing/2014/main" id="{2773175E-88A1-4D3D-A144-AC20F8C12200}"/>
              </a:ext>
            </a:extLst>
          </p:cNvPr>
          <p:cNvSpPr/>
          <p:nvPr/>
        </p:nvSpPr>
        <p:spPr>
          <a:xfrm>
            <a:off x="4745993" y="1064385"/>
            <a:ext cx="2282260" cy="174709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100" dirty="0"/>
              <a:t>Concept Stage</a:t>
            </a:r>
          </a:p>
          <a:p>
            <a:pPr algn="ctr">
              <a:lnSpc>
                <a:spcPct val="114000"/>
              </a:lnSpc>
            </a:pPr>
            <a:r>
              <a:rPr lang="en-US" sz="1100" dirty="0"/>
              <a:t>(Basic Level B)</a:t>
            </a:r>
          </a:p>
        </p:txBody>
      </p:sp>
      <p:sp>
        <p:nvSpPr>
          <p:cNvPr id="2" name="Inhaltsplatzhalter 1"/>
          <p:cNvSpPr>
            <a:spLocks noGrp="1"/>
          </p:cNvSpPr>
          <p:nvPr>
            <p:ph idx="1"/>
          </p:nvPr>
        </p:nvSpPr>
        <p:spPr>
          <a:xfrm>
            <a:off x="319091" y="932688"/>
            <a:ext cx="4515038" cy="3724656"/>
          </a:xfrm>
        </p:spPr>
        <p:txBody>
          <a:bodyPr/>
          <a:lstStyle/>
          <a:p>
            <a:pPr marL="342900" indent="-342900">
              <a:lnSpc>
                <a:spcPts val="2400"/>
              </a:lnSpc>
              <a:buFont typeface="+mj-lt"/>
              <a:buAutoNum type="arabicPeriod"/>
            </a:pPr>
            <a:r>
              <a:rPr lang="de-DE" dirty="0"/>
              <a:t>Kurzbeschreibung („Elevator Pitch“)</a:t>
            </a:r>
          </a:p>
          <a:p>
            <a:pPr marL="342900" indent="-342900">
              <a:lnSpc>
                <a:spcPts val="2400"/>
              </a:lnSpc>
              <a:buFont typeface="+mj-lt"/>
              <a:buAutoNum type="arabicPeriod"/>
            </a:pPr>
            <a:r>
              <a:rPr lang="de-DE" dirty="0"/>
              <a:t>Team &amp; Netzwerk</a:t>
            </a:r>
          </a:p>
          <a:p>
            <a:pPr marL="342900" indent="-342900">
              <a:lnSpc>
                <a:spcPts val="2400"/>
              </a:lnSpc>
              <a:buFont typeface="+mj-lt"/>
              <a:buAutoNum type="arabicPeriod"/>
            </a:pPr>
            <a:r>
              <a:rPr lang="de-DE" dirty="0"/>
              <a:t>Problem</a:t>
            </a:r>
          </a:p>
          <a:p>
            <a:pPr marL="342900" indent="-342900">
              <a:lnSpc>
                <a:spcPts val="2400"/>
              </a:lnSpc>
              <a:buFont typeface="+mj-lt"/>
              <a:buAutoNum type="arabicPeriod"/>
            </a:pPr>
            <a:r>
              <a:rPr lang="de-DE" dirty="0"/>
              <a:t>Lösung: Produkt &amp; Kundennutzen</a:t>
            </a:r>
          </a:p>
          <a:p>
            <a:pPr marL="342900" indent="-342900">
              <a:lnSpc>
                <a:spcPts val="2400"/>
              </a:lnSpc>
              <a:buFont typeface="+mj-lt"/>
              <a:buAutoNum type="arabicPeriod"/>
            </a:pPr>
            <a:r>
              <a:rPr lang="de-DE" dirty="0"/>
              <a:t>Kunden &amp; Markt</a:t>
            </a:r>
          </a:p>
          <a:p>
            <a:pPr marL="342900" indent="-342900">
              <a:lnSpc>
                <a:spcPts val="2400"/>
              </a:lnSpc>
              <a:buFont typeface="+mj-lt"/>
              <a:buAutoNum type="arabicPeriod"/>
            </a:pPr>
            <a:r>
              <a:rPr lang="de-DE" dirty="0"/>
              <a:t>Wettbewerber</a:t>
            </a:r>
          </a:p>
          <a:p>
            <a:pPr marL="342900" indent="-342900">
              <a:lnSpc>
                <a:spcPts val="2400"/>
              </a:lnSpc>
              <a:buFont typeface="+mj-lt"/>
              <a:buAutoNum type="arabicPeriod"/>
            </a:pPr>
            <a:r>
              <a:rPr lang="de-DE" dirty="0"/>
              <a:t>Geschäftsmodell</a:t>
            </a:r>
          </a:p>
          <a:p>
            <a:pPr marL="342900" indent="-342900">
              <a:lnSpc>
                <a:spcPts val="2400"/>
              </a:lnSpc>
              <a:buFont typeface="+mj-lt"/>
              <a:buAutoNum type="arabicPeriod"/>
            </a:pPr>
            <a:r>
              <a:rPr lang="de-DE" dirty="0"/>
              <a:t>Status quo &amp; Ausblick</a:t>
            </a:r>
          </a:p>
          <a:p>
            <a:pPr marL="342900" indent="-342900">
              <a:lnSpc>
                <a:spcPts val="2400"/>
              </a:lnSpc>
              <a:buFont typeface="+mj-lt"/>
              <a:buAutoNum type="arabicPeriod"/>
            </a:pPr>
            <a:r>
              <a:rPr lang="de-DE" dirty="0"/>
              <a:t>Finanzierung</a:t>
            </a:r>
          </a:p>
          <a:p>
            <a:pPr marL="342900" indent="-342900">
              <a:lnSpc>
                <a:spcPts val="2400"/>
              </a:lnSpc>
              <a:buFont typeface="+mj-lt"/>
              <a:buAutoNum type="arabicPeriod"/>
            </a:pPr>
            <a:r>
              <a:rPr lang="de-DE" dirty="0"/>
              <a:t>Kontaktdaten</a:t>
            </a:r>
          </a:p>
        </p:txBody>
      </p:sp>
      <p:sp>
        <p:nvSpPr>
          <p:cNvPr id="3" name="Titel 2"/>
          <p:cNvSpPr>
            <a:spLocks noGrp="1"/>
          </p:cNvSpPr>
          <p:nvPr>
            <p:ph type="title"/>
          </p:nvPr>
        </p:nvSpPr>
        <p:spPr>
          <a:xfrm>
            <a:off x="319090" y="360000"/>
            <a:ext cx="8508999" cy="380810"/>
          </a:xfrm>
        </p:spPr>
        <p:txBody>
          <a:bodyPr/>
          <a:lstStyle/>
          <a:p>
            <a:r>
              <a:rPr lang="de-DE" dirty="0"/>
              <a:t>Gliederungsvorschlag</a:t>
            </a:r>
          </a:p>
        </p:txBody>
      </p:sp>
      <p:sp>
        <p:nvSpPr>
          <p:cNvPr id="4" name="Foliennummernplatzhalter 3"/>
          <p:cNvSpPr>
            <a:spLocks noGrp="1"/>
          </p:cNvSpPr>
          <p:nvPr>
            <p:ph type="sldNum" sz="quarter" idx="11"/>
          </p:nvPr>
        </p:nvSpPr>
        <p:spPr/>
        <p:txBody>
          <a:bodyPr/>
          <a:lstStyle/>
          <a:p>
            <a:fld id="{CE58CB1E-F828-4F11-99E0-327109AF9DA4}" type="slidenum">
              <a:rPr lang="de-DE" smtClean="0"/>
              <a:pPr/>
              <a:t>3</a:t>
            </a:fld>
            <a:endParaRPr lang="de-DE" dirty="0"/>
          </a:p>
        </p:txBody>
      </p:sp>
      <p:sp>
        <p:nvSpPr>
          <p:cNvPr id="5" name="Fußzeilenplatzhalter 4"/>
          <p:cNvSpPr>
            <a:spLocks noGrp="1"/>
          </p:cNvSpPr>
          <p:nvPr>
            <p:ph type="ftr" sz="quarter" idx="12"/>
          </p:nvPr>
        </p:nvSpPr>
        <p:spPr/>
        <p:txBody>
          <a:bodyPr/>
          <a:lstStyle/>
          <a:p>
            <a:r>
              <a:rPr lang="de-DE"/>
              <a:t>TUM Gründungsberatung | Januar 2019</a:t>
            </a:r>
            <a:endParaRPr lang="en-US" dirty="0"/>
          </a:p>
        </p:txBody>
      </p:sp>
      <p:sp>
        <p:nvSpPr>
          <p:cNvPr id="6" name="Gleichschenkliges Dreieck 5">
            <a:extLst>
              <a:ext uri="{FF2B5EF4-FFF2-40B4-BE49-F238E27FC236}">
                <a16:creationId xmlns:a16="http://schemas.microsoft.com/office/drawing/2014/main" id="{E987D4DF-B33B-4482-904E-66A7BADC5648}"/>
              </a:ext>
            </a:extLst>
          </p:cNvPr>
          <p:cNvSpPr/>
          <p:nvPr/>
        </p:nvSpPr>
        <p:spPr>
          <a:xfrm>
            <a:off x="5736509" y="1190541"/>
            <a:ext cx="3110171" cy="223364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sz="1100" dirty="0"/>
          </a:p>
          <a:p>
            <a:pPr algn="ctr">
              <a:lnSpc>
                <a:spcPct val="114000"/>
              </a:lnSpc>
            </a:pPr>
            <a:endParaRPr lang="de-DE" sz="1100" dirty="0"/>
          </a:p>
          <a:p>
            <a:pPr algn="ctr">
              <a:lnSpc>
                <a:spcPct val="114000"/>
              </a:lnSpc>
            </a:pPr>
            <a:r>
              <a:rPr lang="de-DE" sz="1100" dirty="0"/>
              <a:t>Level: </a:t>
            </a:r>
            <a:r>
              <a:rPr lang="de-DE" sz="1100" dirty="0" err="1"/>
              <a:t>pre</a:t>
            </a:r>
            <a:r>
              <a:rPr lang="de-DE" sz="1100" dirty="0"/>
              <a:t>-Seed Stage (EXIST)</a:t>
            </a:r>
          </a:p>
          <a:p>
            <a:pPr algn="ctr">
              <a:lnSpc>
                <a:spcPct val="114000"/>
              </a:lnSpc>
            </a:pPr>
            <a:r>
              <a:rPr lang="de-DE" sz="1100" dirty="0"/>
              <a:t>(</a:t>
            </a:r>
            <a:r>
              <a:rPr lang="de-DE" sz="1100" dirty="0" err="1"/>
              <a:t>Perspective</a:t>
            </a:r>
            <a:r>
              <a:rPr lang="de-DE" sz="1100" dirty="0"/>
              <a:t> Level A)</a:t>
            </a:r>
          </a:p>
        </p:txBody>
      </p:sp>
      <p:sp>
        <p:nvSpPr>
          <p:cNvPr id="15" name="Rechteck 14">
            <a:extLst>
              <a:ext uri="{FF2B5EF4-FFF2-40B4-BE49-F238E27FC236}">
                <a16:creationId xmlns:a16="http://schemas.microsoft.com/office/drawing/2014/main" id="{015D92A1-F08A-491B-8D88-6F56DE0EE0B8}"/>
              </a:ext>
            </a:extLst>
          </p:cNvPr>
          <p:cNvSpPr/>
          <p:nvPr/>
        </p:nvSpPr>
        <p:spPr>
          <a:xfrm>
            <a:off x="319090" y="4183336"/>
            <a:ext cx="8105492" cy="600164"/>
          </a:xfrm>
          <a:prstGeom prst="rect">
            <a:avLst/>
          </a:prstGeom>
          <a:solidFill>
            <a:schemeClr val="accent3">
              <a:lumMod val="40000"/>
              <a:lumOff val="60000"/>
            </a:schemeClr>
          </a:solidFill>
        </p:spPr>
        <p:txBody>
          <a:bodyPr wrap="square" numCol="1">
            <a:spAutoFit/>
          </a:bodyPr>
          <a:lstStyle/>
          <a:p>
            <a:r>
              <a:rPr lang="en-US" sz="1100" b="1" dirty="0" err="1">
                <a:latin typeface="+mn-lt"/>
              </a:rPr>
              <a:t>Zusatzinfos</a:t>
            </a:r>
            <a:r>
              <a:rPr lang="en-US" sz="1100" b="1" dirty="0">
                <a:latin typeface="+mn-lt"/>
              </a:rPr>
              <a:t>:</a:t>
            </a:r>
          </a:p>
          <a:p>
            <a:pPr marL="171450" indent="-171450">
              <a:buFont typeface="Arial" panose="020B0604020202020204" pitchFamily="34" charset="0"/>
              <a:buChar char="•"/>
            </a:pPr>
            <a:r>
              <a:rPr lang="de-DE" sz="1100" dirty="0"/>
              <a:t>Im Bereich der frühen </a:t>
            </a:r>
            <a:r>
              <a:rPr lang="de-DE" sz="1100" dirty="0" err="1"/>
              <a:t>Idea</a:t>
            </a:r>
            <a:r>
              <a:rPr lang="de-DE" sz="1100" dirty="0"/>
              <a:t>-Stage empfiehlt sich oftmals ein Termin zur „Telefonberatung“. </a:t>
            </a:r>
          </a:p>
          <a:p>
            <a:pPr marL="171450" indent="-171450">
              <a:buFont typeface="Arial" panose="020B0604020202020204" pitchFamily="34" charset="0"/>
              <a:buChar char="•"/>
            </a:pPr>
            <a:r>
              <a:rPr lang="de-DE" sz="1100" dirty="0"/>
              <a:t>Für einen Erstberatungstermin vor Ort, sollte man sich schon sich optimalerweise bis Punkt 5 vorgearbeitet haben.</a:t>
            </a:r>
          </a:p>
        </p:txBody>
      </p:sp>
    </p:spTree>
    <p:extLst>
      <p:ext uri="{BB962C8B-B14F-4D97-AF65-F5344CB8AC3E}">
        <p14:creationId xmlns:p14="http://schemas.microsoft.com/office/powerpoint/2010/main" val="158841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902208"/>
            <a:ext cx="8508999" cy="3131910"/>
          </a:xfrm>
        </p:spPr>
        <p:txBody>
          <a:bodyPr/>
          <a:lstStyle/>
          <a:p>
            <a:r>
              <a:rPr lang="de-DE" sz="1800" dirty="0"/>
              <a:t>➔ </a:t>
            </a:r>
            <a:r>
              <a:rPr lang="de-DE" sz="1800" b="1" dirty="0">
                <a:solidFill>
                  <a:schemeClr val="bg2"/>
                </a:solidFill>
              </a:rPr>
              <a:t>Idee</a:t>
            </a:r>
            <a:r>
              <a:rPr lang="de-DE" sz="1800" dirty="0"/>
              <a:t> in einem knackigen Satz zusammenfassen</a:t>
            </a:r>
          </a:p>
          <a:p>
            <a:endParaRPr lang="de-DE" dirty="0"/>
          </a:p>
          <a:p>
            <a:endParaRPr lang="de-DE" dirty="0"/>
          </a:p>
          <a:p>
            <a:endParaRPr lang="de-DE" dirty="0"/>
          </a:p>
          <a:p>
            <a:endParaRPr lang="de-DE" dirty="0"/>
          </a:p>
          <a:p>
            <a:pPr algn="ctr"/>
            <a:r>
              <a:rPr lang="de-DE" b="1" spc="300" dirty="0">
                <a:solidFill>
                  <a:schemeClr val="bg2"/>
                </a:solidFill>
              </a:rPr>
              <a:t>&lt;</a:t>
            </a:r>
            <a:r>
              <a:rPr lang="de-DE" b="1" spc="300" dirty="0" err="1">
                <a:solidFill>
                  <a:schemeClr val="bg2"/>
                </a:solidFill>
              </a:rPr>
              <a:t>name</a:t>
            </a:r>
            <a:r>
              <a:rPr lang="de-DE" b="1" spc="300" dirty="0">
                <a:solidFill>
                  <a:schemeClr val="bg2"/>
                </a:solidFill>
              </a:rPr>
              <a:t> of </a:t>
            </a:r>
            <a:r>
              <a:rPr lang="de-DE" b="1" spc="300" dirty="0" err="1">
                <a:solidFill>
                  <a:schemeClr val="bg2"/>
                </a:solidFill>
              </a:rPr>
              <a:t>my</a:t>
            </a:r>
            <a:r>
              <a:rPr lang="de-DE" b="1" spc="300" dirty="0">
                <a:solidFill>
                  <a:schemeClr val="bg2"/>
                </a:solidFill>
              </a:rPr>
              <a:t> </a:t>
            </a:r>
            <a:r>
              <a:rPr lang="de-DE" b="1" spc="300" dirty="0" err="1">
                <a:solidFill>
                  <a:schemeClr val="bg2"/>
                </a:solidFill>
              </a:rPr>
              <a:t>start-up</a:t>
            </a:r>
            <a:r>
              <a:rPr lang="de-DE" b="1" spc="300" dirty="0">
                <a:solidFill>
                  <a:schemeClr val="bg2"/>
                </a:solidFill>
              </a:rPr>
              <a:t>&gt;</a:t>
            </a:r>
          </a:p>
          <a:p>
            <a:pPr algn="ctr"/>
            <a:r>
              <a:rPr lang="de-DE" b="1" spc="300" dirty="0">
                <a:solidFill>
                  <a:schemeClr val="bg2"/>
                </a:solidFill>
              </a:rPr>
              <a:t>IS &lt;</a:t>
            </a:r>
            <a:r>
              <a:rPr lang="de-DE" b="1" spc="300" dirty="0" err="1">
                <a:solidFill>
                  <a:schemeClr val="bg2"/>
                </a:solidFill>
              </a:rPr>
              <a:t>defined</a:t>
            </a:r>
            <a:r>
              <a:rPr lang="de-DE" b="1" spc="300" dirty="0">
                <a:solidFill>
                  <a:schemeClr val="bg2"/>
                </a:solidFill>
              </a:rPr>
              <a:t> </a:t>
            </a:r>
            <a:r>
              <a:rPr lang="de-DE" b="1" spc="300" dirty="0" err="1">
                <a:solidFill>
                  <a:schemeClr val="bg2"/>
                </a:solidFill>
              </a:rPr>
              <a:t>offering</a:t>
            </a:r>
            <a:r>
              <a:rPr lang="de-DE" b="1" spc="300" dirty="0">
                <a:solidFill>
                  <a:schemeClr val="bg2"/>
                </a:solidFill>
              </a:rPr>
              <a:t>&gt;</a:t>
            </a:r>
          </a:p>
          <a:p>
            <a:pPr algn="ctr"/>
            <a:r>
              <a:rPr lang="de-DE" b="1" spc="300" dirty="0">
                <a:solidFill>
                  <a:schemeClr val="bg2"/>
                </a:solidFill>
              </a:rPr>
              <a:t>THAT &lt;</a:t>
            </a:r>
            <a:r>
              <a:rPr lang="de-DE" b="1" spc="300" dirty="0" err="1">
                <a:solidFill>
                  <a:schemeClr val="bg2"/>
                </a:solidFill>
              </a:rPr>
              <a:t>solution</a:t>
            </a:r>
            <a:r>
              <a:rPr lang="de-DE" b="1" spc="300" dirty="0">
                <a:solidFill>
                  <a:schemeClr val="bg2"/>
                </a:solidFill>
              </a:rPr>
              <a:t> </a:t>
            </a:r>
            <a:r>
              <a:rPr lang="de-DE" b="1" spc="300" dirty="0" err="1">
                <a:solidFill>
                  <a:schemeClr val="bg2"/>
                </a:solidFill>
              </a:rPr>
              <a:t>to</a:t>
            </a:r>
            <a:r>
              <a:rPr lang="de-DE" b="1" spc="300" dirty="0">
                <a:solidFill>
                  <a:schemeClr val="bg2"/>
                </a:solidFill>
              </a:rPr>
              <a:t> a </a:t>
            </a:r>
            <a:r>
              <a:rPr lang="de-DE" b="1" spc="300" dirty="0" err="1">
                <a:solidFill>
                  <a:schemeClr val="bg2"/>
                </a:solidFill>
              </a:rPr>
              <a:t>problem</a:t>
            </a:r>
            <a:r>
              <a:rPr lang="de-DE" b="1" spc="300" dirty="0">
                <a:solidFill>
                  <a:schemeClr val="bg2"/>
                </a:solidFill>
              </a:rPr>
              <a:t>&gt;</a:t>
            </a:r>
          </a:p>
          <a:p>
            <a:pPr algn="ctr"/>
            <a:r>
              <a:rPr lang="de-DE" b="1" spc="300" dirty="0">
                <a:solidFill>
                  <a:schemeClr val="bg2"/>
                </a:solidFill>
              </a:rPr>
              <a:t>FOR &lt;</a:t>
            </a:r>
            <a:r>
              <a:rPr lang="de-DE" b="1" spc="300" dirty="0" err="1">
                <a:solidFill>
                  <a:schemeClr val="bg2"/>
                </a:solidFill>
              </a:rPr>
              <a:t>target</a:t>
            </a:r>
            <a:r>
              <a:rPr lang="de-DE" b="1" spc="300" dirty="0">
                <a:solidFill>
                  <a:schemeClr val="bg2"/>
                </a:solidFill>
              </a:rPr>
              <a:t> </a:t>
            </a:r>
            <a:r>
              <a:rPr lang="de-DE" b="1" spc="300" dirty="0" err="1">
                <a:solidFill>
                  <a:schemeClr val="bg2"/>
                </a:solidFill>
              </a:rPr>
              <a:t>group</a:t>
            </a:r>
            <a:r>
              <a:rPr lang="de-DE" b="1" spc="300" dirty="0">
                <a:solidFill>
                  <a:schemeClr val="bg2"/>
                </a:solidFill>
              </a:rPr>
              <a:t>&gt;</a:t>
            </a:r>
          </a:p>
        </p:txBody>
      </p:sp>
      <p:sp>
        <p:nvSpPr>
          <p:cNvPr id="3" name="Titel 2"/>
          <p:cNvSpPr>
            <a:spLocks noGrp="1"/>
          </p:cNvSpPr>
          <p:nvPr>
            <p:ph type="title"/>
          </p:nvPr>
        </p:nvSpPr>
        <p:spPr>
          <a:xfrm>
            <a:off x="319090" y="360000"/>
            <a:ext cx="8508999" cy="380810"/>
          </a:xfrm>
        </p:spPr>
        <p:txBody>
          <a:bodyPr/>
          <a:lstStyle/>
          <a:p>
            <a:r>
              <a:rPr lang="de-DE" dirty="0"/>
              <a:t>1. Kurzbeschreibung</a:t>
            </a:r>
          </a:p>
        </p:txBody>
      </p:sp>
      <p:sp>
        <p:nvSpPr>
          <p:cNvPr id="4" name="Foliennummernplatzhalter 3"/>
          <p:cNvSpPr>
            <a:spLocks noGrp="1"/>
          </p:cNvSpPr>
          <p:nvPr>
            <p:ph type="sldNum" sz="quarter" idx="11"/>
          </p:nvPr>
        </p:nvSpPr>
        <p:spPr/>
        <p:txBody>
          <a:bodyPr/>
          <a:lstStyle/>
          <a:p>
            <a:fld id="{CE58CB1E-F828-4F11-99E0-327109AF9DA4}" type="slidenum">
              <a:rPr lang="de-DE" smtClean="0"/>
              <a:pPr/>
              <a:t>4</a:t>
            </a:fld>
            <a:endParaRPr lang="de-DE" dirty="0"/>
          </a:p>
        </p:txBody>
      </p:sp>
      <p:sp>
        <p:nvSpPr>
          <p:cNvPr id="5" name="Fußzeilenplatzhalter 4"/>
          <p:cNvSpPr>
            <a:spLocks noGrp="1"/>
          </p:cNvSpPr>
          <p:nvPr>
            <p:ph type="ftr" sz="quarter" idx="12"/>
          </p:nvPr>
        </p:nvSpPr>
        <p:spPr/>
        <p:txBody>
          <a:bodyPr/>
          <a:lstStyle/>
          <a:p>
            <a:r>
              <a:rPr lang="de-DE"/>
              <a:t>TUM Gründungsberatung | Januar 2019</a:t>
            </a:r>
            <a:endParaRPr lang="en-US" dirty="0"/>
          </a:p>
        </p:txBody>
      </p:sp>
      <p:sp>
        <p:nvSpPr>
          <p:cNvPr id="7" name="Rechteck 6">
            <a:extLst>
              <a:ext uri="{FF2B5EF4-FFF2-40B4-BE49-F238E27FC236}">
                <a16:creationId xmlns:a16="http://schemas.microsoft.com/office/drawing/2014/main" id="{D281B8AD-E473-4561-8804-F59896CD368A}"/>
              </a:ext>
            </a:extLst>
          </p:cNvPr>
          <p:cNvSpPr/>
          <p:nvPr/>
        </p:nvSpPr>
        <p:spPr>
          <a:xfrm>
            <a:off x="319090" y="4183336"/>
            <a:ext cx="6679118" cy="600164"/>
          </a:xfrm>
          <a:prstGeom prst="rect">
            <a:avLst/>
          </a:prstGeom>
          <a:solidFill>
            <a:schemeClr val="accent3">
              <a:lumMod val="40000"/>
              <a:lumOff val="60000"/>
            </a:schemeClr>
          </a:solidFill>
        </p:spPr>
        <p:txBody>
          <a:bodyPr wrap="square" numCol="1">
            <a:spAutoFit/>
          </a:bodyPr>
          <a:lstStyle/>
          <a:p>
            <a:r>
              <a:rPr lang="en-US" sz="1100" b="1" dirty="0" err="1">
                <a:latin typeface="+mn-lt"/>
              </a:rPr>
              <a:t>Zusatzinfos</a:t>
            </a:r>
            <a:r>
              <a:rPr lang="en-US" sz="1100" b="1" dirty="0">
                <a:latin typeface="+mn-lt"/>
              </a:rPr>
              <a:t>:</a:t>
            </a:r>
          </a:p>
          <a:p>
            <a:pPr marL="171450" indent="-171450">
              <a:buFont typeface="Arial" panose="020B0604020202020204" pitchFamily="34" charset="0"/>
              <a:buChar char="•"/>
            </a:pPr>
            <a:r>
              <a:rPr lang="de-DE" sz="1100" dirty="0"/>
              <a:t>Worum geht es? (Optimalerweise Verwendung eines Bildes, einer Graphik, etc.)</a:t>
            </a:r>
          </a:p>
          <a:p>
            <a:pPr marL="171450" indent="-171450">
              <a:buFont typeface="Arial" panose="020B0604020202020204" pitchFamily="34" charset="0"/>
              <a:buChar char="•"/>
            </a:pPr>
            <a:r>
              <a:rPr lang="de-DE" sz="1100" dirty="0"/>
              <a:t>Wie formulieren Sie das in einem begeisternden, knappen Slogan?</a:t>
            </a:r>
          </a:p>
        </p:txBody>
      </p:sp>
    </p:spTree>
    <p:extLst>
      <p:ext uri="{BB962C8B-B14F-4D97-AF65-F5344CB8AC3E}">
        <p14:creationId xmlns:p14="http://schemas.microsoft.com/office/powerpoint/2010/main" val="3779877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85333" y="1359409"/>
            <a:ext cx="3928171" cy="2505455"/>
          </a:xfrm>
        </p:spPr>
        <p:txBody>
          <a:bodyPr/>
          <a:lstStyle/>
          <a:p>
            <a:r>
              <a:rPr lang="de-DE" sz="1800" b="1" dirty="0">
                <a:solidFill>
                  <a:schemeClr val="bg1">
                    <a:lumMod val="65000"/>
                  </a:schemeClr>
                </a:solidFill>
              </a:rPr>
              <a:t>Gründerteam</a:t>
            </a:r>
          </a:p>
          <a:p>
            <a:pPr>
              <a:lnSpc>
                <a:spcPct val="150000"/>
              </a:lnSpc>
            </a:pPr>
            <a:endParaRPr lang="de-DE" dirty="0"/>
          </a:p>
          <a:p>
            <a:pPr marL="285750" indent="-285750">
              <a:lnSpc>
                <a:spcPct val="150000"/>
              </a:lnSpc>
              <a:buFontTx/>
              <a:buChar char="-"/>
            </a:pPr>
            <a:r>
              <a:rPr lang="de-DE" dirty="0"/>
              <a:t>Name und Portraitbild</a:t>
            </a:r>
          </a:p>
          <a:p>
            <a:pPr marL="285750" indent="-285750">
              <a:lnSpc>
                <a:spcPct val="150000"/>
              </a:lnSpc>
              <a:buFontTx/>
              <a:buChar char="-"/>
            </a:pPr>
            <a:r>
              <a:rPr lang="de-DE" dirty="0"/>
              <a:t>Ausbildung (Abschlüsse)</a:t>
            </a:r>
          </a:p>
          <a:p>
            <a:pPr marL="285750" indent="-285750">
              <a:lnSpc>
                <a:spcPct val="150000"/>
              </a:lnSpc>
              <a:buFontTx/>
              <a:buChar char="-"/>
            </a:pPr>
            <a:r>
              <a:rPr lang="de-DE" dirty="0"/>
              <a:t>konkrete (Berufs-) Erfahrung (max. 2)</a:t>
            </a:r>
          </a:p>
          <a:p>
            <a:pPr marL="285750" indent="-285750">
              <a:lnSpc>
                <a:spcPct val="150000"/>
              </a:lnSpc>
              <a:buFontTx/>
              <a:buChar char="-"/>
            </a:pPr>
            <a:r>
              <a:rPr lang="de-DE" dirty="0"/>
              <a:t>erworbene Kompetenzen</a:t>
            </a:r>
          </a:p>
          <a:p>
            <a:pPr marL="285750" indent="-285750">
              <a:lnSpc>
                <a:spcPct val="150000"/>
              </a:lnSpc>
              <a:buFontTx/>
              <a:buChar char="-"/>
            </a:pPr>
            <a:r>
              <a:rPr lang="de-DE" dirty="0"/>
              <a:t>erfolgreiche Gründungen/Projekte</a:t>
            </a:r>
          </a:p>
        </p:txBody>
      </p:sp>
      <p:sp>
        <p:nvSpPr>
          <p:cNvPr id="3" name="Titel 2"/>
          <p:cNvSpPr>
            <a:spLocks noGrp="1"/>
          </p:cNvSpPr>
          <p:nvPr>
            <p:ph type="title"/>
          </p:nvPr>
        </p:nvSpPr>
        <p:spPr>
          <a:xfrm>
            <a:off x="319090" y="360000"/>
            <a:ext cx="8508999" cy="380810"/>
          </a:xfrm>
        </p:spPr>
        <p:txBody>
          <a:bodyPr/>
          <a:lstStyle/>
          <a:p>
            <a:r>
              <a:rPr lang="de-DE" dirty="0"/>
              <a:t>2. Team &amp; Netzwerk</a:t>
            </a:r>
          </a:p>
        </p:txBody>
      </p:sp>
      <p:sp>
        <p:nvSpPr>
          <p:cNvPr id="4" name="Foliennummernplatzhalter 3"/>
          <p:cNvSpPr>
            <a:spLocks noGrp="1"/>
          </p:cNvSpPr>
          <p:nvPr>
            <p:ph type="sldNum" sz="quarter" idx="11"/>
          </p:nvPr>
        </p:nvSpPr>
        <p:spPr/>
        <p:txBody>
          <a:bodyPr/>
          <a:lstStyle/>
          <a:p>
            <a:fld id="{CE58CB1E-F828-4F11-99E0-327109AF9DA4}" type="slidenum">
              <a:rPr lang="de-DE" smtClean="0"/>
              <a:pPr/>
              <a:t>5</a:t>
            </a:fld>
            <a:endParaRPr lang="de-DE" dirty="0"/>
          </a:p>
        </p:txBody>
      </p:sp>
      <p:sp>
        <p:nvSpPr>
          <p:cNvPr id="5" name="Fußzeilenplatzhalter 4"/>
          <p:cNvSpPr>
            <a:spLocks noGrp="1"/>
          </p:cNvSpPr>
          <p:nvPr>
            <p:ph type="ftr" sz="quarter" idx="12"/>
          </p:nvPr>
        </p:nvSpPr>
        <p:spPr/>
        <p:txBody>
          <a:bodyPr/>
          <a:lstStyle/>
          <a:p>
            <a:r>
              <a:rPr lang="de-DE" dirty="0"/>
              <a:t>TUM Gründungsberatung | Januar 2019</a:t>
            </a:r>
            <a:endParaRPr lang="en-US" dirty="0"/>
          </a:p>
        </p:txBody>
      </p:sp>
      <p:sp>
        <p:nvSpPr>
          <p:cNvPr id="6" name="Inhaltsplatzhalter 1"/>
          <p:cNvSpPr txBox="1">
            <a:spLocks/>
          </p:cNvSpPr>
          <p:nvPr/>
        </p:nvSpPr>
        <p:spPr>
          <a:xfrm>
            <a:off x="4666837" y="1359408"/>
            <a:ext cx="4013628" cy="2438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4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4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800" b="1" dirty="0">
                <a:solidFill>
                  <a:schemeClr val="bg1">
                    <a:lumMod val="65000"/>
                  </a:schemeClr>
                </a:solidFill>
              </a:rPr>
              <a:t>Netzwerk</a:t>
            </a:r>
          </a:p>
          <a:p>
            <a:endParaRPr lang="de-DE" sz="1800" b="1" dirty="0">
              <a:solidFill>
                <a:schemeClr val="bg1">
                  <a:lumMod val="65000"/>
                </a:schemeClr>
              </a:solidFill>
            </a:endParaRPr>
          </a:p>
          <a:p>
            <a:pPr marL="285750" indent="-285750">
              <a:lnSpc>
                <a:spcPct val="150000"/>
              </a:lnSpc>
              <a:buFontTx/>
              <a:buChar char="-"/>
            </a:pPr>
            <a:r>
              <a:rPr lang="de-DE" dirty="0"/>
              <a:t>(Geschäfts-) Partner</a:t>
            </a:r>
          </a:p>
          <a:p>
            <a:pPr marL="285750" indent="-285750">
              <a:lnSpc>
                <a:spcPct val="150000"/>
              </a:lnSpc>
              <a:buFontTx/>
              <a:buChar char="-"/>
            </a:pPr>
            <a:r>
              <a:rPr lang="de-DE" dirty="0"/>
              <a:t>Mentoren &amp; Unterstützer</a:t>
            </a:r>
          </a:p>
          <a:p>
            <a:pPr marL="285750" indent="-285750">
              <a:lnSpc>
                <a:spcPct val="150000"/>
              </a:lnSpc>
              <a:buFontTx/>
              <a:buChar char="-"/>
            </a:pPr>
            <a:r>
              <a:rPr lang="de-DE" dirty="0"/>
              <a:t>Externe Experten, etc.</a:t>
            </a:r>
          </a:p>
        </p:txBody>
      </p:sp>
      <p:pic>
        <p:nvPicPr>
          <p:cNvPr id="11" name="Grafik 10"/>
          <p:cNvPicPr>
            <a:picLocks noChangeAspect="1"/>
          </p:cNvPicPr>
          <p:nvPr/>
        </p:nvPicPr>
        <p:blipFill rotWithShape="1">
          <a:blip r:embed="rId3">
            <a:extLst>
              <a:ext uri="{28A0092B-C50C-407E-A947-70E740481C1C}">
                <a14:useLocalDpi xmlns:a14="http://schemas.microsoft.com/office/drawing/2010/main" val="0"/>
              </a:ext>
            </a:extLst>
          </a:blip>
          <a:srcRect b="11891"/>
          <a:stretch/>
        </p:blipFill>
        <p:spPr>
          <a:xfrm>
            <a:off x="6178574" y="1173591"/>
            <a:ext cx="720000" cy="685137"/>
          </a:xfrm>
          <a:prstGeom prst="rect">
            <a:avLst/>
          </a:prstGeom>
        </p:spPr>
      </p:pic>
      <p:sp>
        <p:nvSpPr>
          <p:cNvPr id="8" name="Rechteck 7">
            <a:extLst>
              <a:ext uri="{FF2B5EF4-FFF2-40B4-BE49-F238E27FC236}">
                <a16:creationId xmlns:a16="http://schemas.microsoft.com/office/drawing/2014/main" id="{9C711C6F-A7AA-49A7-B6E7-65E64B67A10B}"/>
              </a:ext>
            </a:extLst>
          </p:cNvPr>
          <p:cNvSpPr/>
          <p:nvPr/>
        </p:nvSpPr>
        <p:spPr>
          <a:xfrm>
            <a:off x="319090" y="4014059"/>
            <a:ext cx="6679118" cy="769441"/>
          </a:xfrm>
          <a:prstGeom prst="rect">
            <a:avLst/>
          </a:prstGeom>
          <a:solidFill>
            <a:schemeClr val="accent3">
              <a:lumMod val="40000"/>
              <a:lumOff val="60000"/>
            </a:schemeClr>
          </a:solidFill>
        </p:spPr>
        <p:txBody>
          <a:bodyPr wrap="square" numCol="1">
            <a:spAutoFit/>
          </a:bodyPr>
          <a:lstStyle/>
          <a:p>
            <a:r>
              <a:rPr lang="en-US" sz="1100" b="1" dirty="0" err="1">
                <a:latin typeface="+mn-lt"/>
              </a:rPr>
              <a:t>Zusatzinfos</a:t>
            </a:r>
            <a:r>
              <a:rPr lang="en-US" sz="1100" b="1" dirty="0">
                <a:latin typeface="+mn-lt"/>
              </a:rPr>
              <a:t>:</a:t>
            </a:r>
          </a:p>
          <a:p>
            <a:pPr marL="171450" indent="-171450">
              <a:buFont typeface="Arial" panose="020B0604020202020204" pitchFamily="34" charset="0"/>
              <a:buChar char="•"/>
            </a:pPr>
            <a:r>
              <a:rPr lang="en-US" sz="1100" dirty="0"/>
              <a:t>was </a:t>
            </a:r>
            <a:r>
              <a:rPr lang="en-US" sz="1100" dirty="0" err="1"/>
              <a:t>treibt</a:t>
            </a:r>
            <a:r>
              <a:rPr lang="en-US" sz="1100" dirty="0"/>
              <a:t> </a:t>
            </a:r>
            <a:r>
              <a:rPr lang="en-US" sz="1100" dirty="0" err="1"/>
              <a:t>Euch</a:t>
            </a:r>
            <a:r>
              <a:rPr lang="en-US" sz="1100" dirty="0"/>
              <a:t> an </a:t>
            </a:r>
            <a:r>
              <a:rPr lang="en-US" sz="1100" dirty="0" err="1"/>
              <a:t>genau</a:t>
            </a:r>
            <a:r>
              <a:rPr lang="en-US" sz="1100" dirty="0"/>
              <a:t> dieses Problem </a:t>
            </a:r>
            <a:r>
              <a:rPr lang="en-US" sz="1100" dirty="0" err="1"/>
              <a:t>zu</a:t>
            </a:r>
            <a:r>
              <a:rPr lang="en-US" sz="1100" dirty="0"/>
              <a:t> </a:t>
            </a:r>
            <a:r>
              <a:rPr lang="en-US" sz="1100" dirty="0" err="1"/>
              <a:t>lösen</a:t>
            </a:r>
            <a:r>
              <a:rPr lang="en-US" sz="1100" dirty="0"/>
              <a:t>? </a:t>
            </a:r>
            <a:r>
              <a:rPr lang="en-US" sz="1100" dirty="0" err="1"/>
              <a:t>Warum</a:t>
            </a:r>
            <a:r>
              <a:rPr lang="en-US" sz="1100" dirty="0"/>
              <a:t> </a:t>
            </a:r>
            <a:r>
              <a:rPr lang="en-US" sz="1100" dirty="0" err="1"/>
              <a:t>seid</a:t>
            </a:r>
            <a:r>
              <a:rPr lang="en-US" sz="1100" dirty="0"/>
              <a:t> </a:t>
            </a:r>
            <a:r>
              <a:rPr lang="en-US" sz="1100" dirty="0" err="1"/>
              <a:t>genau</a:t>
            </a:r>
            <a:r>
              <a:rPr lang="en-US" sz="1100" dirty="0"/>
              <a:t> </a:t>
            </a:r>
            <a:r>
              <a:rPr lang="en-US" sz="1100" dirty="0" err="1"/>
              <a:t>ihr</a:t>
            </a:r>
            <a:r>
              <a:rPr lang="en-US" sz="1100" dirty="0"/>
              <a:t> die </a:t>
            </a:r>
            <a:r>
              <a:rPr lang="en-US" sz="1100" dirty="0" err="1"/>
              <a:t>Richtigen</a:t>
            </a:r>
            <a:r>
              <a:rPr lang="en-US" sz="1100" dirty="0"/>
              <a:t>?</a:t>
            </a:r>
          </a:p>
          <a:p>
            <a:pPr marL="171450" indent="-171450">
              <a:buFont typeface="Arial" panose="020B0604020202020204" pitchFamily="34" charset="0"/>
              <a:buChar char="•"/>
            </a:pPr>
            <a:r>
              <a:rPr lang="en-US" sz="1100" dirty="0" err="1"/>
              <a:t>Nutzung</a:t>
            </a:r>
            <a:r>
              <a:rPr lang="en-US" sz="1100" dirty="0"/>
              <a:t> von Logos </a:t>
            </a:r>
            <a:r>
              <a:rPr lang="en-US" sz="1100" dirty="0" err="1"/>
              <a:t>statt</a:t>
            </a:r>
            <a:r>
              <a:rPr lang="en-US" sz="1100" dirty="0"/>
              <a:t> </a:t>
            </a:r>
            <a:r>
              <a:rPr lang="en-US" sz="1100" dirty="0" err="1"/>
              <a:t>langem</a:t>
            </a:r>
            <a:r>
              <a:rPr lang="en-US" sz="1100" dirty="0"/>
              <a:t> Text </a:t>
            </a:r>
            <a:r>
              <a:rPr lang="en-US" sz="1100" dirty="0" err="1"/>
              <a:t>sinnvoll</a:t>
            </a:r>
            <a:endParaRPr lang="en-US" sz="1100" dirty="0"/>
          </a:p>
          <a:p>
            <a:pPr marL="171450" indent="-171450">
              <a:buFont typeface="Arial" panose="020B0604020202020204" pitchFamily="34" charset="0"/>
              <a:buChar char="•"/>
            </a:pPr>
            <a:r>
              <a:rPr lang="en-US" sz="1100" dirty="0" err="1"/>
              <a:t>Nennung</a:t>
            </a:r>
            <a:r>
              <a:rPr lang="en-US" sz="1100" dirty="0"/>
              <a:t> von </a:t>
            </a:r>
            <a:r>
              <a:rPr lang="en-US" sz="1100" dirty="0" err="1"/>
              <a:t>bisherigen</a:t>
            </a:r>
            <a:r>
              <a:rPr lang="en-US" sz="1100" dirty="0"/>
              <a:t> </a:t>
            </a:r>
            <a:r>
              <a:rPr lang="en-US" sz="1100" dirty="0" err="1"/>
              <a:t>Förderungen</a:t>
            </a:r>
            <a:r>
              <a:rPr lang="en-US" sz="1100" dirty="0"/>
              <a:t>, </a:t>
            </a:r>
            <a:r>
              <a:rPr lang="en-US" sz="1100" dirty="0" err="1"/>
              <a:t>Preisen</a:t>
            </a:r>
            <a:r>
              <a:rPr lang="en-US" sz="1100" dirty="0"/>
              <a:t>, </a:t>
            </a:r>
            <a:r>
              <a:rPr lang="en-US" sz="1100" dirty="0" err="1"/>
              <a:t>o.ä</a:t>
            </a:r>
            <a:r>
              <a:rPr lang="en-US" sz="1100" dirty="0"/>
              <a:t>. </a:t>
            </a:r>
          </a:p>
        </p:txBody>
      </p:sp>
      <p:pic>
        <p:nvPicPr>
          <p:cNvPr id="10" name="Grafik 9">
            <a:extLst>
              <a:ext uri="{FF2B5EF4-FFF2-40B4-BE49-F238E27FC236}">
                <a16:creationId xmlns:a16="http://schemas.microsoft.com/office/drawing/2014/main" id="{282E0D98-FC55-4E95-941A-6F9122ABBAAA}"/>
              </a:ext>
            </a:extLst>
          </p:cNvPr>
          <p:cNvPicPr>
            <a:picLocks noChangeAspect="1"/>
          </p:cNvPicPr>
          <p:nvPr/>
        </p:nvPicPr>
        <p:blipFill rotWithShape="1">
          <a:blip r:embed="rId4"/>
          <a:srcRect l="11221" r="11221" b="3054"/>
          <a:stretch/>
        </p:blipFill>
        <p:spPr>
          <a:xfrm>
            <a:off x="2822379" y="1412459"/>
            <a:ext cx="1023218" cy="666277"/>
          </a:xfrm>
          <a:prstGeom prst="rect">
            <a:avLst/>
          </a:prstGeom>
        </p:spPr>
      </p:pic>
    </p:spTree>
    <p:extLst>
      <p:ext uri="{BB962C8B-B14F-4D97-AF65-F5344CB8AC3E}">
        <p14:creationId xmlns:p14="http://schemas.microsoft.com/office/powerpoint/2010/main" val="263424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19090" y="360000"/>
            <a:ext cx="8508999" cy="380810"/>
          </a:xfrm>
        </p:spPr>
        <p:txBody>
          <a:bodyPr/>
          <a:lstStyle/>
          <a:p>
            <a:r>
              <a:rPr lang="de-DE" dirty="0"/>
              <a:t>3. Problem</a:t>
            </a:r>
          </a:p>
        </p:txBody>
      </p:sp>
      <p:sp>
        <p:nvSpPr>
          <p:cNvPr id="4" name="Foliennummernplatzhalter 3"/>
          <p:cNvSpPr>
            <a:spLocks noGrp="1"/>
          </p:cNvSpPr>
          <p:nvPr>
            <p:ph type="sldNum" sz="quarter" idx="11"/>
          </p:nvPr>
        </p:nvSpPr>
        <p:spPr/>
        <p:txBody>
          <a:bodyPr/>
          <a:lstStyle/>
          <a:p>
            <a:fld id="{CE58CB1E-F828-4F11-99E0-327109AF9DA4}" type="slidenum">
              <a:rPr lang="de-DE" smtClean="0"/>
              <a:pPr/>
              <a:t>6</a:t>
            </a:fld>
            <a:endParaRPr lang="de-DE" dirty="0"/>
          </a:p>
        </p:txBody>
      </p:sp>
      <p:sp>
        <p:nvSpPr>
          <p:cNvPr id="5" name="Fußzeilenplatzhalter 4"/>
          <p:cNvSpPr>
            <a:spLocks noGrp="1"/>
          </p:cNvSpPr>
          <p:nvPr>
            <p:ph type="ftr" sz="quarter" idx="12"/>
          </p:nvPr>
        </p:nvSpPr>
        <p:spPr/>
        <p:txBody>
          <a:bodyPr/>
          <a:lstStyle/>
          <a:p>
            <a:r>
              <a:rPr lang="de-DE"/>
              <a:t>TUM Gründungsberatung | Januar 2019</a:t>
            </a:r>
            <a:endParaRPr lang="en-US" dirty="0"/>
          </a:p>
        </p:txBody>
      </p:sp>
      <p:sp>
        <p:nvSpPr>
          <p:cNvPr id="7" name="Rechteck 6">
            <a:extLst>
              <a:ext uri="{FF2B5EF4-FFF2-40B4-BE49-F238E27FC236}">
                <a16:creationId xmlns:a16="http://schemas.microsoft.com/office/drawing/2014/main" id="{4339749F-4204-48E0-B6CA-C58DD6E057E3}"/>
              </a:ext>
            </a:extLst>
          </p:cNvPr>
          <p:cNvSpPr/>
          <p:nvPr/>
        </p:nvSpPr>
        <p:spPr>
          <a:xfrm>
            <a:off x="311162" y="3675504"/>
            <a:ext cx="7698982" cy="1107996"/>
          </a:xfrm>
          <a:prstGeom prst="rect">
            <a:avLst/>
          </a:prstGeom>
          <a:solidFill>
            <a:schemeClr val="accent3">
              <a:lumMod val="40000"/>
              <a:lumOff val="60000"/>
            </a:schemeClr>
          </a:solidFill>
        </p:spPr>
        <p:txBody>
          <a:bodyPr wrap="square" numCol="1">
            <a:spAutoFit/>
          </a:bodyPr>
          <a:lstStyle/>
          <a:p>
            <a:r>
              <a:rPr lang="en-US" sz="1100" b="1" dirty="0" err="1">
                <a:latin typeface="+mn-lt"/>
              </a:rPr>
              <a:t>Zusatzinfos</a:t>
            </a:r>
            <a:r>
              <a:rPr lang="en-US" sz="1100" b="1" dirty="0">
                <a:latin typeface="+mn-lt"/>
              </a:rPr>
              <a:t>:</a:t>
            </a:r>
          </a:p>
          <a:p>
            <a:pPr marL="171450" indent="-171450">
              <a:buFont typeface="Arial" panose="020B0604020202020204" pitchFamily="34" charset="0"/>
              <a:buChar char="•"/>
            </a:pPr>
            <a:r>
              <a:rPr lang="en-US" sz="1100" dirty="0"/>
              <a:t>Was </a:t>
            </a:r>
            <a:r>
              <a:rPr lang="en-US" sz="1100" dirty="0" err="1"/>
              <a:t>ist</a:t>
            </a:r>
            <a:r>
              <a:rPr lang="en-US" sz="1100" dirty="0"/>
              <a:t> der “Pain” / das </a:t>
            </a:r>
            <a:r>
              <a:rPr lang="en-US" sz="1100" dirty="0" err="1"/>
              <a:t>Kundenproblem</a:t>
            </a:r>
            <a:r>
              <a:rPr lang="en-US" sz="1100" dirty="0"/>
              <a:t>, das </a:t>
            </a:r>
            <a:r>
              <a:rPr lang="en-US" sz="1100" dirty="0" err="1"/>
              <a:t>ihr</a:t>
            </a:r>
            <a:r>
              <a:rPr lang="en-US" sz="1100" dirty="0"/>
              <a:t> </a:t>
            </a:r>
            <a:r>
              <a:rPr lang="en-US" sz="1100" dirty="0" err="1"/>
              <a:t>aufgrund</a:t>
            </a:r>
            <a:r>
              <a:rPr lang="en-US" sz="1100" dirty="0"/>
              <a:t> </a:t>
            </a:r>
            <a:r>
              <a:rPr lang="en-US" sz="1100" dirty="0" err="1"/>
              <a:t>Eurer</a:t>
            </a:r>
            <a:r>
              <a:rPr lang="en-US" sz="1100" dirty="0"/>
              <a:t> </a:t>
            </a:r>
            <a:r>
              <a:rPr lang="en-US" sz="1100" dirty="0" err="1"/>
              <a:t>Kompetenzen</a:t>
            </a:r>
            <a:r>
              <a:rPr lang="en-US" sz="1100" dirty="0"/>
              <a:t> und </a:t>
            </a:r>
            <a:r>
              <a:rPr lang="en-US" sz="1100" dirty="0" err="1"/>
              <a:t>Erfahrungen</a:t>
            </a:r>
            <a:r>
              <a:rPr lang="en-US" sz="1100" dirty="0"/>
              <a:t> </a:t>
            </a:r>
            <a:r>
              <a:rPr lang="en-US" sz="1100" dirty="0" err="1"/>
              <a:t>erkannt</a:t>
            </a:r>
            <a:r>
              <a:rPr lang="en-US" sz="1100" dirty="0"/>
              <a:t> </a:t>
            </a:r>
            <a:r>
              <a:rPr lang="en-US" sz="1100" dirty="0" err="1"/>
              <a:t>habt</a:t>
            </a:r>
            <a:r>
              <a:rPr lang="en-US" sz="1100" dirty="0"/>
              <a:t>?</a:t>
            </a:r>
          </a:p>
          <a:p>
            <a:pPr marL="171450" indent="-171450">
              <a:buFont typeface="Arial" panose="020B0604020202020204" pitchFamily="34" charset="0"/>
              <a:buChar char="•"/>
            </a:pPr>
            <a:r>
              <a:rPr lang="en-US" sz="1100" dirty="0" err="1"/>
              <a:t>Kurze</a:t>
            </a:r>
            <a:r>
              <a:rPr lang="en-US" sz="1100" dirty="0"/>
              <a:t>, </a:t>
            </a:r>
            <a:r>
              <a:rPr lang="en-US" sz="1100" dirty="0" err="1"/>
              <a:t>nicht</a:t>
            </a:r>
            <a:r>
              <a:rPr lang="en-US" sz="1100" dirty="0"/>
              <a:t> </a:t>
            </a:r>
            <a:r>
              <a:rPr lang="en-US" sz="1100" dirty="0" err="1"/>
              <a:t>zu</a:t>
            </a:r>
            <a:r>
              <a:rPr lang="en-US" sz="1100" dirty="0"/>
              <a:t> </a:t>
            </a:r>
            <a:r>
              <a:rPr lang="en-US" sz="1100" dirty="0" err="1"/>
              <a:t>technische</a:t>
            </a:r>
            <a:r>
              <a:rPr lang="en-US" sz="1100" dirty="0"/>
              <a:t> </a:t>
            </a:r>
            <a:r>
              <a:rPr lang="en-US" sz="1100" dirty="0" err="1"/>
              <a:t>Beschreibung</a:t>
            </a:r>
            <a:r>
              <a:rPr lang="en-US" sz="1100" dirty="0"/>
              <a:t>, </a:t>
            </a:r>
            <a:r>
              <a:rPr lang="en-US" sz="1100" dirty="0" err="1"/>
              <a:t>warum</a:t>
            </a:r>
            <a:r>
              <a:rPr lang="en-US" sz="1100" dirty="0"/>
              <a:t> das Problem </a:t>
            </a:r>
            <a:r>
              <a:rPr lang="en-US" sz="1100" dirty="0" err="1"/>
              <a:t>existiert</a:t>
            </a:r>
            <a:r>
              <a:rPr lang="en-US" sz="1100" dirty="0"/>
              <a:t>. </a:t>
            </a:r>
            <a:r>
              <a:rPr lang="en-US" sz="1100" dirty="0" err="1"/>
              <a:t>Warum</a:t>
            </a:r>
            <a:r>
              <a:rPr lang="en-US" sz="1100" dirty="0"/>
              <a:t> </a:t>
            </a:r>
            <a:r>
              <a:rPr lang="en-US" sz="1100" dirty="0" err="1"/>
              <a:t>ist</a:t>
            </a:r>
            <a:r>
              <a:rPr lang="en-US" sz="1100" dirty="0"/>
              <a:t> es relevant?</a:t>
            </a:r>
          </a:p>
          <a:p>
            <a:pPr marL="171450" indent="-171450">
              <a:buFont typeface="Arial" panose="020B0604020202020204" pitchFamily="34" charset="0"/>
              <a:buChar char="•"/>
            </a:pPr>
            <a:r>
              <a:rPr lang="en-US" sz="1100" dirty="0"/>
              <a:t>Wie </a:t>
            </a:r>
            <a:r>
              <a:rPr lang="en-US" sz="1100" dirty="0" err="1"/>
              <a:t>groß</a:t>
            </a:r>
            <a:r>
              <a:rPr lang="en-US" sz="1100" dirty="0"/>
              <a:t> </a:t>
            </a:r>
            <a:r>
              <a:rPr lang="en-US" sz="1100" dirty="0" err="1"/>
              <a:t>ist</a:t>
            </a:r>
            <a:r>
              <a:rPr lang="en-US" sz="1100" dirty="0"/>
              <a:t> das Problem </a:t>
            </a:r>
            <a:r>
              <a:rPr lang="en-US" sz="1100" dirty="0" err="1"/>
              <a:t>wirklich</a:t>
            </a:r>
            <a:r>
              <a:rPr lang="en-US" sz="1100" dirty="0"/>
              <a:t>? </a:t>
            </a:r>
            <a:r>
              <a:rPr lang="en-US" sz="1100" dirty="0" err="1"/>
              <a:t>Wieviele</a:t>
            </a:r>
            <a:r>
              <a:rPr lang="en-US" sz="1100" dirty="0"/>
              <a:t> Menschen / </a:t>
            </a:r>
            <a:r>
              <a:rPr lang="en-US" sz="1100" dirty="0" err="1"/>
              <a:t>Firmen</a:t>
            </a:r>
            <a:r>
              <a:rPr lang="en-US" sz="1100" dirty="0"/>
              <a:t> </a:t>
            </a:r>
            <a:r>
              <a:rPr lang="en-US" sz="1100" dirty="0" err="1"/>
              <a:t>haben</a:t>
            </a:r>
            <a:r>
              <a:rPr lang="en-US" sz="1100" dirty="0"/>
              <a:t> dieses Problem?</a:t>
            </a:r>
          </a:p>
          <a:p>
            <a:pPr marL="171450" indent="-171450">
              <a:buFont typeface="Arial" panose="020B0604020202020204" pitchFamily="34" charset="0"/>
              <a:buChar char="•"/>
            </a:pPr>
            <a:r>
              <a:rPr lang="en-US" sz="1100" dirty="0" err="1"/>
              <a:t>Beweise</a:t>
            </a:r>
            <a:r>
              <a:rPr lang="en-US" sz="1100" dirty="0"/>
              <a:t>: </a:t>
            </a:r>
            <a:r>
              <a:rPr lang="en-US" sz="1100" dirty="0" err="1"/>
              <a:t>z.B</a:t>
            </a:r>
            <a:r>
              <a:rPr lang="en-US" sz="1100" dirty="0"/>
              <a:t>. </a:t>
            </a:r>
            <a:r>
              <a:rPr lang="en-US" sz="1100" dirty="0" err="1"/>
              <a:t>wir</a:t>
            </a:r>
            <a:r>
              <a:rPr lang="en-US" sz="1100" dirty="0"/>
              <a:t> </a:t>
            </a:r>
            <a:r>
              <a:rPr lang="en-US" sz="1100" dirty="0" err="1"/>
              <a:t>haben</a:t>
            </a:r>
            <a:r>
              <a:rPr lang="en-US" sz="1100" dirty="0"/>
              <a:t> </a:t>
            </a:r>
            <a:r>
              <a:rPr lang="en-US" sz="1100" dirty="0" err="1"/>
              <a:t>mit</a:t>
            </a:r>
            <a:r>
              <a:rPr lang="en-US" sz="1100" dirty="0"/>
              <a:t> 20 </a:t>
            </a:r>
            <a:r>
              <a:rPr lang="en-US" sz="1100" dirty="0" err="1"/>
              <a:t>potentiellen</a:t>
            </a:r>
            <a:r>
              <a:rPr lang="en-US" sz="1100" dirty="0"/>
              <a:t> </a:t>
            </a:r>
            <a:r>
              <a:rPr lang="en-US" sz="1100" dirty="0" err="1"/>
              <a:t>Kunden</a:t>
            </a:r>
            <a:r>
              <a:rPr lang="en-US" sz="1100" dirty="0"/>
              <a:t> </a:t>
            </a:r>
            <a:r>
              <a:rPr lang="en-US" sz="1100" dirty="0" err="1"/>
              <a:t>gesprochen</a:t>
            </a:r>
            <a:r>
              <a:rPr lang="en-US" sz="1100" dirty="0"/>
              <a:t>, </a:t>
            </a:r>
            <a:r>
              <a:rPr lang="en-US" sz="1100" dirty="0" err="1"/>
              <a:t>wir</a:t>
            </a:r>
            <a:r>
              <a:rPr lang="en-US" sz="1100" dirty="0"/>
              <a:t> </a:t>
            </a:r>
            <a:r>
              <a:rPr lang="en-US" sz="1100" dirty="0" err="1"/>
              <a:t>haben</a:t>
            </a:r>
            <a:r>
              <a:rPr lang="en-US" sz="1100" dirty="0"/>
              <a:t> </a:t>
            </a:r>
            <a:r>
              <a:rPr lang="en-US" sz="1100" dirty="0" err="1"/>
              <a:t>schon</a:t>
            </a:r>
            <a:r>
              <a:rPr lang="en-US" sz="1100" dirty="0"/>
              <a:t> 2 </a:t>
            </a:r>
            <a:r>
              <a:rPr lang="en-US" sz="1100" dirty="0" err="1"/>
              <a:t>Pilotkunden</a:t>
            </a:r>
            <a:r>
              <a:rPr lang="en-US" sz="1100" dirty="0"/>
              <a:t>, 2.000 </a:t>
            </a:r>
            <a:r>
              <a:rPr lang="en-US" sz="1100" dirty="0" err="1"/>
              <a:t>Nutzer</a:t>
            </a:r>
            <a:r>
              <a:rPr lang="en-US" sz="1100" dirty="0"/>
              <a:t> </a:t>
            </a:r>
            <a:r>
              <a:rPr lang="en-US" sz="1100" dirty="0" err="1"/>
              <a:t>verwenden</a:t>
            </a:r>
            <a:r>
              <a:rPr lang="en-US" sz="1100" dirty="0"/>
              <a:t> </a:t>
            </a:r>
            <a:r>
              <a:rPr lang="en-US" sz="1100" dirty="0" err="1"/>
              <a:t>unsere</a:t>
            </a:r>
            <a:r>
              <a:rPr lang="en-US" sz="1100" dirty="0"/>
              <a:t> </a:t>
            </a:r>
            <a:r>
              <a:rPr lang="en-US" sz="1100" dirty="0" err="1"/>
              <a:t>Plattform</a:t>
            </a:r>
            <a:r>
              <a:rPr lang="en-US" sz="1100" dirty="0"/>
              <a:t>, ...</a:t>
            </a:r>
          </a:p>
        </p:txBody>
      </p:sp>
      <p:sp>
        <p:nvSpPr>
          <p:cNvPr id="8" name="Inhaltsplatzhalter 1">
            <a:extLst>
              <a:ext uri="{FF2B5EF4-FFF2-40B4-BE49-F238E27FC236}">
                <a16:creationId xmlns:a16="http://schemas.microsoft.com/office/drawing/2014/main" id="{4268B51B-3F05-42F0-B648-0F17A30378CF}"/>
              </a:ext>
            </a:extLst>
          </p:cNvPr>
          <p:cNvSpPr>
            <a:spLocks noGrp="1"/>
          </p:cNvSpPr>
          <p:nvPr>
            <p:ph idx="1"/>
          </p:nvPr>
        </p:nvSpPr>
        <p:spPr>
          <a:xfrm>
            <a:off x="485333" y="1359409"/>
            <a:ext cx="8341675" cy="2244610"/>
          </a:xfrm>
        </p:spPr>
        <p:txBody>
          <a:bodyPr numCol="2"/>
          <a:lstStyle/>
          <a:p>
            <a:r>
              <a:rPr lang="en-US" sz="1800" b="1" dirty="0">
                <a:solidFill>
                  <a:schemeClr val="bg1">
                    <a:lumMod val="65000"/>
                  </a:schemeClr>
                </a:solidFill>
              </a:rPr>
              <a:t>A. </a:t>
            </a:r>
            <a:r>
              <a:rPr lang="en-US" sz="1800" b="1" dirty="0" err="1">
                <a:solidFill>
                  <a:schemeClr val="bg1">
                    <a:lumMod val="65000"/>
                  </a:schemeClr>
                </a:solidFill>
              </a:rPr>
              <a:t>Spezifisches</a:t>
            </a:r>
            <a:r>
              <a:rPr lang="en-US" sz="1800" b="1" dirty="0">
                <a:solidFill>
                  <a:schemeClr val="bg1">
                    <a:lumMod val="65000"/>
                  </a:schemeClr>
                </a:solidFill>
              </a:rPr>
              <a:t> </a:t>
            </a:r>
            <a:r>
              <a:rPr lang="en-US" sz="1800" b="1" dirty="0">
                <a:solidFill>
                  <a:schemeClr val="bg2"/>
                </a:solidFill>
              </a:rPr>
              <a:t>Problem</a:t>
            </a:r>
            <a:r>
              <a:rPr lang="en-US" sz="1800" b="1" dirty="0">
                <a:solidFill>
                  <a:schemeClr val="bg1">
                    <a:lumMod val="65000"/>
                  </a:schemeClr>
                </a:solidFill>
              </a:rPr>
              <a:t>,</a:t>
            </a:r>
            <a:br>
              <a:rPr lang="en-US" sz="1800" b="1" dirty="0">
                <a:solidFill>
                  <a:schemeClr val="bg1">
                    <a:lumMod val="65000"/>
                  </a:schemeClr>
                </a:solidFill>
              </a:rPr>
            </a:br>
            <a:r>
              <a:rPr lang="en-US" sz="1800" b="1" dirty="0">
                <a:solidFill>
                  <a:schemeClr val="bg1">
                    <a:lumMod val="65000"/>
                  </a:schemeClr>
                </a:solidFill>
              </a:rPr>
              <a:t>welches das Start-Up</a:t>
            </a:r>
            <a:br>
              <a:rPr lang="en-US" sz="1800" b="1" dirty="0">
                <a:solidFill>
                  <a:schemeClr val="bg1">
                    <a:lumMod val="65000"/>
                  </a:schemeClr>
                </a:solidFill>
              </a:rPr>
            </a:br>
            <a:r>
              <a:rPr lang="en-US" sz="1800" b="1" dirty="0" err="1">
                <a:solidFill>
                  <a:schemeClr val="bg1">
                    <a:lumMod val="65000"/>
                  </a:schemeClr>
                </a:solidFill>
              </a:rPr>
              <a:t>lösen</a:t>
            </a:r>
            <a:r>
              <a:rPr lang="en-US" sz="1800" b="1" dirty="0">
                <a:solidFill>
                  <a:schemeClr val="bg1">
                    <a:lumMod val="65000"/>
                  </a:schemeClr>
                </a:solidFill>
              </a:rPr>
              <a:t> will?</a:t>
            </a:r>
          </a:p>
          <a:p>
            <a:endParaRPr lang="en-US" sz="1800" b="1" dirty="0">
              <a:solidFill>
                <a:schemeClr val="bg1">
                  <a:lumMod val="65000"/>
                </a:schemeClr>
              </a:solidFill>
            </a:endParaRPr>
          </a:p>
          <a:p>
            <a:endParaRPr lang="en-US" sz="1800" b="1" dirty="0">
              <a:solidFill>
                <a:schemeClr val="bg1">
                  <a:lumMod val="65000"/>
                </a:schemeClr>
              </a:solidFill>
            </a:endParaRPr>
          </a:p>
          <a:p>
            <a:endParaRPr lang="en-US" sz="1800" b="1" dirty="0">
              <a:solidFill>
                <a:schemeClr val="bg1">
                  <a:lumMod val="65000"/>
                </a:schemeClr>
              </a:solidFill>
            </a:endParaRPr>
          </a:p>
          <a:p>
            <a:endParaRPr lang="en-US" sz="1800" b="1" dirty="0">
              <a:solidFill>
                <a:schemeClr val="bg1">
                  <a:lumMod val="65000"/>
                </a:schemeClr>
              </a:solidFill>
            </a:endParaRPr>
          </a:p>
          <a:p>
            <a:r>
              <a:rPr lang="en-US" sz="1800" b="1" dirty="0">
                <a:solidFill>
                  <a:schemeClr val="bg1">
                    <a:lumMod val="65000"/>
                  </a:schemeClr>
                </a:solidFill>
              </a:rPr>
              <a:t>B. und </a:t>
            </a:r>
            <a:r>
              <a:rPr lang="en-US" sz="1800" b="1" dirty="0" err="1">
                <a:solidFill>
                  <a:schemeClr val="bg2"/>
                </a:solidFill>
              </a:rPr>
              <a:t>warum</a:t>
            </a:r>
            <a:r>
              <a:rPr lang="en-US" sz="1800" b="1" dirty="0">
                <a:solidFill>
                  <a:schemeClr val="bg1">
                    <a:lumMod val="65000"/>
                  </a:schemeClr>
                </a:solidFill>
              </a:rPr>
              <a:t> </a:t>
            </a:r>
            <a:r>
              <a:rPr lang="en-US" sz="1800" b="1" dirty="0" err="1">
                <a:solidFill>
                  <a:schemeClr val="bg1">
                    <a:lumMod val="65000"/>
                  </a:schemeClr>
                </a:solidFill>
              </a:rPr>
              <a:t>willst</a:t>
            </a:r>
            <a:r>
              <a:rPr lang="en-US" sz="1800" b="1" dirty="0">
                <a:solidFill>
                  <a:schemeClr val="bg1">
                    <a:lumMod val="65000"/>
                  </a:schemeClr>
                </a:solidFill>
              </a:rPr>
              <a:t> Du /</a:t>
            </a:r>
            <a:br>
              <a:rPr lang="en-US" sz="1800" b="1" dirty="0">
                <a:solidFill>
                  <a:schemeClr val="bg1">
                    <a:lumMod val="65000"/>
                  </a:schemeClr>
                </a:solidFill>
              </a:rPr>
            </a:br>
            <a:r>
              <a:rPr lang="en-US" sz="1800" b="1" dirty="0" err="1">
                <a:solidFill>
                  <a:schemeClr val="bg1">
                    <a:lumMod val="65000"/>
                  </a:schemeClr>
                </a:solidFill>
              </a:rPr>
              <a:t>wollt</a:t>
            </a:r>
            <a:r>
              <a:rPr lang="en-US" sz="1800" b="1" dirty="0">
                <a:solidFill>
                  <a:schemeClr val="bg1">
                    <a:lumMod val="65000"/>
                  </a:schemeClr>
                </a:solidFill>
              </a:rPr>
              <a:t> </a:t>
            </a:r>
            <a:r>
              <a:rPr lang="en-US" sz="1800" b="1" dirty="0" err="1">
                <a:solidFill>
                  <a:schemeClr val="bg1">
                    <a:lumMod val="65000"/>
                  </a:schemeClr>
                </a:solidFill>
              </a:rPr>
              <a:t>Ihr</a:t>
            </a:r>
            <a:r>
              <a:rPr lang="en-US" sz="1800" b="1" dirty="0">
                <a:solidFill>
                  <a:schemeClr val="bg1">
                    <a:lumMod val="65000"/>
                  </a:schemeClr>
                </a:solidFill>
              </a:rPr>
              <a:t> es </a:t>
            </a:r>
            <a:r>
              <a:rPr lang="en-US" sz="1800" b="1" dirty="0" err="1">
                <a:solidFill>
                  <a:schemeClr val="bg1">
                    <a:lumMod val="65000"/>
                  </a:schemeClr>
                </a:solidFill>
              </a:rPr>
              <a:t>unbedingt</a:t>
            </a:r>
            <a:r>
              <a:rPr lang="en-US" sz="1800" b="1" dirty="0">
                <a:solidFill>
                  <a:schemeClr val="bg1">
                    <a:lumMod val="65000"/>
                  </a:schemeClr>
                </a:solidFill>
              </a:rPr>
              <a:t> </a:t>
            </a:r>
            <a:r>
              <a:rPr lang="en-US" sz="1800" b="1" dirty="0" err="1">
                <a:solidFill>
                  <a:schemeClr val="bg1">
                    <a:lumMod val="65000"/>
                  </a:schemeClr>
                </a:solidFill>
              </a:rPr>
              <a:t>lösen</a:t>
            </a:r>
            <a:r>
              <a:rPr lang="en-US" sz="1800" b="1" dirty="0">
                <a:solidFill>
                  <a:schemeClr val="bg1">
                    <a:lumMod val="65000"/>
                  </a:schemeClr>
                </a:solidFill>
              </a:rPr>
              <a:t>?</a:t>
            </a:r>
          </a:p>
        </p:txBody>
      </p:sp>
    </p:spTree>
    <p:extLst>
      <p:ext uri="{BB962C8B-B14F-4D97-AF65-F5344CB8AC3E}">
        <p14:creationId xmlns:p14="http://schemas.microsoft.com/office/powerpoint/2010/main" val="941301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19090" y="360000"/>
            <a:ext cx="8508999" cy="380810"/>
          </a:xfrm>
        </p:spPr>
        <p:txBody>
          <a:bodyPr/>
          <a:lstStyle/>
          <a:p>
            <a:r>
              <a:rPr lang="de-DE" dirty="0"/>
              <a:t>4. Lösung: Produkt &amp; Kundennutzen</a:t>
            </a:r>
          </a:p>
        </p:txBody>
      </p:sp>
      <p:sp>
        <p:nvSpPr>
          <p:cNvPr id="4" name="Foliennummernplatzhalter 3"/>
          <p:cNvSpPr>
            <a:spLocks noGrp="1"/>
          </p:cNvSpPr>
          <p:nvPr>
            <p:ph type="sldNum" sz="quarter" idx="11"/>
          </p:nvPr>
        </p:nvSpPr>
        <p:spPr/>
        <p:txBody>
          <a:bodyPr/>
          <a:lstStyle/>
          <a:p>
            <a:fld id="{CE58CB1E-F828-4F11-99E0-327109AF9DA4}" type="slidenum">
              <a:rPr lang="de-DE" smtClean="0"/>
              <a:pPr/>
              <a:t>7</a:t>
            </a:fld>
            <a:endParaRPr lang="de-DE" dirty="0"/>
          </a:p>
        </p:txBody>
      </p:sp>
      <p:sp>
        <p:nvSpPr>
          <p:cNvPr id="5" name="Fußzeilenplatzhalter 4"/>
          <p:cNvSpPr>
            <a:spLocks noGrp="1"/>
          </p:cNvSpPr>
          <p:nvPr>
            <p:ph type="ftr" sz="quarter" idx="12"/>
          </p:nvPr>
        </p:nvSpPr>
        <p:spPr/>
        <p:txBody>
          <a:bodyPr/>
          <a:lstStyle/>
          <a:p>
            <a:r>
              <a:rPr lang="de-DE"/>
              <a:t>TUM Gründungsberatung | Januar 2019</a:t>
            </a:r>
            <a:endParaRPr lang="en-US" dirty="0"/>
          </a:p>
        </p:txBody>
      </p:sp>
      <p:sp>
        <p:nvSpPr>
          <p:cNvPr id="7" name="Rechteck 6">
            <a:extLst>
              <a:ext uri="{FF2B5EF4-FFF2-40B4-BE49-F238E27FC236}">
                <a16:creationId xmlns:a16="http://schemas.microsoft.com/office/drawing/2014/main" id="{4339749F-4204-48E0-B6CA-C58DD6E057E3}"/>
              </a:ext>
            </a:extLst>
          </p:cNvPr>
          <p:cNvSpPr/>
          <p:nvPr/>
        </p:nvSpPr>
        <p:spPr>
          <a:xfrm>
            <a:off x="311162" y="4014059"/>
            <a:ext cx="7698982" cy="769441"/>
          </a:xfrm>
          <a:prstGeom prst="rect">
            <a:avLst/>
          </a:prstGeom>
          <a:solidFill>
            <a:schemeClr val="accent3">
              <a:lumMod val="40000"/>
              <a:lumOff val="60000"/>
            </a:schemeClr>
          </a:solidFill>
        </p:spPr>
        <p:txBody>
          <a:bodyPr wrap="square" numCol="1">
            <a:spAutoFit/>
          </a:bodyPr>
          <a:lstStyle/>
          <a:p>
            <a:r>
              <a:rPr lang="en-US" sz="1100" b="1" dirty="0" err="1">
                <a:latin typeface="+mn-lt"/>
              </a:rPr>
              <a:t>Zusatzinfos</a:t>
            </a:r>
            <a:r>
              <a:rPr lang="en-US" sz="1100" b="1" dirty="0">
                <a:latin typeface="+mn-lt"/>
              </a:rPr>
              <a:t>:</a:t>
            </a:r>
          </a:p>
          <a:p>
            <a:pPr marL="171450" indent="-171450">
              <a:buFont typeface="Arial" panose="020B0604020202020204" pitchFamily="34" charset="0"/>
              <a:buChar char="•"/>
            </a:pPr>
            <a:r>
              <a:rPr lang="en-US" sz="1100" dirty="0"/>
              <a:t>Problem-solution-fit </a:t>
            </a:r>
            <a:r>
              <a:rPr lang="en-US" sz="1100" dirty="0" err="1"/>
              <a:t>herstellen</a:t>
            </a:r>
            <a:r>
              <a:rPr lang="en-US" sz="1100" dirty="0"/>
              <a:t>: was </a:t>
            </a:r>
            <a:r>
              <a:rPr lang="en-US" sz="1100" dirty="0" err="1"/>
              <a:t>ist</a:t>
            </a:r>
            <a:r>
              <a:rPr lang="en-US" sz="1100" dirty="0"/>
              <a:t> der “Pain” und was die </a:t>
            </a:r>
            <a:r>
              <a:rPr lang="en-US" sz="1100" dirty="0" err="1"/>
              <a:t>zugehörige</a:t>
            </a:r>
            <a:r>
              <a:rPr lang="en-US" sz="1100" dirty="0"/>
              <a:t> </a:t>
            </a:r>
            <a:r>
              <a:rPr lang="en-US" sz="1100" dirty="0" err="1"/>
              <a:t>Lösung</a:t>
            </a:r>
            <a:r>
              <a:rPr lang="en-US" sz="1100" dirty="0"/>
              <a:t> auf Basis </a:t>
            </a:r>
            <a:r>
              <a:rPr lang="en-US" sz="1100" dirty="0" err="1"/>
              <a:t>Eurer</a:t>
            </a:r>
            <a:r>
              <a:rPr lang="en-US" sz="1100" dirty="0"/>
              <a:t> </a:t>
            </a:r>
            <a:r>
              <a:rPr lang="en-US" sz="1100" dirty="0" err="1"/>
              <a:t>Kernkompetenzen</a:t>
            </a:r>
            <a:r>
              <a:rPr lang="en-US" sz="1100" dirty="0"/>
              <a:t>?</a:t>
            </a:r>
          </a:p>
          <a:p>
            <a:pPr marL="171450" indent="-171450">
              <a:buFont typeface="Arial" panose="020B0604020202020204" pitchFamily="34" charset="0"/>
              <a:buChar char="•"/>
            </a:pPr>
            <a:r>
              <a:rPr lang="en-US" sz="1100" dirty="0" err="1"/>
              <a:t>Kurze</a:t>
            </a:r>
            <a:r>
              <a:rPr lang="en-US" sz="1100" dirty="0"/>
              <a:t>, </a:t>
            </a:r>
            <a:r>
              <a:rPr lang="en-US" sz="1100" dirty="0" err="1"/>
              <a:t>nicht</a:t>
            </a:r>
            <a:r>
              <a:rPr lang="en-US" sz="1100" dirty="0"/>
              <a:t> </a:t>
            </a:r>
            <a:r>
              <a:rPr lang="en-US" sz="1100" dirty="0" err="1"/>
              <a:t>zu</a:t>
            </a:r>
            <a:r>
              <a:rPr lang="en-US" sz="1100" dirty="0"/>
              <a:t> </a:t>
            </a:r>
            <a:r>
              <a:rPr lang="en-US" sz="1100" dirty="0" err="1"/>
              <a:t>technische</a:t>
            </a:r>
            <a:r>
              <a:rPr lang="en-US" sz="1100" dirty="0"/>
              <a:t> </a:t>
            </a:r>
            <a:r>
              <a:rPr lang="en-US" sz="1100" dirty="0" err="1"/>
              <a:t>Beschreibung</a:t>
            </a:r>
            <a:r>
              <a:rPr lang="en-US" sz="1100" dirty="0"/>
              <a:t> der </a:t>
            </a:r>
            <a:r>
              <a:rPr lang="en-US" sz="1100" dirty="0" err="1"/>
              <a:t>Technologie</a:t>
            </a:r>
            <a:r>
              <a:rPr lang="en-US" sz="1100" dirty="0"/>
              <a:t> / </a:t>
            </a:r>
            <a:r>
              <a:rPr lang="en-US" sz="1100" dirty="0" err="1"/>
              <a:t>Geschäftsidee</a:t>
            </a:r>
            <a:endParaRPr lang="en-US" sz="1100" dirty="0"/>
          </a:p>
          <a:p>
            <a:pPr marL="171450" indent="-171450">
              <a:buFont typeface="Arial" panose="020B0604020202020204" pitchFamily="34" charset="0"/>
              <a:buChar char="•"/>
            </a:pPr>
            <a:r>
              <a:rPr lang="en-US" sz="1100" dirty="0"/>
              <a:t>Was </a:t>
            </a:r>
            <a:r>
              <a:rPr lang="en-US" sz="1100" dirty="0" err="1"/>
              <a:t>macht</a:t>
            </a:r>
            <a:r>
              <a:rPr lang="en-US" sz="1100" dirty="0"/>
              <a:t> </a:t>
            </a:r>
            <a:r>
              <a:rPr lang="en-US" sz="1100" dirty="0" err="1"/>
              <a:t>genau</a:t>
            </a:r>
            <a:r>
              <a:rPr lang="en-US" sz="1100" dirty="0"/>
              <a:t> </a:t>
            </a:r>
            <a:r>
              <a:rPr lang="en-US" sz="1100" dirty="0" err="1"/>
              <a:t>diese</a:t>
            </a:r>
            <a:r>
              <a:rPr lang="en-US" sz="1100" dirty="0"/>
              <a:t> </a:t>
            </a:r>
            <a:r>
              <a:rPr lang="en-US" sz="1100" dirty="0" err="1"/>
              <a:t>Lösung</a:t>
            </a:r>
            <a:r>
              <a:rPr lang="en-US" sz="1100" dirty="0"/>
              <a:t> </a:t>
            </a:r>
            <a:r>
              <a:rPr lang="en-US" sz="1100" dirty="0" err="1"/>
              <a:t>besonders</a:t>
            </a:r>
            <a:r>
              <a:rPr lang="en-US" sz="1100" dirty="0"/>
              <a:t>?</a:t>
            </a:r>
          </a:p>
        </p:txBody>
      </p:sp>
      <p:sp>
        <p:nvSpPr>
          <p:cNvPr id="8" name="Inhaltsplatzhalter 1">
            <a:extLst>
              <a:ext uri="{FF2B5EF4-FFF2-40B4-BE49-F238E27FC236}">
                <a16:creationId xmlns:a16="http://schemas.microsoft.com/office/drawing/2014/main" id="{4268B51B-3F05-42F0-B648-0F17A30378CF}"/>
              </a:ext>
            </a:extLst>
          </p:cNvPr>
          <p:cNvSpPr>
            <a:spLocks noGrp="1"/>
          </p:cNvSpPr>
          <p:nvPr>
            <p:ph idx="1"/>
          </p:nvPr>
        </p:nvSpPr>
        <p:spPr>
          <a:xfrm>
            <a:off x="485333" y="1359409"/>
            <a:ext cx="8341675" cy="2218943"/>
          </a:xfrm>
        </p:spPr>
        <p:txBody>
          <a:bodyPr numCol="3"/>
          <a:lstStyle/>
          <a:p>
            <a:r>
              <a:rPr lang="de-DE" sz="1800" b="1" dirty="0">
                <a:solidFill>
                  <a:schemeClr val="bg1">
                    <a:lumMod val="65000"/>
                  </a:schemeClr>
                </a:solidFill>
              </a:rPr>
              <a:t>A. Produkt / Service</a:t>
            </a:r>
          </a:p>
          <a:p>
            <a:endParaRPr lang="de-DE" sz="1800" b="1" dirty="0">
              <a:solidFill>
                <a:schemeClr val="bg1">
                  <a:lumMod val="65000"/>
                </a:schemeClr>
              </a:solidFill>
            </a:endParaRPr>
          </a:p>
          <a:p>
            <a:pPr marL="285750" indent="-285750">
              <a:buFont typeface="Arial" panose="020B0604020202020204" pitchFamily="34" charset="0"/>
              <a:buChar char="•"/>
            </a:pPr>
            <a:r>
              <a:rPr lang="de-DE" dirty="0"/>
              <a:t>Beschreibung</a:t>
            </a:r>
          </a:p>
          <a:p>
            <a:pPr marL="285750" indent="-285750">
              <a:buFont typeface="Arial" panose="020B0604020202020204" pitchFamily="34" charset="0"/>
              <a:buChar char="•"/>
            </a:pPr>
            <a:r>
              <a:rPr lang="de-DE" dirty="0"/>
              <a:t>Wie lösen wir das</a:t>
            </a:r>
            <a:br>
              <a:rPr lang="de-DE" dirty="0"/>
            </a:br>
            <a:r>
              <a:rPr lang="de-DE" dirty="0"/>
              <a:t>geschilderte Problem?</a:t>
            </a:r>
          </a:p>
          <a:p>
            <a:pPr marL="285750" indent="-285750">
              <a:buFont typeface="Arial" panose="020B0604020202020204" pitchFamily="34" charset="0"/>
              <a:buChar char="•"/>
            </a:pPr>
            <a:r>
              <a:rPr lang="de-DE" dirty="0"/>
              <a:t>Was bieten wir an?</a:t>
            </a:r>
          </a:p>
          <a:p>
            <a:endParaRPr lang="de-DE" sz="1800" b="1" dirty="0">
              <a:solidFill>
                <a:schemeClr val="bg1">
                  <a:lumMod val="65000"/>
                </a:schemeClr>
              </a:solidFill>
            </a:endParaRPr>
          </a:p>
          <a:p>
            <a:endParaRPr lang="de-DE" sz="1800" b="1" dirty="0">
              <a:solidFill>
                <a:schemeClr val="bg1">
                  <a:lumMod val="65000"/>
                </a:schemeClr>
              </a:solidFill>
            </a:endParaRPr>
          </a:p>
          <a:p>
            <a:r>
              <a:rPr lang="de-DE" sz="1800" b="1" dirty="0">
                <a:solidFill>
                  <a:schemeClr val="bg1">
                    <a:lumMod val="65000"/>
                  </a:schemeClr>
                </a:solidFill>
              </a:rPr>
              <a:t>B. Nutzen &amp; Mehrwert</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dirty="0"/>
              <a:t>Für den Kunden</a:t>
            </a:r>
          </a:p>
          <a:p>
            <a:pPr marL="285750" indent="-285750">
              <a:buFont typeface="Arial" panose="020B0604020202020204" pitchFamily="34" charset="0"/>
              <a:buChar char="•"/>
            </a:pPr>
            <a:r>
              <a:rPr lang="de-DE" dirty="0"/>
              <a:t>„</a:t>
            </a:r>
            <a:r>
              <a:rPr lang="de-DE" dirty="0" err="1"/>
              <a:t>value</a:t>
            </a:r>
            <a:r>
              <a:rPr lang="de-DE" dirty="0"/>
              <a:t> </a:t>
            </a:r>
            <a:r>
              <a:rPr lang="de-DE" dirty="0" err="1"/>
              <a:t>proposition</a:t>
            </a:r>
            <a:r>
              <a:rPr lang="de-DE" dirty="0"/>
              <a:t>“</a:t>
            </a:r>
          </a:p>
          <a:p>
            <a:pPr marL="285750" indent="-285750">
              <a:buFont typeface="Arial" panose="020B0604020202020204" pitchFamily="34" charset="0"/>
              <a:buChar char="•"/>
            </a:pPr>
            <a:r>
              <a:rPr lang="de-DE" dirty="0"/>
              <a:t>„problem-solution-fit“</a:t>
            </a:r>
          </a:p>
          <a:p>
            <a:pPr marL="285750" indent="-285750">
              <a:buFont typeface="Arial" panose="020B0604020202020204" pitchFamily="34" charset="0"/>
              <a:buChar char="•"/>
            </a:pPr>
            <a:r>
              <a:rPr lang="de-DE" dirty="0"/>
              <a:t>„</a:t>
            </a:r>
            <a:r>
              <a:rPr lang="de-DE" dirty="0" err="1"/>
              <a:t>reason</a:t>
            </a:r>
            <a:r>
              <a:rPr lang="de-DE" dirty="0"/>
              <a:t> </a:t>
            </a:r>
            <a:r>
              <a:rPr lang="de-DE" dirty="0" err="1"/>
              <a:t>to</a:t>
            </a:r>
            <a:r>
              <a:rPr lang="de-DE" dirty="0"/>
              <a:t> </a:t>
            </a:r>
            <a:r>
              <a:rPr lang="de-DE" dirty="0" err="1"/>
              <a:t>exist</a:t>
            </a:r>
            <a:r>
              <a:rPr lang="de-DE" dirty="0"/>
              <a:t>“</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endParaRPr lang="de-DE" sz="1800" dirty="0"/>
          </a:p>
          <a:p>
            <a:r>
              <a:rPr lang="de-DE" sz="1800" b="1" dirty="0">
                <a:solidFill>
                  <a:schemeClr val="bg1">
                    <a:lumMod val="65000"/>
                  </a:schemeClr>
                </a:solidFill>
              </a:rPr>
              <a:t>C. Besonderheit</a:t>
            </a:r>
          </a:p>
          <a:p>
            <a:pPr marL="285750" indent="-285750">
              <a:buFont typeface="Arial" panose="020B0604020202020204" pitchFamily="34" charset="0"/>
              <a:buChar char="•"/>
            </a:pPr>
            <a:endParaRPr lang="de-DE" sz="1800" dirty="0"/>
          </a:p>
          <a:p>
            <a:pPr marL="285750" indent="-285750">
              <a:buFont typeface="Arial" panose="020B0604020202020204" pitchFamily="34" charset="0"/>
              <a:buChar char="•"/>
            </a:pPr>
            <a:r>
              <a:rPr lang="de-DE" dirty="0"/>
              <a:t>Wettbewerbsvorteil: Unique </a:t>
            </a:r>
            <a:r>
              <a:rPr lang="de-DE" dirty="0" err="1"/>
              <a:t>Selling</a:t>
            </a:r>
            <a:r>
              <a:rPr lang="de-DE" dirty="0"/>
              <a:t> Proposition (USP)</a:t>
            </a:r>
          </a:p>
          <a:p>
            <a:pPr marL="285750" indent="-285750">
              <a:buFont typeface="Arial" panose="020B0604020202020204" pitchFamily="34" charset="0"/>
              <a:buChar char="•"/>
            </a:pPr>
            <a:r>
              <a:rPr lang="de-DE" dirty="0"/>
              <a:t>Begeisterungspotential</a:t>
            </a:r>
          </a:p>
        </p:txBody>
      </p:sp>
    </p:spTree>
    <p:extLst>
      <p:ext uri="{BB962C8B-B14F-4D97-AF65-F5344CB8AC3E}">
        <p14:creationId xmlns:p14="http://schemas.microsoft.com/office/powerpoint/2010/main" val="377528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lated image">
            <a:extLst>
              <a:ext uri="{FF2B5EF4-FFF2-40B4-BE49-F238E27FC236}">
                <a16:creationId xmlns:a16="http://schemas.microsoft.com/office/drawing/2014/main" id="{11F19606-CA5C-45D6-B243-CBC579FB3D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41" t="3320" r="3640" b="5420"/>
          <a:stretch/>
        </p:blipFill>
        <p:spPr bwMode="auto">
          <a:xfrm>
            <a:off x="5705608" y="981572"/>
            <a:ext cx="3043730" cy="1929528"/>
          </a:xfrm>
          <a:prstGeom prst="rect">
            <a:avLst/>
          </a:prstGeom>
          <a:noFill/>
          <a:extLst>
            <a:ext uri="{909E8E84-426E-40DD-AFC4-6F175D3DCCD1}">
              <a14:hiddenFill xmlns:a14="http://schemas.microsoft.com/office/drawing/2010/main">
                <a:solidFill>
                  <a:srgbClr val="FFFFFF"/>
                </a:solidFill>
              </a14:hiddenFill>
            </a:ext>
          </a:extLst>
        </p:spPr>
      </p:pic>
      <p:sp>
        <p:nvSpPr>
          <p:cNvPr id="3" name="Titel 2"/>
          <p:cNvSpPr>
            <a:spLocks noGrp="1"/>
          </p:cNvSpPr>
          <p:nvPr>
            <p:ph type="title"/>
          </p:nvPr>
        </p:nvSpPr>
        <p:spPr>
          <a:xfrm>
            <a:off x="319090" y="360000"/>
            <a:ext cx="8508999" cy="380810"/>
          </a:xfrm>
        </p:spPr>
        <p:txBody>
          <a:bodyPr/>
          <a:lstStyle/>
          <a:p>
            <a:r>
              <a:rPr lang="de-DE" dirty="0"/>
              <a:t>5. Kunden &amp; Markt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8</a:t>
            </a:fld>
            <a:endParaRPr lang="de-DE" dirty="0"/>
          </a:p>
        </p:txBody>
      </p:sp>
      <p:sp>
        <p:nvSpPr>
          <p:cNvPr id="5" name="Fußzeilenplatzhalter 4"/>
          <p:cNvSpPr>
            <a:spLocks noGrp="1"/>
          </p:cNvSpPr>
          <p:nvPr>
            <p:ph type="ftr" sz="quarter" idx="12"/>
          </p:nvPr>
        </p:nvSpPr>
        <p:spPr/>
        <p:txBody>
          <a:bodyPr/>
          <a:lstStyle/>
          <a:p>
            <a:r>
              <a:rPr lang="de-DE"/>
              <a:t>TUM Gründungsberatung | Januar 2019</a:t>
            </a:r>
            <a:endParaRPr lang="en-US" dirty="0"/>
          </a:p>
        </p:txBody>
      </p:sp>
      <p:sp>
        <p:nvSpPr>
          <p:cNvPr id="7" name="Textfeld 6"/>
          <p:cNvSpPr txBox="1"/>
          <p:nvPr/>
        </p:nvSpPr>
        <p:spPr>
          <a:xfrm>
            <a:off x="5993033" y="3054193"/>
            <a:ext cx="2468880" cy="549702"/>
          </a:xfrm>
          <a:prstGeom prst="rect">
            <a:avLst/>
          </a:prstGeom>
          <a:noFill/>
        </p:spPr>
        <p:txBody>
          <a:bodyPr wrap="square" lIns="0" tIns="0" rIns="0" bIns="0" rtlCol="0">
            <a:spAutoFit/>
          </a:bodyPr>
          <a:lstStyle/>
          <a:p>
            <a:pPr algn="ctr">
              <a:lnSpc>
                <a:spcPct val="114000"/>
              </a:lnSpc>
            </a:pPr>
            <a:r>
              <a:rPr lang="de-DE" sz="800" dirty="0">
                <a:solidFill>
                  <a:srgbClr val="999999"/>
                </a:solidFill>
                <a:latin typeface="+mn-lt"/>
              </a:rPr>
              <a:t>Total </a:t>
            </a:r>
            <a:r>
              <a:rPr lang="de-DE" sz="800" dirty="0" err="1">
                <a:solidFill>
                  <a:srgbClr val="999999"/>
                </a:solidFill>
                <a:latin typeface="+mn-lt"/>
              </a:rPr>
              <a:t>available</a:t>
            </a:r>
            <a:r>
              <a:rPr lang="de-DE" sz="800" dirty="0">
                <a:solidFill>
                  <a:srgbClr val="999999"/>
                </a:solidFill>
                <a:latin typeface="+mn-lt"/>
              </a:rPr>
              <a:t> </a:t>
            </a:r>
            <a:r>
              <a:rPr lang="de-DE" sz="800" dirty="0" err="1">
                <a:solidFill>
                  <a:srgbClr val="999999"/>
                </a:solidFill>
                <a:latin typeface="+mn-lt"/>
              </a:rPr>
              <a:t>market</a:t>
            </a:r>
            <a:r>
              <a:rPr lang="de-DE" sz="800" dirty="0">
                <a:solidFill>
                  <a:srgbClr val="999999"/>
                </a:solidFill>
                <a:latin typeface="+mn-lt"/>
              </a:rPr>
              <a:t> (TAM)</a:t>
            </a:r>
          </a:p>
          <a:p>
            <a:pPr algn="ctr">
              <a:lnSpc>
                <a:spcPct val="114000"/>
              </a:lnSpc>
            </a:pPr>
            <a:r>
              <a:rPr lang="de-DE" sz="800" dirty="0" err="1">
                <a:solidFill>
                  <a:srgbClr val="999999"/>
                </a:solidFill>
                <a:latin typeface="+mn-lt"/>
              </a:rPr>
              <a:t>Serviceable</a:t>
            </a:r>
            <a:r>
              <a:rPr lang="de-DE" sz="800" dirty="0">
                <a:solidFill>
                  <a:srgbClr val="999999"/>
                </a:solidFill>
                <a:latin typeface="+mn-lt"/>
              </a:rPr>
              <a:t> </a:t>
            </a:r>
            <a:r>
              <a:rPr lang="de-DE" sz="800" dirty="0" err="1">
                <a:solidFill>
                  <a:srgbClr val="999999"/>
                </a:solidFill>
                <a:latin typeface="+mn-lt"/>
              </a:rPr>
              <a:t>available</a:t>
            </a:r>
            <a:r>
              <a:rPr lang="de-DE" sz="800" dirty="0">
                <a:solidFill>
                  <a:srgbClr val="999999"/>
                </a:solidFill>
                <a:latin typeface="+mn-lt"/>
              </a:rPr>
              <a:t> </a:t>
            </a:r>
            <a:r>
              <a:rPr lang="de-DE" sz="800" dirty="0" err="1">
                <a:solidFill>
                  <a:srgbClr val="999999"/>
                </a:solidFill>
                <a:latin typeface="+mn-lt"/>
              </a:rPr>
              <a:t>market</a:t>
            </a:r>
            <a:r>
              <a:rPr lang="de-DE" sz="800" dirty="0">
                <a:solidFill>
                  <a:srgbClr val="999999"/>
                </a:solidFill>
                <a:latin typeface="+mn-lt"/>
              </a:rPr>
              <a:t> (SAM)</a:t>
            </a:r>
          </a:p>
          <a:p>
            <a:pPr algn="ctr">
              <a:lnSpc>
                <a:spcPct val="114000"/>
              </a:lnSpc>
            </a:pPr>
            <a:r>
              <a:rPr lang="en-US" sz="800" dirty="0">
                <a:solidFill>
                  <a:srgbClr val="999999"/>
                </a:solidFill>
                <a:latin typeface="+mn-lt"/>
              </a:rPr>
              <a:t>Compound annual growth rate (CAGR)</a:t>
            </a:r>
            <a:endParaRPr lang="de-DE" sz="800" dirty="0">
              <a:solidFill>
                <a:srgbClr val="999999"/>
              </a:solidFill>
              <a:latin typeface="+mn-lt"/>
            </a:endParaRPr>
          </a:p>
          <a:p>
            <a:pPr algn="ctr">
              <a:lnSpc>
                <a:spcPct val="114000"/>
              </a:lnSpc>
            </a:pPr>
            <a:r>
              <a:rPr lang="de-DE" sz="800" dirty="0" err="1">
                <a:solidFill>
                  <a:srgbClr val="999999"/>
                </a:solidFill>
                <a:latin typeface="+mn-lt"/>
              </a:rPr>
              <a:t>Serviceable</a:t>
            </a:r>
            <a:r>
              <a:rPr lang="de-DE" sz="800" dirty="0">
                <a:solidFill>
                  <a:srgbClr val="999999"/>
                </a:solidFill>
                <a:latin typeface="+mn-lt"/>
              </a:rPr>
              <a:t> </a:t>
            </a:r>
            <a:r>
              <a:rPr lang="de-DE" sz="800" dirty="0" err="1">
                <a:solidFill>
                  <a:srgbClr val="999999"/>
                </a:solidFill>
                <a:latin typeface="+mn-lt"/>
              </a:rPr>
              <a:t>obtainable</a:t>
            </a:r>
            <a:r>
              <a:rPr lang="de-DE" sz="800" dirty="0">
                <a:solidFill>
                  <a:srgbClr val="999999"/>
                </a:solidFill>
                <a:latin typeface="+mn-lt"/>
              </a:rPr>
              <a:t> </a:t>
            </a:r>
            <a:r>
              <a:rPr lang="de-DE" sz="800" dirty="0" err="1">
                <a:solidFill>
                  <a:srgbClr val="999999"/>
                </a:solidFill>
                <a:latin typeface="+mn-lt"/>
              </a:rPr>
              <a:t>market</a:t>
            </a:r>
            <a:r>
              <a:rPr lang="de-DE" sz="800" dirty="0">
                <a:solidFill>
                  <a:srgbClr val="999999"/>
                </a:solidFill>
                <a:latin typeface="+mn-lt"/>
              </a:rPr>
              <a:t> (SOM)</a:t>
            </a:r>
          </a:p>
        </p:txBody>
      </p:sp>
      <p:sp>
        <p:nvSpPr>
          <p:cNvPr id="9" name="Rechteck 8">
            <a:extLst>
              <a:ext uri="{FF2B5EF4-FFF2-40B4-BE49-F238E27FC236}">
                <a16:creationId xmlns:a16="http://schemas.microsoft.com/office/drawing/2014/main" id="{62C1FF9E-2FB7-484D-B231-C8BB8925AFB4}"/>
              </a:ext>
            </a:extLst>
          </p:cNvPr>
          <p:cNvSpPr/>
          <p:nvPr/>
        </p:nvSpPr>
        <p:spPr>
          <a:xfrm>
            <a:off x="311162" y="3746989"/>
            <a:ext cx="7698982" cy="1107996"/>
          </a:xfrm>
          <a:prstGeom prst="rect">
            <a:avLst/>
          </a:prstGeom>
          <a:solidFill>
            <a:schemeClr val="accent3">
              <a:lumMod val="40000"/>
              <a:lumOff val="60000"/>
            </a:schemeClr>
          </a:solidFill>
        </p:spPr>
        <p:txBody>
          <a:bodyPr wrap="square" numCol="1">
            <a:spAutoFit/>
          </a:bodyPr>
          <a:lstStyle/>
          <a:p>
            <a:r>
              <a:rPr lang="en-US" sz="1100" b="1" dirty="0" err="1">
                <a:latin typeface="+mn-lt"/>
              </a:rPr>
              <a:t>Zusatzinfos</a:t>
            </a:r>
            <a:r>
              <a:rPr lang="en-US" sz="1100" b="1" dirty="0">
                <a:latin typeface="+mn-lt"/>
              </a:rPr>
              <a:t>:</a:t>
            </a:r>
          </a:p>
          <a:p>
            <a:pPr marL="171450" indent="-171450">
              <a:buFont typeface="Arial" panose="020B0604020202020204" pitchFamily="34" charset="0"/>
              <a:buChar char="•"/>
            </a:pPr>
            <a:r>
              <a:rPr lang="de-DE" sz="1100" dirty="0"/>
              <a:t>Quellenangaben oder alternativ plausible Schätzungen.</a:t>
            </a:r>
          </a:p>
          <a:p>
            <a:pPr marL="171450" indent="-171450">
              <a:buFont typeface="Arial" panose="020B0604020202020204" pitchFamily="34" charset="0"/>
              <a:buChar char="•"/>
            </a:pPr>
            <a:r>
              <a:rPr lang="de-DE" sz="1100" dirty="0"/>
              <a:t>Im 1. Schritt ist es nicht notwendig dies im Detail aufzubereiten. Es hilft jedoch dabei zu fokussieren.</a:t>
            </a:r>
          </a:p>
          <a:p>
            <a:pPr marL="171450" indent="-171450">
              <a:buFont typeface="Arial" panose="020B0604020202020204" pitchFamily="34" charset="0"/>
              <a:buChar char="•"/>
            </a:pPr>
            <a:r>
              <a:rPr lang="de-DE" sz="1100" dirty="0"/>
              <a:t>Das wichtigste ist der Markteintritt: wie sehen die ersten Kunden aus?</a:t>
            </a:r>
          </a:p>
          <a:p>
            <a:pPr marL="171450" indent="-171450">
              <a:buFont typeface="Arial" panose="020B0604020202020204" pitchFamily="34" charset="0"/>
              <a:buChar char="•"/>
            </a:pPr>
            <a:r>
              <a:rPr lang="de-DE" sz="1100" dirty="0"/>
              <a:t>Zielsetzung Marktpotential bei hoher Skalierbarkeit: Globaler Marktanteil von 10% (&gt; 500 Mio.) sollte mit wachstumsorientierter Lösung langfristig erreichbar sein.</a:t>
            </a:r>
          </a:p>
        </p:txBody>
      </p:sp>
      <p:sp>
        <p:nvSpPr>
          <p:cNvPr id="10" name="Inhaltsplatzhalter 1">
            <a:extLst>
              <a:ext uri="{FF2B5EF4-FFF2-40B4-BE49-F238E27FC236}">
                <a16:creationId xmlns:a16="http://schemas.microsoft.com/office/drawing/2014/main" id="{C12A7D33-DDC6-4E92-9282-6378B88026FB}"/>
              </a:ext>
            </a:extLst>
          </p:cNvPr>
          <p:cNvSpPr>
            <a:spLocks noGrp="1"/>
          </p:cNvSpPr>
          <p:nvPr>
            <p:ph idx="1"/>
          </p:nvPr>
        </p:nvSpPr>
        <p:spPr>
          <a:xfrm>
            <a:off x="485333" y="1359409"/>
            <a:ext cx="5628955" cy="2392617"/>
          </a:xfrm>
        </p:spPr>
        <p:txBody>
          <a:bodyPr numCol="2"/>
          <a:lstStyle/>
          <a:p>
            <a:r>
              <a:rPr lang="de-DE" sz="1800" b="1" dirty="0">
                <a:solidFill>
                  <a:schemeClr val="bg1">
                    <a:lumMod val="65000"/>
                  </a:schemeClr>
                </a:solidFill>
              </a:rPr>
              <a:t>A. Zielgruppe</a:t>
            </a:r>
          </a:p>
          <a:p>
            <a:pPr marL="285750" indent="-285750">
              <a:buFont typeface="Arial" panose="020B0604020202020204" pitchFamily="34" charset="0"/>
              <a:buChar char="•"/>
            </a:pPr>
            <a:r>
              <a:rPr lang="de-DE" dirty="0"/>
              <a:t>Wer sind die Kunden?</a:t>
            </a:r>
          </a:p>
          <a:p>
            <a:pPr marL="285750" indent="-285750">
              <a:buFont typeface="Arial" panose="020B0604020202020204" pitchFamily="34" charset="0"/>
              <a:buChar char="•"/>
            </a:pPr>
            <a:r>
              <a:rPr lang="de-DE" dirty="0"/>
              <a:t>In welche Gruppen könnte</a:t>
            </a:r>
            <a:br>
              <a:rPr lang="de-DE" dirty="0"/>
            </a:br>
            <a:r>
              <a:rPr lang="de-DE" dirty="0"/>
              <a:t>man sie unterteilen? (Segmentierung)</a:t>
            </a:r>
          </a:p>
          <a:p>
            <a:pPr marL="285750" indent="-285750">
              <a:buFont typeface="Arial" panose="020B0604020202020204" pitchFamily="34" charset="0"/>
              <a:buChar char="•"/>
            </a:pPr>
            <a:r>
              <a:rPr lang="de-DE" dirty="0"/>
              <a:t>B2B/B2C? Welche Industrie? Welche Branche? Welcher Markt? Lokal / International?</a:t>
            </a:r>
          </a:p>
          <a:p>
            <a:pPr marL="285750" indent="-285750">
              <a:buFont typeface="Arial" panose="020B0604020202020204" pitchFamily="34" charset="0"/>
              <a:buChar char="•"/>
            </a:pPr>
            <a:endParaRPr lang="de-DE" sz="1800" b="1" dirty="0">
              <a:solidFill>
                <a:schemeClr val="bg1">
                  <a:lumMod val="65000"/>
                </a:schemeClr>
              </a:solidFill>
            </a:endParaRPr>
          </a:p>
          <a:p>
            <a:r>
              <a:rPr lang="de-DE" sz="1800" b="1" dirty="0">
                <a:solidFill>
                  <a:schemeClr val="bg1">
                    <a:lumMod val="65000"/>
                  </a:schemeClr>
                </a:solidFill>
              </a:rPr>
              <a:t>B. Marktpotential</a:t>
            </a:r>
            <a:endParaRPr lang="de-DE" sz="1800" dirty="0"/>
          </a:p>
          <a:p>
            <a:pPr marL="285750" indent="-285750">
              <a:buFont typeface="Arial" panose="020B0604020202020204" pitchFamily="34" charset="0"/>
              <a:buChar char="•"/>
            </a:pPr>
            <a:r>
              <a:rPr lang="de-DE" dirty="0"/>
              <a:t>Wie groß ist das</a:t>
            </a:r>
            <a:br>
              <a:rPr lang="de-DE" dirty="0"/>
            </a:br>
            <a:r>
              <a:rPr lang="de-DE" dirty="0"/>
              <a:t>Marktpotential heute?</a:t>
            </a:r>
          </a:p>
          <a:p>
            <a:pPr marL="285750" indent="-285750">
              <a:buFont typeface="Arial" panose="020B0604020202020204" pitchFamily="34" charset="0"/>
              <a:buChar char="•"/>
            </a:pPr>
            <a:r>
              <a:rPr lang="de-DE" dirty="0"/>
              <a:t>Wie entwickelt es sich die nächsten Jahre?</a:t>
            </a:r>
          </a:p>
          <a:p>
            <a:pPr marL="285750" indent="-285750">
              <a:buFont typeface="Arial" panose="020B0604020202020204" pitchFamily="34" charset="0"/>
              <a:buChar char="•"/>
            </a:pPr>
            <a:r>
              <a:rPr lang="de-DE" dirty="0"/>
              <a:t>Markteintritt</a:t>
            </a:r>
            <a:br>
              <a:rPr lang="de-DE" dirty="0"/>
            </a:br>
            <a:r>
              <a:rPr lang="de-DE" dirty="0"/>
              <a:t>(„</a:t>
            </a:r>
            <a:r>
              <a:rPr lang="de-DE" dirty="0" err="1"/>
              <a:t>beachhead</a:t>
            </a:r>
            <a:r>
              <a:rPr lang="de-DE" dirty="0"/>
              <a:t>“)</a:t>
            </a:r>
          </a:p>
        </p:txBody>
      </p:sp>
    </p:spTree>
    <p:extLst>
      <p:ext uri="{BB962C8B-B14F-4D97-AF65-F5344CB8AC3E}">
        <p14:creationId xmlns:p14="http://schemas.microsoft.com/office/powerpoint/2010/main" val="377927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6039F9A8-A132-467B-8B01-E3BA30AC44FA}"/>
              </a:ext>
            </a:extLst>
          </p:cNvPr>
          <p:cNvSpPr/>
          <p:nvPr/>
        </p:nvSpPr>
        <p:spPr>
          <a:xfrm>
            <a:off x="311162" y="4014059"/>
            <a:ext cx="7698982" cy="600164"/>
          </a:xfrm>
          <a:prstGeom prst="rect">
            <a:avLst/>
          </a:prstGeom>
          <a:solidFill>
            <a:schemeClr val="accent3">
              <a:lumMod val="40000"/>
              <a:lumOff val="60000"/>
            </a:schemeClr>
          </a:solidFill>
        </p:spPr>
        <p:txBody>
          <a:bodyPr wrap="square" numCol="1">
            <a:spAutoFit/>
          </a:bodyPr>
          <a:lstStyle/>
          <a:p>
            <a:r>
              <a:rPr lang="en-US" sz="1100" b="1" dirty="0" err="1">
                <a:latin typeface="+mn-lt"/>
              </a:rPr>
              <a:t>Zusatzinfos</a:t>
            </a:r>
            <a:r>
              <a:rPr lang="en-US" sz="1100" b="1" dirty="0">
                <a:latin typeface="+mn-lt"/>
              </a:rPr>
              <a:t>:</a:t>
            </a:r>
          </a:p>
          <a:p>
            <a:pPr marL="171450" indent="-171450">
              <a:buFont typeface="Arial" panose="020B0604020202020204" pitchFamily="34" charset="0"/>
              <a:buChar char="•"/>
            </a:pPr>
            <a:r>
              <a:rPr lang="de-DE" sz="1100" dirty="0"/>
              <a:t>Es gibt immer irgendwelche Wettbewerber! Das spricht auch für ein existierendes Marktpotential.</a:t>
            </a:r>
          </a:p>
          <a:p>
            <a:pPr marL="171450" indent="-171450">
              <a:buFont typeface="Arial" panose="020B0604020202020204" pitchFamily="34" charset="0"/>
              <a:buChar char="•"/>
            </a:pPr>
            <a:r>
              <a:rPr lang="de-DE" sz="1100" dirty="0"/>
              <a:t>Im Zweifel ist der Konkurrent der Status Quo (der existierenden Produkte, Prozesse oder Services) </a:t>
            </a:r>
          </a:p>
        </p:txBody>
      </p:sp>
      <p:sp>
        <p:nvSpPr>
          <p:cNvPr id="3" name="Titel 2"/>
          <p:cNvSpPr>
            <a:spLocks noGrp="1"/>
          </p:cNvSpPr>
          <p:nvPr>
            <p:ph type="title"/>
          </p:nvPr>
        </p:nvSpPr>
        <p:spPr>
          <a:xfrm>
            <a:off x="319090" y="360000"/>
            <a:ext cx="8508999" cy="380810"/>
          </a:xfrm>
        </p:spPr>
        <p:txBody>
          <a:bodyPr/>
          <a:lstStyle/>
          <a:p>
            <a:r>
              <a:rPr lang="de-DE" dirty="0"/>
              <a:t>6. Wettbewerber</a:t>
            </a:r>
          </a:p>
        </p:txBody>
      </p:sp>
      <p:sp>
        <p:nvSpPr>
          <p:cNvPr id="4" name="Foliennummernplatzhalter 3"/>
          <p:cNvSpPr>
            <a:spLocks noGrp="1"/>
          </p:cNvSpPr>
          <p:nvPr>
            <p:ph type="sldNum" sz="quarter" idx="11"/>
          </p:nvPr>
        </p:nvSpPr>
        <p:spPr/>
        <p:txBody>
          <a:bodyPr/>
          <a:lstStyle/>
          <a:p>
            <a:fld id="{CE58CB1E-F828-4F11-99E0-327109AF9DA4}" type="slidenum">
              <a:rPr lang="de-DE" smtClean="0"/>
              <a:pPr/>
              <a:t>9</a:t>
            </a:fld>
            <a:endParaRPr lang="de-DE" dirty="0"/>
          </a:p>
        </p:txBody>
      </p:sp>
      <p:sp>
        <p:nvSpPr>
          <p:cNvPr id="5" name="Fußzeilenplatzhalter 4"/>
          <p:cNvSpPr>
            <a:spLocks noGrp="1"/>
          </p:cNvSpPr>
          <p:nvPr>
            <p:ph type="ftr" sz="quarter" idx="12"/>
          </p:nvPr>
        </p:nvSpPr>
        <p:spPr/>
        <p:txBody>
          <a:bodyPr/>
          <a:lstStyle/>
          <a:p>
            <a:r>
              <a:rPr lang="de-DE"/>
              <a:t>TUM Gründungsberatung | Januar 2019</a:t>
            </a:r>
            <a:endParaRPr lang="en-US" dirty="0"/>
          </a:p>
        </p:txBody>
      </p:sp>
      <p:sp>
        <p:nvSpPr>
          <p:cNvPr id="8" name="Textfeld 7"/>
          <p:cNvSpPr txBox="1"/>
          <p:nvPr/>
        </p:nvSpPr>
        <p:spPr>
          <a:xfrm>
            <a:off x="319090" y="1092045"/>
            <a:ext cx="3317909" cy="716222"/>
          </a:xfrm>
          <a:prstGeom prst="rect">
            <a:avLst/>
          </a:prstGeom>
          <a:noFill/>
        </p:spPr>
        <p:txBody>
          <a:bodyPr wrap="square" lIns="0" tIns="0" rIns="0" bIns="0" rtlCol="0">
            <a:spAutoFit/>
          </a:bodyPr>
          <a:lstStyle/>
          <a:p>
            <a:pPr marL="285750" indent="-285750">
              <a:lnSpc>
                <a:spcPct val="114000"/>
              </a:lnSpc>
              <a:buFont typeface="Arial" panose="020B0604020202020204" pitchFamily="34" charset="0"/>
              <a:buChar char="•"/>
            </a:pPr>
            <a:r>
              <a:rPr lang="de-DE" sz="1400" dirty="0">
                <a:latin typeface="+mn-lt"/>
              </a:rPr>
              <a:t>Mehrwert / Kundennutzen</a:t>
            </a:r>
          </a:p>
          <a:p>
            <a:pPr marL="285750" indent="-285750">
              <a:lnSpc>
                <a:spcPct val="114000"/>
              </a:lnSpc>
              <a:buFont typeface="Arial" panose="020B0604020202020204" pitchFamily="34" charset="0"/>
              <a:buChar char="•"/>
            </a:pPr>
            <a:r>
              <a:rPr lang="de-DE" sz="1400" dirty="0">
                <a:latin typeface="+mn-lt"/>
              </a:rPr>
              <a:t>Features</a:t>
            </a:r>
          </a:p>
          <a:p>
            <a:pPr marL="285750" indent="-285750">
              <a:lnSpc>
                <a:spcPct val="114000"/>
              </a:lnSpc>
              <a:buFont typeface="Arial" panose="020B0604020202020204" pitchFamily="34" charset="0"/>
              <a:buChar char="•"/>
            </a:pPr>
            <a:r>
              <a:rPr lang="de-DE" sz="1400" dirty="0">
                <a:latin typeface="+mn-lt"/>
              </a:rPr>
              <a:t>Alleinstellungsmerkmal? (USP)</a:t>
            </a:r>
          </a:p>
        </p:txBody>
      </p:sp>
      <p:pic>
        <p:nvPicPr>
          <p:cNvPr id="3074" name="Picture 2" descr="Image result for competition matrix">
            <a:extLst>
              <a:ext uri="{FF2B5EF4-FFF2-40B4-BE49-F238E27FC236}">
                <a16:creationId xmlns:a16="http://schemas.microsoft.com/office/drawing/2014/main" id="{026CC63F-8EC1-4D6A-AA0D-E39C8383F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418" y="2049153"/>
            <a:ext cx="2042693" cy="163753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competition matrix">
            <a:extLst>
              <a:ext uri="{FF2B5EF4-FFF2-40B4-BE49-F238E27FC236}">
                <a16:creationId xmlns:a16="http://schemas.microsoft.com/office/drawing/2014/main" id="{50FA4F54-F23A-4111-B3C5-AA31F13DE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352" y="740810"/>
            <a:ext cx="3206496" cy="3144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050808"/>
      </p:ext>
    </p:extLst>
  </p:cSld>
  <p:clrMapOvr>
    <a:masterClrMapping/>
  </p:clrMapOvr>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TUM_Praesentation_p_v1_16-9</Template>
  <TotalTime>0</TotalTime>
  <Words>1638</Words>
  <Application>Microsoft Office PowerPoint</Application>
  <PresentationFormat>Bildschirmpräsentation (16:9)</PresentationFormat>
  <Paragraphs>304</Paragraphs>
  <Slides>24</Slides>
  <Notes>4</Notes>
  <HiddenSlides>0</HiddenSlides>
  <MMClips>0</MMClips>
  <ScaleCrop>false</ScaleCrop>
  <HeadingPairs>
    <vt:vector size="6" baseType="variant">
      <vt:variant>
        <vt:lpstr>Verwendete Schriftarten</vt:lpstr>
      </vt:variant>
      <vt:variant>
        <vt:i4>5</vt:i4>
      </vt:variant>
      <vt:variant>
        <vt:lpstr>Design</vt:lpstr>
      </vt:variant>
      <vt:variant>
        <vt:i4>6</vt:i4>
      </vt:variant>
      <vt:variant>
        <vt:lpstr>Folientitel</vt:lpstr>
      </vt:variant>
      <vt:variant>
        <vt:i4>24</vt:i4>
      </vt:variant>
    </vt:vector>
  </HeadingPairs>
  <TitlesOfParts>
    <vt:vector size="35" baseType="lpstr">
      <vt:lpstr>Arial</vt:lpstr>
      <vt:lpstr>Calibri</vt:lpstr>
      <vt:lpstr>Courier New</vt:lpstr>
      <vt:lpstr>Symbol</vt:lpstr>
      <vt:lpstr>Wingdings</vt:lpstr>
      <vt:lpstr>Titel 1</vt:lpstr>
      <vt:lpstr>Titel 2</vt:lpstr>
      <vt:lpstr>Titel 3</vt:lpstr>
      <vt:lpstr>Inhalt</vt:lpstr>
      <vt:lpstr>Kapiteltrenner blau</vt:lpstr>
      <vt:lpstr>Kapiteltrenner schwarz</vt:lpstr>
      <vt:lpstr>Pitch Deck Vorlage – Leitfaden für Start-ups</vt:lpstr>
      <vt:lpstr>Allgemein</vt:lpstr>
      <vt:lpstr>Gliederungsvorschlag</vt:lpstr>
      <vt:lpstr>1. Kurzbeschreibung</vt:lpstr>
      <vt:lpstr>2. Team &amp; Netzwerk</vt:lpstr>
      <vt:lpstr>3. Problem</vt:lpstr>
      <vt:lpstr>4. Lösung: Produkt &amp; Kundennutzen</vt:lpstr>
      <vt:lpstr>5. Kunden &amp; Markt</vt:lpstr>
      <vt:lpstr>6. Wettbewerber</vt:lpstr>
      <vt:lpstr>7. Geschäftsmodell</vt:lpstr>
      <vt:lpstr>8. Status quo &amp; Ausblick</vt:lpstr>
      <vt:lpstr>9. Finanzierung</vt:lpstr>
      <vt:lpstr>10. Kontaktdaten</vt:lpstr>
      <vt:lpstr>Anhang</vt:lpstr>
      <vt:lpstr>CREATION GUIDE FOR PITCH PRESENTATION</vt:lpstr>
      <vt:lpstr>CONTENT – WHAT TO INCLUDE IN A PITCH</vt:lpstr>
      <vt:lpstr>1. HOW TO CATCH ATTENTION</vt:lpstr>
      <vt:lpstr>2. TEAM IS EVERYTHING</vt:lpstr>
      <vt:lpstr>5. MARKET OPPORTUNITY</vt:lpstr>
      <vt:lpstr>6. COMPETITION</vt:lpstr>
      <vt:lpstr>6. USP</vt:lpstr>
      <vt:lpstr>7. BUSINESS MODEL</vt:lpstr>
      <vt:lpstr>8. MILESTONES &amp; NEXT STEPS</vt:lpstr>
      <vt:lpstr>Schrift</vt:lpstr>
    </vt:vector>
  </TitlesOfParts>
  <Compan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 Jügelt</dc:creator>
  <cp:lastModifiedBy>Andreas Jügelt</cp:lastModifiedBy>
  <cp:revision>74</cp:revision>
  <cp:lastPrinted>2015-07-30T14:04:45Z</cp:lastPrinted>
  <dcterms:created xsi:type="dcterms:W3CDTF">2019-01-31T14:45:13Z</dcterms:created>
  <dcterms:modified xsi:type="dcterms:W3CDTF">2019-02-08T16:44:35Z</dcterms:modified>
</cp:coreProperties>
</file>