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69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9" autoAdjust="0"/>
  </p:normalViewPr>
  <p:slideViewPr>
    <p:cSldViewPr snapToGrid="0">
      <p:cViewPr varScale="1">
        <p:scale>
          <a:sx n="87" d="100"/>
          <a:sy n="87" d="100"/>
        </p:scale>
        <p:origin x="1392" y="84"/>
      </p:cViewPr>
      <p:guideLst>
        <p:guide orient="horz" pos="2160"/>
        <p:guide pos="3840"/>
        <p:guide pos="529"/>
        <p:guide pos="7151"/>
        <p:guide orient="horz" pos="3793"/>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SPS – What problems do we solve?</a:t>
            </a:r>
            <a:endParaRPr sz="2800" b="1" u="sng">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Value Streams - Market/Customers</a:t>
            </a:r>
            <a:endParaRPr sz="2800" b="1" u="sng">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443</Words>
  <Application>Microsoft Office PowerPoint</Application>
  <PresentationFormat>Widescreen</PresentationFormat>
  <Paragraphs>91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FoundingBuddies.com</vt:lpstr>
      <vt:lpstr>PowerPoint Presentation</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Jonas</cp:lastModifiedBy>
  <cp:revision>15</cp:revision>
  <dcterms:created xsi:type="dcterms:W3CDTF">2019-09-10T09:10:23Z</dcterms:created>
  <dcterms:modified xsi:type="dcterms:W3CDTF">2019-09-23T20:36:24Z</dcterms:modified>
</cp:coreProperties>
</file>