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1512" y="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3C7-EE67-684C-AFB0-591E2E6D8C6B}" type="datetimeFigureOut">
              <a:rPr lang="en-US" smtClean="0"/>
              <a:t>11/06/16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D9C4-8DD5-9F4A-B136-7AFFAEF5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73594" y="2433130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10571" y="2367441"/>
            <a:ext cx="79960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84878" y="2794095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Initialized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5" idx="6"/>
            <a:endCxn id="6" idx="2"/>
          </p:cNvCxnSpPr>
          <p:nvPr/>
        </p:nvCxnSpPr>
        <p:spPr>
          <a:xfrm flipV="1">
            <a:off x="1967665" y="2497279"/>
            <a:ext cx="442906" cy="522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6"/>
            <a:endCxn id="13" idx="0"/>
          </p:cNvCxnSpPr>
          <p:nvPr/>
        </p:nvCxnSpPr>
        <p:spPr>
          <a:xfrm>
            <a:off x="3210174" y="2497279"/>
            <a:ext cx="539181" cy="296816"/>
          </a:xfrm>
          <a:prstGeom prst="bentConnector2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85663" y="3454344"/>
            <a:ext cx="928953" cy="2596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Executing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13" idx="4"/>
            <a:endCxn id="37" idx="0"/>
          </p:cNvCxnSpPr>
          <p:nvPr/>
        </p:nvCxnSpPr>
        <p:spPr>
          <a:xfrm rot="16200000" flipH="1">
            <a:off x="3549460" y="3253664"/>
            <a:ext cx="400574" cy="785"/>
          </a:xfrm>
          <a:prstGeom prst="bentConnector3">
            <a:avLst>
              <a:gd name="adj1" fmla="val 50000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7" idx="7"/>
            <a:endCxn id="37" idx="5"/>
          </p:cNvCxnSpPr>
          <p:nvPr/>
        </p:nvCxnSpPr>
        <p:spPr>
          <a:xfrm rot="16200000" flipH="1">
            <a:off x="3986765" y="3584181"/>
            <a:ext cx="183617" cy="12700"/>
          </a:xfrm>
          <a:prstGeom prst="curvedConnector5">
            <a:avLst>
              <a:gd name="adj1" fmla="val -124498"/>
              <a:gd name="adj2" fmla="val 2643386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37" idx="1"/>
            <a:endCxn id="37" idx="3"/>
          </p:cNvCxnSpPr>
          <p:nvPr/>
        </p:nvCxnSpPr>
        <p:spPr>
          <a:xfrm rot="16200000" flipH="1">
            <a:off x="3329896" y="3584181"/>
            <a:ext cx="183617" cy="12700"/>
          </a:xfrm>
          <a:prstGeom prst="curvedConnector5">
            <a:avLst>
              <a:gd name="adj1" fmla="val -124498"/>
              <a:gd name="adj2" fmla="val -2603819"/>
              <a:gd name="adj3" fmla="val 224498"/>
            </a:avLst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703104" y="4019314"/>
            <a:ext cx="94071" cy="12934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7" idx="4"/>
            <a:endCxn id="76" idx="0"/>
          </p:cNvCxnSpPr>
          <p:nvPr/>
        </p:nvCxnSpPr>
        <p:spPr>
          <a:xfrm>
            <a:off x="3750140" y="3714019"/>
            <a:ext cx="0" cy="305295"/>
          </a:xfrm>
          <a:prstGeom prst="straightConnector1">
            <a:avLst/>
          </a:prstGeom>
          <a:ln w="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95758" y="2325408"/>
            <a:ext cx="365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load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1552" y="2519394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initialize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257284" y="3085519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step/run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98115" y="3714019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step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79293" y="3803870"/>
            <a:ext cx="547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step/run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0264" y="3454344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run </a:t>
            </a:r>
            <a:r>
              <a:rPr lang="en-US" sz="800" dirty="0" smtClean="0"/>
              <a:t>to </a:t>
            </a:r>
            <a:endParaRPr lang="en-US" sz="800" dirty="0"/>
          </a:p>
          <a:p>
            <a:pPr algn="ctr"/>
            <a:r>
              <a:rPr lang="en-US" sz="800" dirty="0"/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17276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Sheffield Halla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Clark</dc:creator>
  <cp:lastModifiedBy>Tony Clark</cp:lastModifiedBy>
  <cp:revision>6</cp:revision>
  <dcterms:created xsi:type="dcterms:W3CDTF">2016-06-11T05:15:37Z</dcterms:created>
  <dcterms:modified xsi:type="dcterms:W3CDTF">2016-06-11T05:53:05Z</dcterms:modified>
</cp:coreProperties>
</file>