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4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29FE-89DD-3043-90DD-4A57E85FEE4B}" type="datetimeFigureOut">
              <a:rPr lang="en-US" smtClean="0"/>
              <a:t>21/02/16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CFEB-9FBC-AD4E-B941-9BBF9A96C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5507" y="1486998"/>
            <a:ext cx="1486892" cy="1440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8385" y="2027924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2532487" y="2207262"/>
            <a:ext cx="813020" cy="5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63696" y="2448558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63696" y="3609066"/>
            <a:ext cx="655010" cy="6970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1781" y="2026638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>
            <a:off x="4832399" y="2207262"/>
            <a:ext cx="849382" cy="4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9" idx="3"/>
          </p:cNvCxnSpPr>
          <p:nvPr/>
        </p:nvCxnSpPr>
        <p:spPr>
          <a:xfrm rot="5400000">
            <a:off x="4403464" y="2411213"/>
            <a:ext cx="1561611" cy="15311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44294" y="50600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17" idx="0"/>
          </p:cNvCxnSpPr>
          <p:nvPr/>
        </p:nvCxnSpPr>
        <p:spPr>
          <a:xfrm>
            <a:off x="4091201" y="4306096"/>
            <a:ext cx="4499" cy="75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1"/>
            <a:endCxn id="5" idx="2"/>
          </p:cNvCxnSpPr>
          <p:nvPr/>
        </p:nvCxnSpPr>
        <p:spPr>
          <a:xfrm rot="10800000">
            <a:off x="2350436" y="2397257"/>
            <a:ext cx="1413260" cy="15603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9" idx="0"/>
          </p:cNvCxnSpPr>
          <p:nvPr/>
        </p:nvCxnSpPr>
        <p:spPr>
          <a:xfrm>
            <a:off x="4088953" y="2927526"/>
            <a:ext cx="2248" cy="6815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9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Sheffield Halla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Clark</dc:creator>
  <cp:lastModifiedBy>Tony Clark</cp:lastModifiedBy>
  <cp:revision>4</cp:revision>
  <dcterms:created xsi:type="dcterms:W3CDTF">2016-02-21T10:50:36Z</dcterms:created>
  <dcterms:modified xsi:type="dcterms:W3CDTF">2016-02-21T11:03:20Z</dcterms:modified>
</cp:coreProperties>
</file>