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76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6F27-0BF3-E74E-B6ED-E3336C790649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87CE-DEF1-984C-AB73-122044E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21" y="2830508"/>
            <a:ext cx="1161634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1977" y="4374988"/>
            <a:ext cx="1161634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8360" y="1361129"/>
            <a:ext cx="1161634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75745" y="2087204"/>
            <a:ext cx="2044475" cy="1794659"/>
            <a:chOff x="3283555" y="1763464"/>
            <a:chExt cx="2044475" cy="179465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3555" y="1763464"/>
              <a:ext cx="2044475" cy="179465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10" name="Oval 9"/>
            <p:cNvSpPr/>
            <p:nvPr/>
          </p:nvSpPr>
          <p:spPr>
            <a:xfrm>
              <a:off x="3794673" y="2091088"/>
              <a:ext cx="511119" cy="51115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13965" y="2708081"/>
              <a:ext cx="511119" cy="51115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05792" y="2744189"/>
              <a:ext cx="511119" cy="51115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828315" y="1445104"/>
            <a:ext cx="255560" cy="239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45648" y="2881294"/>
            <a:ext cx="255560" cy="239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69096" y="4447580"/>
            <a:ext cx="255560" cy="239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48086" y="1496202"/>
            <a:ext cx="1599195" cy="644470"/>
            <a:chOff x="1238381" y="866122"/>
            <a:chExt cx="1599195" cy="644470"/>
          </a:xfrm>
        </p:grpSpPr>
        <p:sp>
          <p:nvSpPr>
            <p:cNvPr id="17" name="Oval 16"/>
            <p:cNvSpPr/>
            <p:nvPr/>
          </p:nvSpPr>
          <p:spPr>
            <a:xfrm>
              <a:off x="2582016" y="1054200"/>
              <a:ext cx="255560" cy="2391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70376" y="866122"/>
              <a:ext cx="255560" cy="2391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67237" y="895416"/>
              <a:ext cx="255560" cy="2391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43173" y="1054200"/>
              <a:ext cx="255560" cy="23917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64115" y="1271416"/>
              <a:ext cx="255560" cy="23917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90594" y="1174209"/>
              <a:ext cx="255560" cy="2391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238381" y="938036"/>
              <a:ext cx="255560" cy="2391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26" y="2955240"/>
            <a:ext cx="1599195" cy="644470"/>
            <a:chOff x="1238381" y="866122"/>
            <a:chExt cx="1599195" cy="644470"/>
          </a:xfrm>
        </p:grpSpPr>
        <p:sp>
          <p:nvSpPr>
            <p:cNvPr id="27" name="Oval 26"/>
            <p:cNvSpPr/>
            <p:nvPr/>
          </p:nvSpPr>
          <p:spPr>
            <a:xfrm>
              <a:off x="2582016" y="1054200"/>
              <a:ext cx="255560" cy="23917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370376" y="866122"/>
              <a:ext cx="255560" cy="23917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067237" y="895416"/>
              <a:ext cx="255560" cy="23917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43173" y="1054200"/>
              <a:ext cx="255560" cy="23917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664115" y="1271416"/>
              <a:ext cx="255560" cy="2391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390594" y="1174209"/>
              <a:ext cx="255560" cy="2391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38381" y="938036"/>
              <a:ext cx="255560" cy="2391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4634" y="4447580"/>
            <a:ext cx="1599195" cy="644470"/>
            <a:chOff x="1238381" y="866122"/>
            <a:chExt cx="1599195" cy="644470"/>
          </a:xfrm>
        </p:grpSpPr>
        <p:sp>
          <p:nvSpPr>
            <p:cNvPr id="35" name="Oval 34"/>
            <p:cNvSpPr/>
            <p:nvPr/>
          </p:nvSpPr>
          <p:spPr>
            <a:xfrm>
              <a:off x="2582016" y="1054200"/>
              <a:ext cx="255560" cy="2391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70376" y="866122"/>
              <a:ext cx="255560" cy="2391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067237" y="895416"/>
              <a:ext cx="255560" cy="2391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843173" y="1054200"/>
              <a:ext cx="255560" cy="23917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64115" y="1271416"/>
              <a:ext cx="255560" cy="23917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90594" y="1174209"/>
              <a:ext cx="255560" cy="23917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38381" y="938036"/>
              <a:ext cx="255560" cy="23917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>
            <a:stCxn id="14" idx="6"/>
            <a:endCxn id="10" idx="1"/>
          </p:cNvCxnSpPr>
          <p:nvPr/>
        </p:nvCxnSpPr>
        <p:spPr>
          <a:xfrm>
            <a:off x="3083875" y="1564692"/>
            <a:ext cx="1477840" cy="924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6"/>
            <a:endCxn id="11" idx="2"/>
          </p:cNvCxnSpPr>
          <p:nvPr/>
        </p:nvCxnSpPr>
        <p:spPr>
          <a:xfrm>
            <a:off x="2801208" y="3000882"/>
            <a:ext cx="1504947" cy="286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6"/>
            <a:endCxn id="12" idx="4"/>
          </p:cNvCxnSpPr>
          <p:nvPr/>
        </p:nvCxnSpPr>
        <p:spPr>
          <a:xfrm flipV="1">
            <a:off x="3224656" y="3579084"/>
            <a:ext cx="2028886" cy="988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83712" y="1564288"/>
            <a:ext cx="2058672" cy="674416"/>
            <a:chOff x="6683712" y="1564288"/>
            <a:chExt cx="2058672" cy="67441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7690814" y="1833456"/>
              <a:ext cx="176400" cy="180000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6683712" y="1564288"/>
              <a:ext cx="949943" cy="674416"/>
              <a:chOff x="6143837" y="4658297"/>
              <a:chExt cx="1161634" cy="914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43837" y="4658297"/>
                <a:ext cx="1161634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Provider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06589" y="4725425"/>
                <a:ext cx="255560" cy="23917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5" name="Picture 54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7867214" y="1723289"/>
              <a:ext cx="183600" cy="1620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8019614" y="1770439"/>
              <a:ext cx="183600" cy="1620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115014" y="1867070"/>
              <a:ext cx="176400" cy="1800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230644" y="2013914"/>
              <a:ext cx="176400" cy="1800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8382384" y="1895559"/>
              <a:ext cx="183600" cy="1620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565984" y="1744938"/>
              <a:ext cx="176400" cy="180000"/>
            </a:xfrm>
            <a:prstGeom prst="rect">
              <a:avLst/>
            </a:prstGeom>
          </p:spPr>
        </p:pic>
      </p:grpSp>
      <p:cxnSp>
        <p:nvCxnSpPr>
          <p:cNvPr id="63" name="Straight Arrow Connector 62"/>
          <p:cNvCxnSpPr>
            <a:stCxn id="53" idx="2"/>
            <a:endCxn id="10" idx="7"/>
          </p:cNvCxnSpPr>
          <p:nvPr/>
        </p:nvCxnSpPr>
        <p:spPr>
          <a:xfrm flipH="1">
            <a:off x="4923130" y="1702000"/>
            <a:ext cx="1811898" cy="78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683712" y="2493300"/>
            <a:ext cx="2058672" cy="674416"/>
            <a:chOff x="6683712" y="1564288"/>
            <a:chExt cx="2058672" cy="67441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7690814" y="1833456"/>
              <a:ext cx="176400" cy="180000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6683712" y="1564288"/>
              <a:ext cx="949943" cy="674416"/>
              <a:chOff x="6143837" y="4658297"/>
              <a:chExt cx="1161634" cy="9144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143837" y="4658297"/>
                <a:ext cx="1161634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Provider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206589" y="4725425"/>
                <a:ext cx="255560" cy="23917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9" name="Picture 68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7867214" y="1723289"/>
              <a:ext cx="183600" cy="1620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8019614" y="1770439"/>
              <a:ext cx="183600" cy="1620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115014" y="1867070"/>
              <a:ext cx="176400" cy="1800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230644" y="2013914"/>
              <a:ext cx="176400" cy="1800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8382384" y="1895559"/>
              <a:ext cx="183600" cy="1620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565984" y="1744938"/>
              <a:ext cx="176400" cy="180000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6683712" y="3444687"/>
            <a:ext cx="2058672" cy="674416"/>
            <a:chOff x="6683712" y="1564288"/>
            <a:chExt cx="2058672" cy="674416"/>
          </a:xfrm>
        </p:grpSpPr>
        <p:grpSp>
          <p:nvGrpSpPr>
            <p:cNvPr id="79" name="Group 78"/>
            <p:cNvGrpSpPr/>
            <p:nvPr/>
          </p:nvGrpSpPr>
          <p:grpSpPr>
            <a:xfrm>
              <a:off x="6683712" y="1564288"/>
              <a:ext cx="949943" cy="674416"/>
              <a:chOff x="6143837" y="4658297"/>
              <a:chExt cx="1161634" cy="9144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6143837" y="4658297"/>
                <a:ext cx="1161634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Provider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206589" y="4725425"/>
                <a:ext cx="255560" cy="23917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0" name="Picture 79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7867214" y="1723289"/>
              <a:ext cx="183600" cy="1620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8019614" y="1770439"/>
              <a:ext cx="183600" cy="16200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115014" y="1867070"/>
              <a:ext cx="176400" cy="18000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230644" y="2013914"/>
              <a:ext cx="176400" cy="1800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8382384" y="1895559"/>
              <a:ext cx="183600" cy="1620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565984" y="1744938"/>
              <a:ext cx="176400" cy="1800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6676400" y="4476874"/>
            <a:ext cx="2058672" cy="674416"/>
            <a:chOff x="6683712" y="1564288"/>
            <a:chExt cx="2058672" cy="674416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7690814" y="1833456"/>
              <a:ext cx="176400" cy="180000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83712" y="1564288"/>
              <a:ext cx="949943" cy="674416"/>
              <a:chOff x="6143837" y="4658297"/>
              <a:chExt cx="1161634" cy="9144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143837" y="4658297"/>
                <a:ext cx="1161634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Provider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206589" y="4725425"/>
                <a:ext cx="255560" cy="23917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91" name="Picture 90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7867214" y="1723289"/>
              <a:ext cx="183600" cy="1620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8019614" y="1770439"/>
              <a:ext cx="183600" cy="1620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115014" y="1867070"/>
              <a:ext cx="176400" cy="18000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230644" y="2013914"/>
              <a:ext cx="176400" cy="180000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/>
            </p:cNvPicPr>
            <p:nvPr/>
          </p:nvPicPr>
          <p:blipFill rotWithShape="1">
            <a:blip r:embed="rId3"/>
            <a:srcRect l="22971" t="12943" r="20333" b="58584"/>
            <a:stretch/>
          </p:blipFill>
          <p:spPr>
            <a:xfrm>
              <a:off x="8382384" y="1895559"/>
              <a:ext cx="183600" cy="162000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3"/>
            <a:srcRect l="25549" t="60201" r="20685" b="10406"/>
            <a:stretch/>
          </p:blipFill>
          <p:spPr>
            <a:xfrm>
              <a:off x="8565984" y="1744938"/>
              <a:ext cx="176400" cy="180000"/>
            </a:xfrm>
            <a:prstGeom prst="rect">
              <a:avLst/>
            </a:prstGeom>
          </p:spPr>
        </p:pic>
      </p:grpSp>
      <p:cxnSp>
        <p:nvCxnSpPr>
          <p:cNvPr id="99" name="Straight Arrow Connector 98"/>
          <p:cNvCxnSpPr>
            <a:stCxn id="76" idx="2"/>
            <a:endCxn id="10" idx="6"/>
          </p:cNvCxnSpPr>
          <p:nvPr/>
        </p:nvCxnSpPr>
        <p:spPr>
          <a:xfrm flipH="1">
            <a:off x="4997982" y="2631012"/>
            <a:ext cx="1737046" cy="39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/>
          </p:cNvPicPr>
          <p:nvPr/>
        </p:nvPicPr>
        <p:blipFill rotWithShape="1">
          <a:blip r:embed="rId3"/>
          <a:srcRect l="22971" t="12943" r="20333" b="58584"/>
          <a:stretch/>
        </p:blipFill>
        <p:spPr>
          <a:xfrm>
            <a:off x="7695733" y="3710714"/>
            <a:ext cx="183600" cy="162000"/>
          </a:xfrm>
          <a:prstGeom prst="rect">
            <a:avLst/>
          </a:prstGeom>
        </p:spPr>
      </p:pic>
      <p:cxnSp>
        <p:nvCxnSpPr>
          <p:cNvPr id="103" name="Straight Arrow Connector 102"/>
          <p:cNvCxnSpPr>
            <a:stCxn id="87" idx="2"/>
            <a:endCxn id="12" idx="6"/>
          </p:cNvCxnSpPr>
          <p:nvPr/>
        </p:nvCxnSpPr>
        <p:spPr>
          <a:xfrm flipH="1" flipV="1">
            <a:off x="5509101" y="3323507"/>
            <a:ext cx="1225927" cy="258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8" idx="1"/>
            <a:endCxn id="12" idx="5"/>
          </p:cNvCxnSpPr>
          <p:nvPr/>
        </p:nvCxnSpPr>
        <p:spPr>
          <a:xfrm flipH="1" flipV="1">
            <a:off x="5434249" y="3504227"/>
            <a:ext cx="1324073" cy="1047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06155" y="3993327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otice-board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8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Sheffield Halla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Clark</dc:creator>
  <cp:lastModifiedBy>Tony Clark</cp:lastModifiedBy>
  <cp:revision>8</cp:revision>
  <dcterms:created xsi:type="dcterms:W3CDTF">2016-03-13T17:21:38Z</dcterms:created>
  <dcterms:modified xsi:type="dcterms:W3CDTF">2016-03-23T10:39:19Z</dcterms:modified>
</cp:coreProperties>
</file>