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200" y="-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09546C-24A2-2B41-A152-F771C12EC397}" type="doc">
      <dgm:prSet loTypeId="urn:microsoft.com/office/officeart/2008/layout/RadialCluster" loCatId="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C24A68-F7DE-2748-98BB-DA4C6F32EF64}">
      <dgm:prSet phldrT="[Text]"/>
      <dgm:spPr/>
      <dgm:t>
        <a:bodyPr/>
        <a:lstStyle/>
        <a:p>
          <a:r>
            <a:rPr lang="en-US" dirty="0" smtClean="0"/>
            <a:t>EDB</a:t>
          </a:r>
          <a:endParaRPr lang="en-US" dirty="0"/>
        </a:p>
      </dgm:t>
    </dgm:pt>
    <dgm:pt modelId="{DDD27FCD-ECD3-2345-A76D-3D0DAAEC7F2F}" type="parTrans" cxnId="{6B89932E-BF21-EB43-89BB-AB530D621431}">
      <dgm:prSet/>
      <dgm:spPr/>
      <dgm:t>
        <a:bodyPr/>
        <a:lstStyle/>
        <a:p>
          <a:endParaRPr lang="en-US"/>
        </a:p>
      </dgm:t>
    </dgm:pt>
    <dgm:pt modelId="{CF581BF3-5FF5-8342-B3D6-2F3B3E7FA50A}" type="sibTrans" cxnId="{6B89932E-BF21-EB43-89BB-AB530D621431}">
      <dgm:prSet/>
      <dgm:spPr/>
      <dgm:t>
        <a:bodyPr/>
        <a:lstStyle/>
        <a:p>
          <a:endParaRPr lang="en-US"/>
        </a:p>
      </dgm:t>
    </dgm:pt>
    <dgm:pt modelId="{7885C47F-558D-2743-982D-3B16DB0F8FD1}">
      <dgm:prSet phldrT="[Text]"/>
      <dgm:spPr/>
      <dgm:t>
        <a:bodyPr/>
        <a:lstStyle/>
        <a:p>
          <a:r>
            <a:rPr lang="en-US" dirty="0" smtClean="0"/>
            <a:t>XPL</a:t>
          </a:r>
          <a:endParaRPr lang="en-US" dirty="0"/>
        </a:p>
      </dgm:t>
    </dgm:pt>
    <dgm:pt modelId="{ABB442C2-BEDA-6944-8A58-FEFC24FDF06B}" type="parTrans" cxnId="{C09FD708-1549-9949-B7A1-6D05D424C9C4}">
      <dgm:prSet/>
      <dgm:spPr/>
      <dgm:t>
        <a:bodyPr/>
        <a:lstStyle/>
        <a:p>
          <a:endParaRPr lang="en-US"/>
        </a:p>
      </dgm:t>
    </dgm:pt>
    <dgm:pt modelId="{D4ABCB6A-E37C-274D-8465-DE9459EEDE28}" type="sibTrans" cxnId="{C09FD708-1549-9949-B7A1-6D05D424C9C4}">
      <dgm:prSet/>
      <dgm:spPr/>
      <dgm:t>
        <a:bodyPr/>
        <a:lstStyle/>
        <a:p>
          <a:endParaRPr lang="en-US"/>
        </a:p>
      </dgm:t>
    </dgm:pt>
    <dgm:pt modelId="{835131E1-067E-6342-B877-21AA391F1DD5}">
      <dgm:prSet phldrT="[Text]"/>
      <dgm:spPr/>
      <dgm:t>
        <a:bodyPr/>
        <a:lstStyle/>
        <a:p>
          <a:r>
            <a:rPr lang="en-US" dirty="0" smtClean="0"/>
            <a:t>ESL</a:t>
          </a:r>
          <a:endParaRPr lang="en-US" dirty="0"/>
        </a:p>
      </dgm:t>
    </dgm:pt>
    <dgm:pt modelId="{F594204D-DBAB-2941-9FA9-C9B15A4416CA}" type="parTrans" cxnId="{510BEDBD-B264-AB46-80E6-E9D9889556D1}">
      <dgm:prSet/>
      <dgm:spPr/>
      <dgm:t>
        <a:bodyPr/>
        <a:lstStyle/>
        <a:p>
          <a:endParaRPr lang="en-US"/>
        </a:p>
      </dgm:t>
    </dgm:pt>
    <dgm:pt modelId="{CCF9871C-CBCA-CD49-8105-74D395F2A840}" type="sibTrans" cxnId="{510BEDBD-B264-AB46-80E6-E9D9889556D1}">
      <dgm:prSet/>
      <dgm:spPr/>
      <dgm:t>
        <a:bodyPr/>
        <a:lstStyle/>
        <a:p>
          <a:endParaRPr lang="en-US"/>
        </a:p>
      </dgm:t>
    </dgm:pt>
    <dgm:pt modelId="{ADE972A8-A2FD-3741-83E7-47D7612C3A35}">
      <dgm:prSet phldrT="[Text]"/>
      <dgm:spPr/>
      <dgm:t>
        <a:bodyPr/>
        <a:lstStyle/>
        <a:p>
          <a:r>
            <a:rPr lang="en-US" dirty="0" smtClean="0"/>
            <a:t>GUI</a:t>
          </a:r>
          <a:endParaRPr lang="en-US" dirty="0"/>
        </a:p>
      </dgm:t>
    </dgm:pt>
    <dgm:pt modelId="{C438D173-0E00-6C4C-8573-51B70CD870A6}" type="parTrans" cxnId="{849506F8-C9B7-3940-859F-027322C6739A}">
      <dgm:prSet/>
      <dgm:spPr/>
      <dgm:t>
        <a:bodyPr/>
        <a:lstStyle/>
        <a:p>
          <a:endParaRPr lang="en-US"/>
        </a:p>
      </dgm:t>
    </dgm:pt>
    <dgm:pt modelId="{2457F2BF-3C35-D640-A1A4-1FA6CC9DB086}" type="sibTrans" cxnId="{849506F8-C9B7-3940-859F-027322C6739A}">
      <dgm:prSet/>
      <dgm:spPr/>
      <dgm:t>
        <a:bodyPr/>
        <a:lstStyle/>
        <a:p>
          <a:endParaRPr lang="en-US"/>
        </a:p>
      </dgm:t>
    </dgm:pt>
    <dgm:pt modelId="{8A8DF8E1-70C1-9143-89B4-8F2BC5901E79}" type="pres">
      <dgm:prSet presAssocID="{D709546C-24A2-2B41-A152-F771C12EC39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FCB05C1-4F31-DA45-916B-B2E2FACE0571}" type="pres">
      <dgm:prSet presAssocID="{89C24A68-F7DE-2748-98BB-DA4C6F32EF64}" presName="singleCycle" presStyleCnt="0"/>
      <dgm:spPr/>
    </dgm:pt>
    <dgm:pt modelId="{3959DB48-0EDA-1443-BC5C-2800A43B08DA}" type="pres">
      <dgm:prSet presAssocID="{89C24A68-F7DE-2748-98BB-DA4C6F32EF64}" presName="singleCenter" presStyleLbl="node1" presStyleIdx="0" presStyleCnt="4">
        <dgm:presLayoutVars>
          <dgm:chMax val="7"/>
          <dgm:chPref val="7"/>
        </dgm:presLayoutVars>
      </dgm:prSet>
      <dgm:spPr/>
    </dgm:pt>
    <dgm:pt modelId="{F52A6FD6-305F-5A49-8D9B-1EC2AE4129E2}" type="pres">
      <dgm:prSet presAssocID="{ABB442C2-BEDA-6944-8A58-FEFC24FDF06B}" presName="Name56" presStyleLbl="parChTrans1D2" presStyleIdx="0" presStyleCnt="3"/>
      <dgm:spPr/>
    </dgm:pt>
    <dgm:pt modelId="{5FCE82BC-EC7A-C047-83A4-DBC56AF1BD5C}" type="pres">
      <dgm:prSet presAssocID="{7885C47F-558D-2743-982D-3B16DB0F8FD1}" presName="text0" presStyleLbl="node1" presStyleIdx="1" presStyleCnt="4">
        <dgm:presLayoutVars>
          <dgm:bulletEnabled val="1"/>
        </dgm:presLayoutVars>
      </dgm:prSet>
      <dgm:spPr/>
    </dgm:pt>
    <dgm:pt modelId="{3A1B18E2-079D-6A4D-9622-2E1D1E9962B0}" type="pres">
      <dgm:prSet presAssocID="{F594204D-DBAB-2941-9FA9-C9B15A4416CA}" presName="Name56" presStyleLbl="parChTrans1D2" presStyleIdx="1" presStyleCnt="3"/>
      <dgm:spPr/>
    </dgm:pt>
    <dgm:pt modelId="{D411C877-ED7D-4F4A-A11A-C5BAB8F964AA}" type="pres">
      <dgm:prSet presAssocID="{835131E1-067E-6342-B877-21AA391F1DD5}" presName="text0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A28F97-5DF1-B24A-BD07-D177CE35438E}" type="pres">
      <dgm:prSet presAssocID="{C438D173-0E00-6C4C-8573-51B70CD870A6}" presName="Name56" presStyleLbl="parChTrans1D2" presStyleIdx="2" presStyleCnt="3"/>
      <dgm:spPr/>
    </dgm:pt>
    <dgm:pt modelId="{0644AD5C-04ED-E743-BC62-D9843B701535}" type="pres">
      <dgm:prSet presAssocID="{ADE972A8-A2FD-3741-83E7-47D7612C3A35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9FD708-1549-9949-B7A1-6D05D424C9C4}" srcId="{89C24A68-F7DE-2748-98BB-DA4C6F32EF64}" destId="{7885C47F-558D-2743-982D-3B16DB0F8FD1}" srcOrd="0" destOrd="0" parTransId="{ABB442C2-BEDA-6944-8A58-FEFC24FDF06B}" sibTransId="{D4ABCB6A-E37C-274D-8465-DE9459EEDE28}"/>
    <dgm:cxn modelId="{8F13A8CB-B956-AC4D-BBBB-BA92357CAD43}" type="presOf" srcId="{D709546C-24A2-2B41-A152-F771C12EC397}" destId="{8A8DF8E1-70C1-9143-89B4-8F2BC5901E79}" srcOrd="0" destOrd="0" presId="urn:microsoft.com/office/officeart/2008/layout/RadialCluster"/>
    <dgm:cxn modelId="{16AE93E9-D2AB-E448-9E23-A5DFE8EC52D9}" type="presOf" srcId="{7885C47F-558D-2743-982D-3B16DB0F8FD1}" destId="{5FCE82BC-EC7A-C047-83A4-DBC56AF1BD5C}" srcOrd="0" destOrd="0" presId="urn:microsoft.com/office/officeart/2008/layout/RadialCluster"/>
    <dgm:cxn modelId="{9A60D44C-8027-F541-B4E5-914668DE7D27}" type="presOf" srcId="{89C24A68-F7DE-2748-98BB-DA4C6F32EF64}" destId="{3959DB48-0EDA-1443-BC5C-2800A43B08DA}" srcOrd="0" destOrd="0" presId="urn:microsoft.com/office/officeart/2008/layout/RadialCluster"/>
    <dgm:cxn modelId="{88CFE35D-64DC-8A49-9ACD-900BCF4F58BE}" type="presOf" srcId="{835131E1-067E-6342-B877-21AA391F1DD5}" destId="{D411C877-ED7D-4F4A-A11A-C5BAB8F964AA}" srcOrd="0" destOrd="0" presId="urn:microsoft.com/office/officeart/2008/layout/RadialCluster"/>
    <dgm:cxn modelId="{6B89932E-BF21-EB43-89BB-AB530D621431}" srcId="{D709546C-24A2-2B41-A152-F771C12EC397}" destId="{89C24A68-F7DE-2748-98BB-DA4C6F32EF64}" srcOrd="0" destOrd="0" parTransId="{DDD27FCD-ECD3-2345-A76D-3D0DAAEC7F2F}" sibTransId="{CF581BF3-5FF5-8342-B3D6-2F3B3E7FA50A}"/>
    <dgm:cxn modelId="{510BEDBD-B264-AB46-80E6-E9D9889556D1}" srcId="{89C24A68-F7DE-2748-98BB-DA4C6F32EF64}" destId="{835131E1-067E-6342-B877-21AA391F1DD5}" srcOrd="1" destOrd="0" parTransId="{F594204D-DBAB-2941-9FA9-C9B15A4416CA}" sibTransId="{CCF9871C-CBCA-CD49-8105-74D395F2A840}"/>
    <dgm:cxn modelId="{CF0FC6E7-32E0-6943-8AB2-99462E113390}" type="presOf" srcId="{ABB442C2-BEDA-6944-8A58-FEFC24FDF06B}" destId="{F52A6FD6-305F-5A49-8D9B-1EC2AE4129E2}" srcOrd="0" destOrd="0" presId="urn:microsoft.com/office/officeart/2008/layout/RadialCluster"/>
    <dgm:cxn modelId="{2D98C77F-859D-F646-98C4-063C579BB4A4}" type="presOf" srcId="{C438D173-0E00-6C4C-8573-51B70CD870A6}" destId="{BAA28F97-5DF1-B24A-BD07-D177CE35438E}" srcOrd="0" destOrd="0" presId="urn:microsoft.com/office/officeart/2008/layout/RadialCluster"/>
    <dgm:cxn modelId="{A0B2551D-8AF4-A045-9E4A-227374DC3ACD}" type="presOf" srcId="{ADE972A8-A2FD-3741-83E7-47D7612C3A35}" destId="{0644AD5C-04ED-E743-BC62-D9843B701535}" srcOrd="0" destOrd="0" presId="urn:microsoft.com/office/officeart/2008/layout/RadialCluster"/>
    <dgm:cxn modelId="{849506F8-C9B7-3940-859F-027322C6739A}" srcId="{89C24A68-F7DE-2748-98BB-DA4C6F32EF64}" destId="{ADE972A8-A2FD-3741-83E7-47D7612C3A35}" srcOrd="2" destOrd="0" parTransId="{C438D173-0E00-6C4C-8573-51B70CD870A6}" sibTransId="{2457F2BF-3C35-D640-A1A4-1FA6CC9DB086}"/>
    <dgm:cxn modelId="{75CF0628-E9BB-0642-918F-1353FF08D492}" type="presOf" srcId="{F594204D-DBAB-2941-9FA9-C9B15A4416CA}" destId="{3A1B18E2-079D-6A4D-9622-2E1D1E9962B0}" srcOrd="0" destOrd="0" presId="urn:microsoft.com/office/officeart/2008/layout/RadialCluster"/>
    <dgm:cxn modelId="{2870358D-1294-6C47-8B3D-20AC963BFC3E}" type="presParOf" srcId="{8A8DF8E1-70C1-9143-89B4-8F2BC5901E79}" destId="{2FCB05C1-4F31-DA45-916B-B2E2FACE0571}" srcOrd="0" destOrd="0" presId="urn:microsoft.com/office/officeart/2008/layout/RadialCluster"/>
    <dgm:cxn modelId="{E1CB723A-DEE0-9A4A-870B-A7DE209E6CA8}" type="presParOf" srcId="{2FCB05C1-4F31-DA45-916B-B2E2FACE0571}" destId="{3959DB48-0EDA-1443-BC5C-2800A43B08DA}" srcOrd="0" destOrd="0" presId="urn:microsoft.com/office/officeart/2008/layout/RadialCluster"/>
    <dgm:cxn modelId="{DDCE901A-6BEE-9A43-BB03-7ED328A7C903}" type="presParOf" srcId="{2FCB05C1-4F31-DA45-916B-B2E2FACE0571}" destId="{F52A6FD6-305F-5A49-8D9B-1EC2AE4129E2}" srcOrd="1" destOrd="0" presId="urn:microsoft.com/office/officeart/2008/layout/RadialCluster"/>
    <dgm:cxn modelId="{90BDEB10-B09A-5347-9022-908EB55D2C37}" type="presParOf" srcId="{2FCB05C1-4F31-DA45-916B-B2E2FACE0571}" destId="{5FCE82BC-EC7A-C047-83A4-DBC56AF1BD5C}" srcOrd="2" destOrd="0" presId="urn:microsoft.com/office/officeart/2008/layout/RadialCluster"/>
    <dgm:cxn modelId="{CDA3A75C-BE49-0C40-8A17-722811A76AF9}" type="presParOf" srcId="{2FCB05C1-4F31-DA45-916B-B2E2FACE0571}" destId="{3A1B18E2-079D-6A4D-9622-2E1D1E9962B0}" srcOrd="3" destOrd="0" presId="urn:microsoft.com/office/officeart/2008/layout/RadialCluster"/>
    <dgm:cxn modelId="{26E7FE16-731A-AF40-9C64-451C0279B964}" type="presParOf" srcId="{2FCB05C1-4F31-DA45-916B-B2E2FACE0571}" destId="{D411C877-ED7D-4F4A-A11A-C5BAB8F964AA}" srcOrd="4" destOrd="0" presId="urn:microsoft.com/office/officeart/2008/layout/RadialCluster"/>
    <dgm:cxn modelId="{33751719-228D-0D45-A495-8B4AC4C86208}" type="presParOf" srcId="{2FCB05C1-4F31-DA45-916B-B2E2FACE0571}" destId="{BAA28F97-5DF1-B24A-BD07-D177CE35438E}" srcOrd="5" destOrd="0" presId="urn:microsoft.com/office/officeart/2008/layout/RadialCluster"/>
    <dgm:cxn modelId="{DEFD278C-3703-B04D-BD1E-21CFA7B29709}" type="presParOf" srcId="{2FCB05C1-4F31-DA45-916B-B2E2FACE0571}" destId="{0644AD5C-04ED-E743-BC62-D9843B701535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9DB48-0EDA-1443-BC5C-2800A43B08DA}">
      <dsp:nvSpPr>
        <dsp:cNvPr id="0" name=""/>
        <dsp:cNvSpPr/>
      </dsp:nvSpPr>
      <dsp:spPr>
        <a:xfrm>
          <a:off x="2438399" y="1890712"/>
          <a:ext cx="1219200" cy="121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EDB</a:t>
          </a:r>
          <a:endParaRPr lang="en-US" sz="3600" kern="1200" dirty="0"/>
        </a:p>
      </dsp:txBody>
      <dsp:txXfrm>
        <a:off x="2497915" y="1950228"/>
        <a:ext cx="1100168" cy="1100168"/>
      </dsp:txXfrm>
    </dsp:sp>
    <dsp:sp modelId="{F52A6FD6-305F-5A49-8D9B-1EC2AE4129E2}">
      <dsp:nvSpPr>
        <dsp:cNvPr id="0" name=""/>
        <dsp:cNvSpPr/>
      </dsp:nvSpPr>
      <dsp:spPr>
        <a:xfrm rot="16200000">
          <a:off x="2620390" y="1463103"/>
          <a:ext cx="85521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521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CE82BC-EC7A-C047-83A4-DBC56AF1BD5C}">
      <dsp:nvSpPr>
        <dsp:cNvPr id="0" name=""/>
        <dsp:cNvSpPr/>
      </dsp:nvSpPr>
      <dsp:spPr>
        <a:xfrm>
          <a:off x="2639567" y="218630"/>
          <a:ext cx="816864" cy="81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XPL</a:t>
          </a:r>
          <a:endParaRPr lang="en-US" sz="3100" kern="1200" dirty="0"/>
        </a:p>
      </dsp:txBody>
      <dsp:txXfrm>
        <a:off x="2679443" y="258506"/>
        <a:ext cx="737112" cy="737112"/>
      </dsp:txXfrm>
    </dsp:sp>
    <dsp:sp modelId="{3A1B18E2-079D-6A4D-9622-2E1D1E9962B0}">
      <dsp:nvSpPr>
        <dsp:cNvPr id="0" name=""/>
        <dsp:cNvSpPr/>
      </dsp:nvSpPr>
      <dsp:spPr>
        <a:xfrm rot="1800000">
          <a:off x="3610861" y="3026697"/>
          <a:ext cx="6977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772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11C877-ED7D-4F4A-A11A-C5BAB8F964AA}">
      <dsp:nvSpPr>
        <dsp:cNvPr id="0" name=""/>
        <dsp:cNvSpPr/>
      </dsp:nvSpPr>
      <dsp:spPr>
        <a:xfrm>
          <a:off x="4261850" y="3028505"/>
          <a:ext cx="816864" cy="81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ESL</a:t>
          </a:r>
          <a:endParaRPr lang="en-US" sz="3300" kern="1200" dirty="0"/>
        </a:p>
      </dsp:txBody>
      <dsp:txXfrm>
        <a:off x="4301726" y="3068381"/>
        <a:ext cx="737112" cy="737112"/>
      </dsp:txXfrm>
    </dsp:sp>
    <dsp:sp modelId="{BAA28F97-5DF1-B24A-BD07-D177CE35438E}">
      <dsp:nvSpPr>
        <dsp:cNvPr id="0" name=""/>
        <dsp:cNvSpPr/>
      </dsp:nvSpPr>
      <dsp:spPr>
        <a:xfrm rot="9000000">
          <a:off x="1787411" y="3026697"/>
          <a:ext cx="6977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772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4AD5C-04ED-E743-BC62-D9843B701535}">
      <dsp:nvSpPr>
        <dsp:cNvPr id="0" name=""/>
        <dsp:cNvSpPr/>
      </dsp:nvSpPr>
      <dsp:spPr>
        <a:xfrm>
          <a:off x="1017285" y="3028505"/>
          <a:ext cx="816864" cy="81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GUI</a:t>
          </a:r>
          <a:endParaRPr lang="en-US" sz="3000" kern="1200" dirty="0"/>
        </a:p>
      </dsp:txBody>
      <dsp:txXfrm>
        <a:off x="1057161" y="3068381"/>
        <a:ext cx="737112" cy="737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3C7-EE67-684C-AFB0-591E2E6D8C6B}" type="datetimeFigureOut">
              <a:rPr lang="en-US" smtClean="0"/>
              <a:t>14/06/16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9C4-8DD5-9F4A-B136-7AFFAEF5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8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3C7-EE67-684C-AFB0-591E2E6D8C6B}" type="datetimeFigureOut">
              <a:rPr lang="en-US" smtClean="0"/>
              <a:t>14/06/16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9C4-8DD5-9F4A-B136-7AFFAEF5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3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3C7-EE67-684C-AFB0-591E2E6D8C6B}" type="datetimeFigureOut">
              <a:rPr lang="en-US" smtClean="0"/>
              <a:t>14/06/16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9C4-8DD5-9F4A-B136-7AFFAEF5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3C7-EE67-684C-AFB0-591E2E6D8C6B}" type="datetimeFigureOut">
              <a:rPr lang="en-US" smtClean="0"/>
              <a:t>14/06/16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9C4-8DD5-9F4A-B136-7AFFAEF5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6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3C7-EE67-684C-AFB0-591E2E6D8C6B}" type="datetimeFigureOut">
              <a:rPr lang="en-US" smtClean="0"/>
              <a:t>14/06/16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9C4-8DD5-9F4A-B136-7AFFAEF5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2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3C7-EE67-684C-AFB0-591E2E6D8C6B}" type="datetimeFigureOut">
              <a:rPr lang="en-US" smtClean="0"/>
              <a:t>14/06/16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9C4-8DD5-9F4A-B136-7AFFAEF5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5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3C7-EE67-684C-AFB0-591E2E6D8C6B}" type="datetimeFigureOut">
              <a:rPr lang="en-US" smtClean="0"/>
              <a:t>14/06/16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9C4-8DD5-9F4A-B136-7AFFAEF5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9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3C7-EE67-684C-AFB0-591E2E6D8C6B}" type="datetimeFigureOut">
              <a:rPr lang="en-US" smtClean="0"/>
              <a:t>14/06/16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9C4-8DD5-9F4A-B136-7AFFAEF5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3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3C7-EE67-684C-AFB0-591E2E6D8C6B}" type="datetimeFigureOut">
              <a:rPr lang="en-US" smtClean="0"/>
              <a:t>14/06/16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9C4-8DD5-9F4A-B136-7AFFAEF5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1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3C7-EE67-684C-AFB0-591E2E6D8C6B}" type="datetimeFigureOut">
              <a:rPr lang="en-US" smtClean="0"/>
              <a:t>14/06/16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9C4-8DD5-9F4A-B136-7AFFAEF5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3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3C7-EE67-684C-AFB0-591E2E6D8C6B}" type="datetimeFigureOut">
              <a:rPr lang="en-US" smtClean="0"/>
              <a:t>14/06/16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9C4-8DD5-9F4A-B136-7AFFAEF5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B13C7-EE67-684C-AFB0-591E2E6D8C6B}" type="datetimeFigureOut">
              <a:rPr lang="en-US" smtClean="0"/>
              <a:t>14/06/16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BD9C4-8DD5-9F4A-B136-7AFFAEF5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9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873594" y="2433130"/>
            <a:ext cx="94071" cy="12934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10571" y="2367441"/>
            <a:ext cx="799603" cy="2596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Loaded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284878" y="2794095"/>
            <a:ext cx="928953" cy="2596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Initialized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Elbow Connector 24"/>
          <p:cNvCxnSpPr>
            <a:stCxn id="5" idx="6"/>
            <a:endCxn id="6" idx="2"/>
          </p:cNvCxnSpPr>
          <p:nvPr/>
        </p:nvCxnSpPr>
        <p:spPr>
          <a:xfrm flipV="1">
            <a:off x="1967665" y="2497279"/>
            <a:ext cx="442906" cy="522"/>
          </a:xfrm>
          <a:prstGeom prst="bentConnector3">
            <a:avLst>
              <a:gd name="adj1" fmla="val 50000"/>
            </a:avLst>
          </a:prstGeom>
          <a:ln w="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6" idx="6"/>
            <a:endCxn id="13" idx="0"/>
          </p:cNvCxnSpPr>
          <p:nvPr/>
        </p:nvCxnSpPr>
        <p:spPr>
          <a:xfrm>
            <a:off x="3210174" y="2497279"/>
            <a:ext cx="539181" cy="296816"/>
          </a:xfrm>
          <a:prstGeom prst="bentConnector2">
            <a:avLst/>
          </a:prstGeom>
          <a:ln w="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285663" y="3454344"/>
            <a:ext cx="928953" cy="2596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Executing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Elbow Connector 54"/>
          <p:cNvCxnSpPr>
            <a:stCxn id="13" idx="4"/>
            <a:endCxn id="37" idx="0"/>
          </p:cNvCxnSpPr>
          <p:nvPr/>
        </p:nvCxnSpPr>
        <p:spPr>
          <a:xfrm rot="16200000" flipH="1">
            <a:off x="3549460" y="3253664"/>
            <a:ext cx="400574" cy="785"/>
          </a:xfrm>
          <a:prstGeom prst="bentConnector3">
            <a:avLst>
              <a:gd name="adj1" fmla="val 50000"/>
            </a:avLst>
          </a:prstGeom>
          <a:ln w="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37" idx="7"/>
            <a:endCxn id="37" idx="5"/>
          </p:cNvCxnSpPr>
          <p:nvPr/>
        </p:nvCxnSpPr>
        <p:spPr>
          <a:xfrm rot="16200000" flipH="1">
            <a:off x="3986765" y="3584181"/>
            <a:ext cx="183617" cy="12700"/>
          </a:xfrm>
          <a:prstGeom prst="curvedConnector5">
            <a:avLst>
              <a:gd name="adj1" fmla="val -124498"/>
              <a:gd name="adj2" fmla="val 2643386"/>
              <a:gd name="adj3" fmla="val 224498"/>
            </a:avLst>
          </a:prstGeom>
          <a:ln w="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37" idx="1"/>
            <a:endCxn id="37" idx="3"/>
          </p:cNvCxnSpPr>
          <p:nvPr/>
        </p:nvCxnSpPr>
        <p:spPr>
          <a:xfrm rot="16200000" flipH="1">
            <a:off x="3329896" y="3584181"/>
            <a:ext cx="183617" cy="12700"/>
          </a:xfrm>
          <a:prstGeom prst="curvedConnector5">
            <a:avLst>
              <a:gd name="adj1" fmla="val -124498"/>
              <a:gd name="adj2" fmla="val -2603819"/>
              <a:gd name="adj3" fmla="val 224498"/>
            </a:avLst>
          </a:prstGeom>
          <a:ln w="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3703104" y="4019314"/>
            <a:ext cx="94071" cy="12934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>
            <a:stCxn id="37" idx="4"/>
            <a:endCxn id="76" idx="0"/>
          </p:cNvCxnSpPr>
          <p:nvPr/>
        </p:nvCxnSpPr>
        <p:spPr>
          <a:xfrm>
            <a:off x="3750140" y="3714019"/>
            <a:ext cx="0" cy="305295"/>
          </a:xfrm>
          <a:prstGeom prst="straightConnector1">
            <a:avLst/>
          </a:prstGeom>
          <a:ln w="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995758" y="2325408"/>
            <a:ext cx="365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load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741552" y="2519394"/>
            <a:ext cx="530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initialize</a:t>
            </a:r>
            <a:endParaRPr 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3257284" y="3085519"/>
            <a:ext cx="5472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step/run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98115" y="3714019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step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279293" y="3803870"/>
            <a:ext cx="5472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step/run</a:t>
            </a:r>
            <a:endParaRPr 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2530264" y="3454344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run </a:t>
            </a:r>
            <a:r>
              <a:rPr lang="en-US" sz="800" dirty="0" smtClean="0"/>
              <a:t>to </a:t>
            </a:r>
            <a:endParaRPr lang="en-US" sz="800" dirty="0"/>
          </a:p>
          <a:p>
            <a:pPr algn="ctr"/>
            <a:r>
              <a:rPr lang="en-US" sz="800" dirty="0"/>
              <a:t>breakpoint</a:t>
            </a:r>
          </a:p>
        </p:txBody>
      </p:sp>
    </p:spTree>
    <p:extLst>
      <p:ext uri="{BB962C8B-B14F-4D97-AF65-F5344CB8AC3E}">
        <p14:creationId xmlns:p14="http://schemas.microsoft.com/office/powerpoint/2010/main" val="1727667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2246" y="819187"/>
            <a:ext cx="1146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GB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ESL</a:t>
            </a:r>
            <a:endParaRPr lang="en-GB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811" y="2967335"/>
            <a:ext cx="3200378" cy="270843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GB" sz="17000" b="1" dirty="0" smtClean="0">
                <a:ln w="11430"/>
                <a:solidFill>
                  <a:srgbClr val="008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ESL</a:t>
            </a:r>
            <a:endParaRPr lang="en-GB" sz="17000" b="1" dirty="0">
              <a:ln w="11430"/>
              <a:solidFill>
                <a:srgbClr val="008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4434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1545947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7765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21</Words>
  <Application>Microsoft Macintosh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Sheffield Halla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Clark</dc:creator>
  <cp:lastModifiedBy>Tony Clark</cp:lastModifiedBy>
  <cp:revision>10</cp:revision>
  <dcterms:created xsi:type="dcterms:W3CDTF">2016-06-11T05:15:37Z</dcterms:created>
  <dcterms:modified xsi:type="dcterms:W3CDTF">2016-06-15T07:43:48Z</dcterms:modified>
</cp:coreProperties>
</file>