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5" r:id="rId7"/>
    <p:sldId id="266" r:id="rId8"/>
    <p:sldId id="267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9AFE-B27F-9B6D-D3D3-DF83D7F81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74428-BF74-3E3C-613D-29444D19E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A4C30-7EBD-B011-6515-9A581DFE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F007-4522-428C-8C16-D3333E09CB25}" type="datetimeFigureOut">
              <a:rPr lang="en-US" smtClean="0"/>
              <a:t>06/15/2023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91298-9257-F6CE-6407-5DFE0C51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8F087-A71B-0087-8400-37BB4BFA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7D75-45AF-4864-9D0E-7B553C5C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3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D7A15-7D99-23E9-DB1E-5D741125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D3DDF-BBD2-DA50-A3B4-4521AB0CE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04C85-A562-DAFE-B313-F7390A8E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F007-4522-428C-8C16-D3333E09CB25}" type="datetimeFigureOut">
              <a:rPr lang="en-US" smtClean="0"/>
              <a:t>06/15/2023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AA332-24DC-5C5E-5DDB-B5C2CFF8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10455-1004-DF58-FFCB-5D6963F8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7D75-45AF-4864-9D0E-7B553C5C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5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8329C-F2AE-CCC7-FF1D-3E525C56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00B68-F33D-C43A-FD61-673B05394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1DB4E-9C46-9F5B-1F20-2F053E7D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F007-4522-428C-8C16-D3333E09CB25}" type="datetimeFigureOut">
              <a:rPr lang="en-US" smtClean="0"/>
              <a:t>06/15/2023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EC48-604C-58B1-8660-256A8953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A586-4775-938C-B5CA-E19B2F07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7D75-45AF-4864-9D0E-7B553C5C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6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41A8-41FB-EC55-9863-6250C3EB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D9959-E7D1-2967-6DDA-45C9FD7FA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D4895-595B-3F42-49BB-580C6B6E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F007-4522-428C-8C16-D3333E09CB25}" type="datetimeFigureOut">
              <a:rPr lang="en-US" smtClean="0"/>
              <a:t>06/15/2023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854BF-CAFA-2A71-A01B-21759192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50311-94D0-1566-4CBB-226CD708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7D75-45AF-4864-9D0E-7B553C5C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7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F6-AE2A-F2DB-0586-B8284529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3A961-680E-8D7D-FCDD-9EAE739CE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5FB17-FDCD-3571-BD88-17A0F353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F007-4522-428C-8C16-D3333E09CB25}" type="datetimeFigureOut">
              <a:rPr lang="en-US" smtClean="0"/>
              <a:t>06/15/2023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A2922-0A74-BA32-549E-72548FEB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BFF6D-AE43-4E13-1BB0-76C0D1CA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7D75-45AF-4864-9D0E-7B553C5C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6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0D7B-F785-F33E-AAA7-69A71D21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599A-0DB1-6EBE-31E0-247D47967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789FC-01C0-81F2-F382-33A1478BF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3732F-6A15-A140-1614-1EAC95FD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F007-4522-428C-8C16-D3333E09CB25}" type="datetimeFigureOut">
              <a:rPr lang="en-US" smtClean="0"/>
              <a:t>06/15/2023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1A9DE-68DC-8F9F-E2AA-4BA0CE50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366EA-7F06-B394-6A1B-35E59C50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7D75-45AF-4864-9D0E-7B553C5C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3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2CDA-1E95-BE97-1947-4CA475FE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8AEFF-897F-10AE-D086-3C0D4E27C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F87FC-BDDA-B52E-9786-B261CD985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D539F-F8F7-107D-B6DF-B728C5F69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CAA8C-89AE-3B17-3EE9-399CD5F4F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6C33D-9EB0-9FB8-69AE-D7407972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F007-4522-428C-8C16-D3333E09CB25}" type="datetimeFigureOut">
              <a:rPr lang="en-US" smtClean="0"/>
              <a:t>06/15/2023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77142-B225-DE8F-E10A-815E0D5A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B136F-72A9-E03C-1A94-843FAC33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7D75-45AF-4864-9D0E-7B553C5C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3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8B3C-8E3A-9797-E4B5-C0EA712C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E7D24-13B0-7A11-1E68-A35816D9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F007-4522-428C-8C16-D3333E09CB25}" type="datetimeFigureOut">
              <a:rPr lang="en-US" smtClean="0"/>
              <a:t>06/15/2023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4DA63-38F3-D534-9794-CF51DF6E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1288F-2EEC-EF82-81BC-2441083D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7D75-45AF-4864-9D0E-7B553C5C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2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87385-AD79-8D6D-C60B-20F2EC16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F007-4522-428C-8C16-D3333E09CB25}" type="datetimeFigureOut">
              <a:rPr lang="en-US" smtClean="0"/>
              <a:t>06/15/2023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55DB7-2A31-670C-FF79-0BBAECAB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AE544-AD85-54C6-CD34-45FC56FE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7D75-45AF-4864-9D0E-7B553C5C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8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46B7-C72B-2BCD-28D8-309F3F53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5F451-5CE9-CF69-E1D9-E2F6AE5AC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A374E-F632-76AF-92F0-FFF86F156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14F6E-02E4-ADB8-0534-B314F7C8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F007-4522-428C-8C16-D3333E09CB25}" type="datetimeFigureOut">
              <a:rPr lang="en-US" smtClean="0"/>
              <a:t>06/15/2023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5518A-4203-0AF8-097F-06696646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9099D-1C54-048B-8B6A-3B9DA29D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7D75-45AF-4864-9D0E-7B553C5C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55F4-28E9-BD9E-C985-0351C7A7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50778-3873-E85C-ED34-6F994FB61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224CC-4D0C-2EFF-7C78-1AD9F99B7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67A61-BBEE-DBC1-0BC5-A142D36B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F007-4522-428C-8C16-D3333E09CB25}" type="datetimeFigureOut">
              <a:rPr lang="en-US" smtClean="0"/>
              <a:t>06/15/2023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A7BCF-D6EB-1209-9229-00474671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4DE98-F14B-A474-C1A5-7839B093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7D75-45AF-4864-9D0E-7B553C5C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49E35-A00F-CFFE-C6F9-565D12EB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2093B-9353-3588-AEA7-75D40103E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CC434-1886-B9F7-94FC-9DA53EF3D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DF007-4522-428C-8C16-D3333E09CB25}" type="datetimeFigureOut">
              <a:rPr lang="en-US" smtClean="0"/>
              <a:t>06/15/2023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268DB-2DEF-FC82-B34D-0F1529889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30943-CE35-7457-9432-FBBBB5FA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47D75-45AF-4864-9D0E-7B553C5C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9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C0CCF94-9536-4A63-8FF2-E37827C92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970655A-F4C2-4D7E-BAB6-D3BFC5CA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8174"/>
            <a:ext cx="12192000" cy="4939827"/>
          </a:xfrm>
          <a:custGeom>
            <a:avLst/>
            <a:gdLst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499101 w 12192000"/>
              <a:gd name="connsiteY144" fmla="*/ 232983 h 4939827"/>
              <a:gd name="connsiteX145" fmla="*/ 4558432 w 12192000"/>
              <a:gd name="connsiteY145" fmla="*/ 269194 h 4939827"/>
              <a:gd name="connsiteX146" fmla="*/ 4635061 w 12192000"/>
              <a:gd name="connsiteY146" fmla="*/ 280682 h 4939827"/>
              <a:gd name="connsiteX147" fmla="*/ 4680829 w 12192000"/>
              <a:gd name="connsiteY147" fmla="*/ 287953 h 4939827"/>
              <a:gd name="connsiteX148" fmla="*/ 4807427 w 12192000"/>
              <a:gd name="connsiteY148" fmla="*/ 276835 h 4939827"/>
              <a:gd name="connsiteX149" fmla="*/ 5028933 w 12192000"/>
              <a:gd name="connsiteY149" fmla="*/ 183887 h 4939827"/>
              <a:gd name="connsiteX150" fmla="*/ 5093642 w 12192000"/>
              <a:gd name="connsiteY150" fmla="*/ 177214 h 4939827"/>
              <a:gd name="connsiteX151" fmla="*/ 5102642 w 12192000"/>
              <a:gd name="connsiteY151" fmla="*/ 186816 h 4939827"/>
              <a:gd name="connsiteX152" fmla="*/ 5193590 w 12192000"/>
              <a:gd name="connsiteY152" fmla="*/ 136361 h 4939827"/>
              <a:gd name="connsiteX153" fmla="*/ 5323922 w 12192000"/>
              <a:gd name="connsiteY153" fmla="*/ 146332 h 4939827"/>
              <a:gd name="connsiteX154" fmla="*/ 5421860 w 12192000"/>
              <a:gd name="connsiteY154" fmla="*/ 167298 h 4939827"/>
              <a:gd name="connsiteX155" fmla="*/ 5476948 w 12192000"/>
              <a:gd name="connsiteY155" fmla="*/ 173249 h 4939827"/>
              <a:gd name="connsiteX156" fmla="*/ 5516842 w 12192000"/>
              <a:gd name="connsiteY156" fmla="*/ 184018 h 4939827"/>
              <a:gd name="connsiteX157" fmla="*/ 5619415 w 12192000"/>
              <a:gd name="connsiteY157" fmla="*/ 176781 h 4939827"/>
              <a:gd name="connsiteX158" fmla="*/ 5789867 w 12192000"/>
              <a:gd name="connsiteY158" fmla="*/ 150304 h 4939827"/>
              <a:gd name="connsiteX159" fmla="*/ 5825953 w 12192000"/>
              <a:gd name="connsiteY159" fmla="*/ 147907 h 4939827"/>
              <a:gd name="connsiteX160" fmla="*/ 5856168 w 12192000"/>
              <a:gd name="connsiteY160" fmla="*/ 158719 h 4939827"/>
              <a:gd name="connsiteX161" fmla="*/ 5862476 w 12192000"/>
              <a:gd name="connsiteY161" fmla="*/ 172447 h 4939827"/>
              <a:gd name="connsiteX162" fmla="*/ 5882195 w 12192000"/>
              <a:gd name="connsiteY162" fmla="*/ 173195 h 4939827"/>
              <a:gd name="connsiteX163" fmla="*/ 5887271 w 12192000"/>
              <a:gd name="connsiteY163" fmla="*/ 176084 h 4939827"/>
              <a:gd name="connsiteX164" fmla="*/ 5916552 w 12192000"/>
              <a:gd name="connsiteY164" fmla="*/ 189955 h 4939827"/>
              <a:gd name="connsiteX165" fmla="*/ 5983240 w 12192000"/>
              <a:gd name="connsiteY165" fmla="*/ 152755 h 4939827"/>
              <a:gd name="connsiteX166" fmla="*/ 6061852 w 12192000"/>
              <a:gd name="connsiteY166" fmla="*/ 161953 h 4939827"/>
              <a:gd name="connsiteX167" fmla="*/ 6408386 w 12192000"/>
              <a:gd name="connsiteY167" fmla="*/ 157590 h 4939827"/>
              <a:gd name="connsiteX168" fmla="*/ 6531386 w 12192000"/>
              <a:gd name="connsiteY168" fmla="*/ 156103 h 4939827"/>
              <a:gd name="connsiteX169" fmla="*/ 6721509 w 12192000"/>
              <a:gd name="connsiteY169" fmla="*/ 54829 h 4939827"/>
              <a:gd name="connsiteX170" fmla="*/ 6947884 w 12192000"/>
              <a:gd name="connsiteY170" fmla="*/ 47587 h 4939827"/>
              <a:gd name="connsiteX171" fmla="*/ 6965101 w 12192000"/>
              <a:gd name="connsiteY171" fmla="*/ 25718 h 4939827"/>
              <a:gd name="connsiteX172" fmla="*/ 6986370 w 12192000"/>
              <a:gd name="connsiteY172" fmla="*/ 12659 h 4939827"/>
              <a:gd name="connsiteX173" fmla="*/ 6989536 w 12192000"/>
              <a:gd name="connsiteY173" fmla="*/ 14528 h 4939827"/>
              <a:gd name="connsiteX174" fmla="*/ 7015933 w 12192000"/>
              <a:gd name="connsiteY174" fmla="*/ 9653 h 4939827"/>
              <a:gd name="connsiteX175" fmla="*/ 7020592 w 12192000"/>
              <a:gd name="connsiteY175" fmla="*/ 1651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558432 w 12192000"/>
              <a:gd name="connsiteY144" fmla="*/ 269194 h 4939827"/>
              <a:gd name="connsiteX145" fmla="*/ 4635061 w 12192000"/>
              <a:gd name="connsiteY145" fmla="*/ 280682 h 4939827"/>
              <a:gd name="connsiteX146" fmla="*/ 4680829 w 12192000"/>
              <a:gd name="connsiteY146" fmla="*/ 287953 h 4939827"/>
              <a:gd name="connsiteX147" fmla="*/ 4807427 w 12192000"/>
              <a:gd name="connsiteY147" fmla="*/ 276835 h 4939827"/>
              <a:gd name="connsiteX148" fmla="*/ 5028933 w 12192000"/>
              <a:gd name="connsiteY148" fmla="*/ 183887 h 4939827"/>
              <a:gd name="connsiteX149" fmla="*/ 5093642 w 12192000"/>
              <a:gd name="connsiteY149" fmla="*/ 177214 h 4939827"/>
              <a:gd name="connsiteX150" fmla="*/ 5102642 w 12192000"/>
              <a:gd name="connsiteY150" fmla="*/ 186816 h 4939827"/>
              <a:gd name="connsiteX151" fmla="*/ 5193590 w 12192000"/>
              <a:gd name="connsiteY151" fmla="*/ 136361 h 4939827"/>
              <a:gd name="connsiteX152" fmla="*/ 5323922 w 12192000"/>
              <a:gd name="connsiteY152" fmla="*/ 146332 h 4939827"/>
              <a:gd name="connsiteX153" fmla="*/ 5421860 w 12192000"/>
              <a:gd name="connsiteY153" fmla="*/ 167298 h 4939827"/>
              <a:gd name="connsiteX154" fmla="*/ 5476948 w 12192000"/>
              <a:gd name="connsiteY154" fmla="*/ 173249 h 4939827"/>
              <a:gd name="connsiteX155" fmla="*/ 5516842 w 12192000"/>
              <a:gd name="connsiteY155" fmla="*/ 184018 h 4939827"/>
              <a:gd name="connsiteX156" fmla="*/ 5619415 w 12192000"/>
              <a:gd name="connsiteY156" fmla="*/ 176781 h 4939827"/>
              <a:gd name="connsiteX157" fmla="*/ 5789867 w 12192000"/>
              <a:gd name="connsiteY157" fmla="*/ 150304 h 4939827"/>
              <a:gd name="connsiteX158" fmla="*/ 5825953 w 12192000"/>
              <a:gd name="connsiteY158" fmla="*/ 147907 h 4939827"/>
              <a:gd name="connsiteX159" fmla="*/ 5856168 w 12192000"/>
              <a:gd name="connsiteY159" fmla="*/ 158719 h 4939827"/>
              <a:gd name="connsiteX160" fmla="*/ 5862476 w 12192000"/>
              <a:gd name="connsiteY160" fmla="*/ 172447 h 4939827"/>
              <a:gd name="connsiteX161" fmla="*/ 5882195 w 12192000"/>
              <a:gd name="connsiteY161" fmla="*/ 173195 h 4939827"/>
              <a:gd name="connsiteX162" fmla="*/ 5887271 w 12192000"/>
              <a:gd name="connsiteY162" fmla="*/ 176084 h 4939827"/>
              <a:gd name="connsiteX163" fmla="*/ 5916552 w 12192000"/>
              <a:gd name="connsiteY163" fmla="*/ 189955 h 4939827"/>
              <a:gd name="connsiteX164" fmla="*/ 5983240 w 12192000"/>
              <a:gd name="connsiteY164" fmla="*/ 152755 h 4939827"/>
              <a:gd name="connsiteX165" fmla="*/ 6061852 w 12192000"/>
              <a:gd name="connsiteY165" fmla="*/ 161953 h 4939827"/>
              <a:gd name="connsiteX166" fmla="*/ 6408386 w 12192000"/>
              <a:gd name="connsiteY166" fmla="*/ 157590 h 4939827"/>
              <a:gd name="connsiteX167" fmla="*/ 6531386 w 12192000"/>
              <a:gd name="connsiteY167" fmla="*/ 156103 h 4939827"/>
              <a:gd name="connsiteX168" fmla="*/ 6721509 w 12192000"/>
              <a:gd name="connsiteY168" fmla="*/ 54829 h 4939827"/>
              <a:gd name="connsiteX169" fmla="*/ 6947884 w 12192000"/>
              <a:gd name="connsiteY169" fmla="*/ 47587 h 4939827"/>
              <a:gd name="connsiteX170" fmla="*/ 6965101 w 12192000"/>
              <a:gd name="connsiteY170" fmla="*/ 25718 h 4939827"/>
              <a:gd name="connsiteX171" fmla="*/ 6986370 w 12192000"/>
              <a:gd name="connsiteY171" fmla="*/ 12659 h 4939827"/>
              <a:gd name="connsiteX172" fmla="*/ 6989536 w 12192000"/>
              <a:gd name="connsiteY172" fmla="*/ 14528 h 4939827"/>
              <a:gd name="connsiteX173" fmla="*/ 7015933 w 12192000"/>
              <a:gd name="connsiteY173" fmla="*/ 9653 h 4939827"/>
              <a:gd name="connsiteX174" fmla="*/ 7020592 w 12192000"/>
              <a:gd name="connsiteY174" fmla="*/ 1651 h 4939827"/>
              <a:gd name="connsiteX175" fmla="*/ 7025905 w 12192000"/>
              <a:gd name="connsiteY17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680829 w 12192000"/>
              <a:gd name="connsiteY145" fmla="*/ 287953 h 4939827"/>
              <a:gd name="connsiteX146" fmla="*/ 4807427 w 12192000"/>
              <a:gd name="connsiteY146" fmla="*/ 276835 h 4939827"/>
              <a:gd name="connsiteX147" fmla="*/ 5028933 w 12192000"/>
              <a:gd name="connsiteY147" fmla="*/ 183887 h 4939827"/>
              <a:gd name="connsiteX148" fmla="*/ 5093642 w 12192000"/>
              <a:gd name="connsiteY148" fmla="*/ 177214 h 4939827"/>
              <a:gd name="connsiteX149" fmla="*/ 5102642 w 12192000"/>
              <a:gd name="connsiteY149" fmla="*/ 186816 h 4939827"/>
              <a:gd name="connsiteX150" fmla="*/ 5193590 w 12192000"/>
              <a:gd name="connsiteY150" fmla="*/ 136361 h 4939827"/>
              <a:gd name="connsiteX151" fmla="*/ 5323922 w 12192000"/>
              <a:gd name="connsiteY151" fmla="*/ 146332 h 4939827"/>
              <a:gd name="connsiteX152" fmla="*/ 5421860 w 12192000"/>
              <a:gd name="connsiteY152" fmla="*/ 167298 h 4939827"/>
              <a:gd name="connsiteX153" fmla="*/ 5476948 w 12192000"/>
              <a:gd name="connsiteY153" fmla="*/ 173249 h 4939827"/>
              <a:gd name="connsiteX154" fmla="*/ 5516842 w 12192000"/>
              <a:gd name="connsiteY154" fmla="*/ 184018 h 4939827"/>
              <a:gd name="connsiteX155" fmla="*/ 5619415 w 12192000"/>
              <a:gd name="connsiteY155" fmla="*/ 176781 h 4939827"/>
              <a:gd name="connsiteX156" fmla="*/ 5789867 w 12192000"/>
              <a:gd name="connsiteY156" fmla="*/ 150304 h 4939827"/>
              <a:gd name="connsiteX157" fmla="*/ 5825953 w 12192000"/>
              <a:gd name="connsiteY157" fmla="*/ 147907 h 4939827"/>
              <a:gd name="connsiteX158" fmla="*/ 5856168 w 12192000"/>
              <a:gd name="connsiteY158" fmla="*/ 158719 h 4939827"/>
              <a:gd name="connsiteX159" fmla="*/ 5862476 w 12192000"/>
              <a:gd name="connsiteY159" fmla="*/ 172447 h 4939827"/>
              <a:gd name="connsiteX160" fmla="*/ 5882195 w 12192000"/>
              <a:gd name="connsiteY160" fmla="*/ 173195 h 4939827"/>
              <a:gd name="connsiteX161" fmla="*/ 5887271 w 12192000"/>
              <a:gd name="connsiteY161" fmla="*/ 176084 h 4939827"/>
              <a:gd name="connsiteX162" fmla="*/ 5916552 w 12192000"/>
              <a:gd name="connsiteY162" fmla="*/ 189955 h 4939827"/>
              <a:gd name="connsiteX163" fmla="*/ 5983240 w 12192000"/>
              <a:gd name="connsiteY163" fmla="*/ 152755 h 4939827"/>
              <a:gd name="connsiteX164" fmla="*/ 6061852 w 12192000"/>
              <a:gd name="connsiteY164" fmla="*/ 161953 h 4939827"/>
              <a:gd name="connsiteX165" fmla="*/ 6408386 w 12192000"/>
              <a:gd name="connsiteY165" fmla="*/ 157590 h 4939827"/>
              <a:gd name="connsiteX166" fmla="*/ 6531386 w 12192000"/>
              <a:gd name="connsiteY166" fmla="*/ 156103 h 4939827"/>
              <a:gd name="connsiteX167" fmla="*/ 6721509 w 12192000"/>
              <a:gd name="connsiteY167" fmla="*/ 54829 h 4939827"/>
              <a:gd name="connsiteX168" fmla="*/ 6947884 w 12192000"/>
              <a:gd name="connsiteY168" fmla="*/ 47587 h 4939827"/>
              <a:gd name="connsiteX169" fmla="*/ 6965101 w 12192000"/>
              <a:gd name="connsiteY169" fmla="*/ 25718 h 4939827"/>
              <a:gd name="connsiteX170" fmla="*/ 6986370 w 12192000"/>
              <a:gd name="connsiteY170" fmla="*/ 12659 h 4939827"/>
              <a:gd name="connsiteX171" fmla="*/ 6989536 w 12192000"/>
              <a:gd name="connsiteY171" fmla="*/ 14528 h 4939827"/>
              <a:gd name="connsiteX172" fmla="*/ 7015933 w 12192000"/>
              <a:gd name="connsiteY172" fmla="*/ 9653 h 4939827"/>
              <a:gd name="connsiteX173" fmla="*/ 7020592 w 12192000"/>
              <a:gd name="connsiteY173" fmla="*/ 1651 h 4939827"/>
              <a:gd name="connsiteX174" fmla="*/ 7025905 w 12192000"/>
              <a:gd name="connsiteY17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08386 w 12192000"/>
              <a:gd name="connsiteY164" fmla="*/ 157590 h 4939827"/>
              <a:gd name="connsiteX165" fmla="*/ 6531386 w 12192000"/>
              <a:gd name="connsiteY165" fmla="*/ 156103 h 4939827"/>
              <a:gd name="connsiteX166" fmla="*/ 6721509 w 12192000"/>
              <a:gd name="connsiteY166" fmla="*/ 54829 h 4939827"/>
              <a:gd name="connsiteX167" fmla="*/ 6947884 w 12192000"/>
              <a:gd name="connsiteY167" fmla="*/ 47587 h 4939827"/>
              <a:gd name="connsiteX168" fmla="*/ 6965101 w 12192000"/>
              <a:gd name="connsiteY168" fmla="*/ 25718 h 4939827"/>
              <a:gd name="connsiteX169" fmla="*/ 6986370 w 12192000"/>
              <a:gd name="connsiteY169" fmla="*/ 12659 h 4939827"/>
              <a:gd name="connsiteX170" fmla="*/ 6989536 w 12192000"/>
              <a:gd name="connsiteY170" fmla="*/ 14528 h 4939827"/>
              <a:gd name="connsiteX171" fmla="*/ 7015933 w 12192000"/>
              <a:gd name="connsiteY171" fmla="*/ 9653 h 4939827"/>
              <a:gd name="connsiteX172" fmla="*/ 7020592 w 12192000"/>
              <a:gd name="connsiteY172" fmla="*/ 1651 h 4939827"/>
              <a:gd name="connsiteX173" fmla="*/ 7025905 w 12192000"/>
              <a:gd name="connsiteY17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21509 w 12192000"/>
              <a:gd name="connsiteY165" fmla="*/ 54829 h 4939827"/>
              <a:gd name="connsiteX166" fmla="*/ 6947884 w 12192000"/>
              <a:gd name="connsiteY166" fmla="*/ 47587 h 4939827"/>
              <a:gd name="connsiteX167" fmla="*/ 6965101 w 12192000"/>
              <a:gd name="connsiteY167" fmla="*/ 25718 h 4939827"/>
              <a:gd name="connsiteX168" fmla="*/ 6986370 w 12192000"/>
              <a:gd name="connsiteY168" fmla="*/ 12659 h 4939827"/>
              <a:gd name="connsiteX169" fmla="*/ 6989536 w 12192000"/>
              <a:gd name="connsiteY169" fmla="*/ 14528 h 4939827"/>
              <a:gd name="connsiteX170" fmla="*/ 7015933 w 12192000"/>
              <a:gd name="connsiteY170" fmla="*/ 9653 h 4939827"/>
              <a:gd name="connsiteX171" fmla="*/ 7020592 w 12192000"/>
              <a:gd name="connsiteY171" fmla="*/ 1651 h 4939827"/>
              <a:gd name="connsiteX172" fmla="*/ 7025905 w 12192000"/>
              <a:gd name="connsiteY17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947884 w 12192000"/>
              <a:gd name="connsiteY165" fmla="*/ 47587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152287 w 12192000"/>
              <a:gd name="connsiteY163" fmla="*/ 116736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56458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922756 w 12192000"/>
              <a:gd name="connsiteY135" fmla="*/ 194044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98001 w 12192000"/>
              <a:gd name="connsiteY124" fmla="*/ 231941 h 4939827"/>
              <a:gd name="connsiteX125" fmla="*/ 3561557 w 12192000"/>
              <a:gd name="connsiteY125" fmla="*/ 228095 h 4939827"/>
              <a:gd name="connsiteX126" fmla="*/ 3611920 w 12192000"/>
              <a:gd name="connsiteY126" fmla="*/ 218094 h 4939827"/>
              <a:gd name="connsiteX127" fmla="*/ 3620528 w 12192000"/>
              <a:gd name="connsiteY127" fmla="*/ 218788 h 4939827"/>
              <a:gd name="connsiteX128" fmla="*/ 3620766 w 12192000"/>
              <a:gd name="connsiteY128" fmla="*/ 218511 h 4939827"/>
              <a:gd name="connsiteX129" fmla="*/ 3629977 w 12192000"/>
              <a:gd name="connsiteY129" fmla="*/ 218664 h 4939827"/>
              <a:gd name="connsiteX130" fmla="*/ 3636217 w 12192000"/>
              <a:gd name="connsiteY130" fmla="*/ 220048 h 4939827"/>
              <a:gd name="connsiteX131" fmla="*/ 3709484 w 12192000"/>
              <a:gd name="connsiteY131" fmla="*/ 186927 h 4939827"/>
              <a:gd name="connsiteX132" fmla="*/ 3761342 w 12192000"/>
              <a:gd name="connsiteY132" fmla="*/ 177474 h 4939827"/>
              <a:gd name="connsiteX133" fmla="*/ 3799748 w 12192000"/>
              <a:gd name="connsiteY133" fmla="*/ 167154 h 4939827"/>
              <a:gd name="connsiteX134" fmla="*/ 3922756 w 12192000"/>
              <a:gd name="connsiteY134" fmla="*/ 194044 h 4939827"/>
              <a:gd name="connsiteX135" fmla="*/ 4028476 w 12192000"/>
              <a:gd name="connsiteY135" fmla="*/ 223679 h 4939827"/>
              <a:gd name="connsiteX136" fmla="*/ 4191582 w 12192000"/>
              <a:gd name="connsiteY136" fmla="*/ 238952 h 4939827"/>
              <a:gd name="connsiteX137" fmla="*/ 4251024 w 12192000"/>
              <a:gd name="connsiteY137" fmla="*/ 240874 h 4939827"/>
              <a:gd name="connsiteX138" fmla="*/ 4355275 w 12192000"/>
              <a:gd name="connsiteY138" fmla="*/ 260205 h 4939827"/>
              <a:gd name="connsiteX139" fmla="*/ 4423807 w 12192000"/>
              <a:gd name="connsiteY139" fmla="*/ 270366 h 4939827"/>
              <a:gd name="connsiteX140" fmla="*/ 4558432 w 12192000"/>
              <a:gd name="connsiteY140" fmla="*/ 269194 h 4939827"/>
              <a:gd name="connsiteX141" fmla="*/ 4635061 w 12192000"/>
              <a:gd name="connsiteY141" fmla="*/ 280682 h 4939827"/>
              <a:gd name="connsiteX142" fmla="*/ 4807427 w 12192000"/>
              <a:gd name="connsiteY142" fmla="*/ 276835 h 4939827"/>
              <a:gd name="connsiteX143" fmla="*/ 5028933 w 12192000"/>
              <a:gd name="connsiteY143" fmla="*/ 183887 h 4939827"/>
              <a:gd name="connsiteX144" fmla="*/ 5093642 w 12192000"/>
              <a:gd name="connsiteY144" fmla="*/ 177214 h 4939827"/>
              <a:gd name="connsiteX145" fmla="*/ 5102642 w 12192000"/>
              <a:gd name="connsiteY145" fmla="*/ 186816 h 4939827"/>
              <a:gd name="connsiteX146" fmla="*/ 5193590 w 12192000"/>
              <a:gd name="connsiteY146" fmla="*/ 156458 h 4939827"/>
              <a:gd name="connsiteX147" fmla="*/ 5323922 w 12192000"/>
              <a:gd name="connsiteY147" fmla="*/ 146332 h 4939827"/>
              <a:gd name="connsiteX148" fmla="*/ 5421860 w 12192000"/>
              <a:gd name="connsiteY148" fmla="*/ 167298 h 4939827"/>
              <a:gd name="connsiteX149" fmla="*/ 5476948 w 12192000"/>
              <a:gd name="connsiteY149" fmla="*/ 173249 h 4939827"/>
              <a:gd name="connsiteX150" fmla="*/ 5516842 w 12192000"/>
              <a:gd name="connsiteY150" fmla="*/ 184018 h 4939827"/>
              <a:gd name="connsiteX151" fmla="*/ 5619415 w 12192000"/>
              <a:gd name="connsiteY151" fmla="*/ 176781 h 4939827"/>
              <a:gd name="connsiteX152" fmla="*/ 5789867 w 12192000"/>
              <a:gd name="connsiteY152" fmla="*/ 150304 h 4939827"/>
              <a:gd name="connsiteX153" fmla="*/ 5825953 w 12192000"/>
              <a:gd name="connsiteY153" fmla="*/ 147907 h 4939827"/>
              <a:gd name="connsiteX154" fmla="*/ 5856168 w 12192000"/>
              <a:gd name="connsiteY154" fmla="*/ 158719 h 4939827"/>
              <a:gd name="connsiteX155" fmla="*/ 5862476 w 12192000"/>
              <a:gd name="connsiteY155" fmla="*/ 172447 h 4939827"/>
              <a:gd name="connsiteX156" fmla="*/ 5882195 w 12192000"/>
              <a:gd name="connsiteY156" fmla="*/ 173195 h 4939827"/>
              <a:gd name="connsiteX157" fmla="*/ 5887271 w 12192000"/>
              <a:gd name="connsiteY157" fmla="*/ 176084 h 4939827"/>
              <a:gd name="connsiteX158" fmla="*/ 5921577 w 12192000"/>
              <a:gd name="connsiteY158" fmla="*/ 169858 h 4939827"/>
              <a:gd name="connsiteX159" fmla="*/ 5983240 w 12192000"/>
              <a:gd name="connsiteY159" fmla="*/ 152755 h 4939827"/>
              <a:gd name="connsiteX160" fmla="*/ 6152287 w 12192000"/>
              <a:gd name="connsiteY160" fmla="*/ 116736 h 4939827"/>
              <a:gd name="connsiteX161" fmla="*/ 6415830 w 12192000"/>
              <a:gd name="connsiteY161" fmla="*/ 136006 h 4939827"/>
              <a:gd name="connsiteX162" fmla="*/ 6756965 w 12192000"/>
              <a:gd name="connsiteY162" fmla="*/ 57636 h 4939827"/>
              <a:gd name="connsiteX163" fmla="*/ 6819400 w 12192000"/>
              <a:gd name="connsiteY163" fmla="*/ 30742 h 4939827"/>
              <a:gd name="connsiteX164" fmla="*/ 6986370 w 12192000"/>
              <a:gd name="connsiteY164" fmla="*/ 12659 h 4939827"/>
              <a:gd name="connsiteX165" fmla="*/ 6989536 w 12192000"/>
              <a:gd name="connsiteY165" fmla="*/ 14528 h 4939827"/>
              <a:gd name="connsiteX166" fmla="*/ 7015933 w 12192000"/>
              <a:gd name="connsiteY166" fmla="*/ 9653 h 4939827"/>
              <a:gd name="connsiteX167" fmla="*/ 7020592 w 12192000"/>
              <a:gd name="connsiteY167" fmla="*/ 1651 h 4939827"/>
              <a:gd name="connsiteX168" fmla="*/ 7025905 w 12192000"/>
              <a:gd name="connsiteY16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30844 w 12192000"/>
              <a:gd name="connsiteY115" fmla="*/ 225861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3030844 w 12192000"/>
              <a:gd name="connsiteY114" fmla="*/ 225861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87089 w 12192000"/>
              <a:gd name="connsiteY55" fmla="*/ 303891 h 4939827"/>
              <a:gd name="connsiteX56" fmla="*/ 9371484 w 12192000"/>
              <a:gd name="connsiteY56" fmla="*/ 329634 h 4939827"/>
              <a:gd name="connsiteX57" fmla="*/ 9404829 w 12192000"/>
              <a:gd name="connsiteY57" fmla="*/ 339038 h 4939827"/>
              <a:gd name="connsiteX58" fmla="*/ 9427021 w 12192000"/>
              <a:gd name="connsiteY58" fmla="*/ 358784 h 4939827"/>
              <a:gd name="connsiteX59" fmla="*/ 9670844 w 12192000"/>
              <a:gd name="connsiteY59" fmla="*/ 405128 h 4939827"/>
              <a:gd name="connsiteX60" fmla="*/ 9816083 w 12192000"/>
              <a:gd name="connsiteY60" fmla="*/ 416573 h 4939827"/>
              <a:gd name="connsiteX61" fmla="*/ 9936741 w 12192000"/>
              <a:gd name="connsiteY61" fmla="*/ 437044 h 4939827"/>
              <a:gd name="connsiteX62" fmla="*/ 10050093 w 12192000"/>
              <a:gd name="connsiteY62" fmla="*/ 443783 h 4939827"/>
              <a:gd name="connsiteX63" fmla="*/ 10130090 w 12192000"/>
              <a:gd name="connsiteY63" fmla="*/ 459520 h 4939827"/>
              <a:gd name="connsiteX64" fmla="*/ 10173456 w 12192000"/>
              <a:gd name="connsiteY64" fmla="*/ 457749 h 4939827"/>
              <a:gd name="connsiteX65" fmla="*/ 10218232 w 12192000"/>
              <a:gd name="connsiteY65" fmla="*/ 459820 h 4939827"/>
              <a:gd name="connsiteX66" fmla="*/ 10354176 w 12192000"/>
              <a:gd name="connsiteY66" fmla="*/ 471377 h 4939827"/>
              <a:gd name="connsiteX67" fmla="*/ 10430681 w 12192000"/>
              <a:gd name="connsiteY67" fmla="*/ 481226 h 4939827"/>
              <a:gd name="connsiteX68" fmla="*/ 10478169 w 12192000"/>
              <a:gd name="connsiteY68" fmla="*/ 481774 h 4939827"/>
              <a:gd name="connsiteX69" fmla="*/ 10540907 w 12192000"/>
              <a:gd name="connsiteY69" fmla="*/ 485607 h 4939827"/>
              <a:gd name="connsiteX70" fmla="*/ 10614941 w 12192000"/>
              <a:gd name="connsiteY70" fmla="*/ 487592 h 4939827"/>
              <a:gd name="connsiteX71" fmla="*/ 10674098 w 12192000"/>
              <a:gd name="connsiteY71" fmla="*/ 521656 h 4939827"/>
              <a:gd name="connsiteX72" fmla="*/ 10874834 w 12192000"/>
              <a:gd name="connsiteY72" fmla="*/ 574867 h 4939827"/>
              <a:gd name="connsiteX73" fmla="*/ 10944981 w 12192000"/>
              <a:gd name="connsiteY73" fmla="*/ 615042 h 4939827"/>
              <a:gd name="connsiteX74" fmla="*/ 11006376 w 12192000"/>
              <a:gd name="connsiteY74" fmla="*/ 645957 h 4939827"/>
              <a:gd name="connsiteX75" fmla="*/ 11076308 w 12192000"/>
              <a:gd name="connsiteY75" fmla="*/ 675698 h 4939827"/>
              <a:gd name="connsiteX76" fmla="*/ 11148789 w 12192000"/>
              <a:gd name="connsiteY76" fmla="*/ 685041 h 4939827"/>
              <a:gd name="connsiteX77" fmla="*/ 11249129 w 12192000"/>
              <a:gd name="connsiteY77" fmla="*/ 684218 h 4939827"/>
              <a:gd name="connsiteX78" fmla="*/ 11299915 w 12192000"/>
              <a:gd name="connsiteY78" fmla="*/ 692177 h 4939827"/>
              <a:gd name="connsiteX79" fmla="*/ 11386973 w 12192000"/>
              <a:gd name="connsiteY79" fmla="*/ 708209 h 4939827"/>
              <a:gd name="connsiteX80" fmla="*/ 11500105 w 12192000"/>
              <a:gd name="connsiteY80" fmla="*/ 735014 h 4939827"/>
              <a:gd name="connsiteX81" fmla="*/ 11621735 w 12192000"/>
              <a:gd name="connsiteY81" fmla="*/ 789584 h 4939827"/>
              <a:gd name="connsiteX82" fmla="*/ 11691200 w 12192000"/>
              <a:gd name="connsiteY82" fmla="*/ 867902 h 4939827"/>
              <a:gd name="connsiteX83" fmla="*/ 11819427 w 12192000"/>
              <a:gd name="connsiteY83" fmla="*/ 911634 h 4939827"/>
              <a:gd name="connsiteX84" fmla="*/ 11969720 w 12192000"/>
              <a:gd name="connsiteY84" fmla="*/ 964737 h 4939827"/>
              <a:gd name="connsiteX85" fmla="*/ 12055766 w 12192000"/>
              <a:gd name="connsiteY85" fmla="*/ 991268 h 4939827"/>
              <a:gd name="connsiteX86" fmla="*/ 12171539 w 12192000"/>
              <a:gd name="connsiteY86" fmla="*/ 995427 h 4939827"/>
              <a:gd name="connsiteX87" fmla="*/ 12187831 w 12192000"/>
              <a:gd name="connsiteY87" fmla="*/ 996580 h 4939827"/>
              <a:gd name="connsiteX88" fmla="*/ 12192000 w 12192000"/>
              <a:gd name="connsiteY88" fmla="*/ 996726 h 4939827"/>
              <a:gd name="connsiteX89" fmla="*/ 12192000 w 12192000"/>
              <a:gd name="connsiteY89" fmla="*/ 4939827 h 4939827"/>
              <a:gd name="connsiteX90" fmla="*/ 0 w 12192000"/>
              <a:gd name="connsiteY90" fmla="*/ 4939827 h 4939827"/>
              <a:gd name="connsiteX91" fmla="*/ 0 w 12192000"/>
              <a:gd name="connsiteY91" fmla="*/ 512043 h 4939827"/>
              <a:gd name="connsiteX92" fmla="*/ 7381 w 12192000"/>
              <a:gd name="connsiteY92" fmla="*/ 512580 h 4939827"/>
              <a:gd name="connsiteX93" fmla="*/ 100029 w 12192000"/>
              <a:gd name="connsiteY93" fmla="*/ 504758 h 4939827"/>
              <a:gd name="connsiteX94" fmla="*/ 155244 w 12192000"/>
              <a:gd name="connsiteY94" fmla="*/ 525130 h 4939827"/>
              <a:gd name="connsiteX95" fmla="*/ 254366 w 12192000"/>
              <a:gd name="connsiteY95" fmla="*/ 534449 h 4939827"/>
              <a:gd name="connsiteX96" fmla="*/ 447292 w 12192000"/>
              <a:gd name="connsiteY96" fmla="*/ 542725 h 4939827"/>
              <a:gd name="connsiteX97" fmla="*/ 628105 w 12192000"/>
              <a:gd name="connsiteY97" fmla="*/ 547853 h 4939827"/>
              <a:gd name="connsiteX98" fmla="*/ 783146 w 12192000"/>
              <a:gd name="connsiteY98" fmla="*/ 591799 h 4939827"/>
              <a:gd name="connsiteX99" fmla="*/ 1043676 w 12192000"/>
              <a:gd name="connsiteY99" fmla="*/ 591887 h 4939827"/>
              <a:gd name="connsiteX100" fmla="*/ 1281816 w 12192000"/>
              <a:gd name="connsiteY100" fmla="*/ 520946 h 4939827"/>
              <a:gd name="connsiteX101" fmla="*/ 1486347 w 12192000"/>
              <a:gd name="connsiteY101" fmla="*/ 487310 h 4939827"/>
              <a:gd name="connsiteX102" fmla="*/ 1568079 w 12192000"/>
              <a:gd name="connsiteY102" fmla="*/ 462531 h 4939827"/>
              <a:gd name="connsiteX103" fmla="*/ 1622516 w 12192000"/>
              <a:gd name="connsiteY103" fmla="*/ 466058 h 4939827"/>
              <a:gd name="connsiteX104" fmla="*/ 1655457 w 12192000"/>
              <a:gd name="connsiteY104" fmla="*/ 465359 h 4939827"/>
              <a:gd name="connsiteX105" fmla="*/ 1717454 w 12192000"/>
              <a:gd name="connsiteY105" fmla="*/ 417203 h 4939827"/>
              <a:gd name="connsiteX106" fmla="*/ 1913794 w 12192000"/>
              <a:gd name="connsiteY106" fmla="*/ 365255 h 4939827"/>
              <a:gd name="connsiteX107" fmla="*/ 2129762 w 12192000"/>
              <a:gd name="connsiteY107" fmla="*/ 367832 h 4939827"/>
              <a:gd name="connsiteX108" fmla="*/ 2376970 w 12192000"/>
              <a:gd name="connsiteY108" fmla="*/ 350129 h 4939827"/>
              <a:gd name="connsiteX109" fmla="*/ 2480155 w 12192000"/>
              <a:gd name="connsiteY109" fmla="*/ 359227 h 4939827"/>
              <a:gd name="connsiteX110" fmla="*/ 2586782 w 12192000"/>
              <a:gd name="connsiteY110" fmla="*/ 339352 h 4939827"/>
              <a:gd name="connsiteX111" fmla="*/ 2679617 w 12192000"/>
              <a:gd name="connsiteY111" fmla="*/ 305383 h 4939827"/>
              <a:gd name="connsiteX112" fmla="*/ 2788947 w 12192000"/>
              <a:gd name="connsiteY112" fmla="*/ 250375 h 4939827"/>
              <a:gd name="connsiteX113" fmla="*/ 2965530 w 12192000"/>
              <a:gd name="connsiteY113" fmla="*/ 245958 h 4939827"/>
              <a:gd name="connsiteX114" fmla="*/ 3103677 w 12192000"/>
              <a:gd name="connsiteY114" fmla="*/ 209527 h 4939827"/>
              <a:gd name="connsiteX115" fmla="*/ 3126759 w 12192000"/>
              <a:gd name="connsiteY115" fmla="*/ 211226 h 4939827"/>
              <a:gd name="connsiteX116" fmla="*/ 3164020 w 12192000"/>
              <a:gd name="connsiteY116" fmla="*/ 212779 h 4939827"/>
              <a:gd name="connsiteX117" fmla="*/ 3285019 w 12192000"/>
              <a:gd name="connsiteY117" fmla="*/ 220535 h 4939827"/>
              <a:gd name="connsiteX118" fmla="*/ 3365154 w 12192000"/>
              <a:gd name="connsiteY118" fmla="*/ 226416 h 4939827"/>
              <a:gd name="connsiteX119" fmla="*/ 3367507 w 12192000"/>
              <a:gd name="connsiteY119" fmla="*/ 225416 h 4939827"/>
              <a:gd name="connsiteX120" fmla="*/ 3387567 w 12192000"/>
              <a:gd name="connsiteY120" fmla="*/ 227103 h 4939827"/>
              <a:gd name="connsiteX121" fmla="*/ 3498001 w 12192000"/>
              <a:gd name="connsiteY121" fmla="*/ 231941 h 4939827"/>
              <a:gd name="connsiteX122" fmla="*/ 3561557 w 12192000"/>
              <a:gd name="connsiteY122" fmla="*/ 228095 h 4939827"/>
              <a:gd name="connsiteX123" fmla="*/ 3611920 w 12192000"/>
              <a:gd name="connsiteY123" fmla="*/ 218094 h 4939827"/>
              <a:gd name="connsiteX124" fmla="*/ 3620528 w 12192000"/>
              <a:gd name="connsiteY124" fmla="*/ 218788 h 4939827"/>
              <a:gd name="connsiteX125" fmla="*/ 3620766 w 12192000"/>
              <a:gd name="connsiteY125" fmla="*/ 218511 h 4939827"/>
              <a:gd name="connsiteX126" fmla="*/ 3629977 w 12192000"/>
              <a:gd name="connsiteY126" fmla="*/ 218664 h 4939827"/>
              <a:gd name="connsiteX127" fmla="*/ 3636217 w 12192000"/>
              <a:gd name="connsiteY127" fmla="*/ 220048 h 4939827"/>
              <a:gd name="connsiteX128" fmla="*/ 3709484 w 12192000"/>
              <a:gd name="connsiteY128" fmla="*/ 186927 h 4939827"/>
              <a:gd name="connsiteX129" fmla="*/ 3761342 w 12192000"/>
              <a:gd name="connsiteY129" fmla="*/ 177474 h 4939827"/>
              <a:gd name="connsiteX130" fmla="*/ 3799748 w 12192000"/>
              <a:gd name="connsiteY130" fmla="*/ 167154 h 4939827"/>
              <a:gd name="connsiteX131" fmla="*/ 3922756 w 12192000"/>
              <a:gd name="connsiteY131" fmla="*/ 194044 h 4939827"/>
              <a:gd name="connsiteX132" fmla="*/ 4028476 w 12192000"/>
              <a:gd name="connsiteY132" fmla="*/ 223679 h 4939827"/>
              <a:gd name="connsiteX133" fmla="*/ 4191582 w 12192000"/>
              <a:gd name="connsiteY133" fmla="*/ 238952 h 4939827"/>
              <a:gd name="connsiteX134" fmla="*/ 4251024 w 12192000"/>
              <a:gd name="connsiteY134" fmla="*/ 240874 h 4939827"/>
              <a:gd name="connsiteX135" fmla="*/ 4355275 w 12192000"/>
              <a:gd name="connsiteY135" fmla="*/ 260205 h 4939827"/>
              <a:gd name="connsiteX136" fmla="*/ 4423807 w 12192000"/>
              <a:gd name="connsiteY136" fmla="*/ 270366 h 4939827"/>
              <a:gd name="connsiteX137" fmla="*/ 4558432 w 12192000"/>
              <a:gd name="connsiteY137" fmla="*/ 269194 h 4939827"/>
              <a:gd name="connsiteX138" fmla="*/ 4635061 w 12192000"/>
              <a:gd name="connsiteY138" fmla="*/ 280682 h 4939827"/>
              <a:gd name="connsiteX139" fmla="*/ 4807427 w 12192000"/>
              <a:gd name="connsiteY139" fmla="*/ 276835 h 4939827"/>
              <a:gd name="connsiteX140" fmla="*/ 5028933 w 12192000"/>
              <a:gd name="connsiteY140" fmla="*/ 183887 h 4939827"/>
              <a:gd name="connsiteX141" fmla="*/ 5093642 w 12192000"/>
              <a:gd name="connsiteY141" fmla="*/ 177214 h 4939827"/>
              <a:gd name="connsiteX142" fmla="*/ 5102642 w 12192000"/>
              <a:gd name="connsiteY142" fmla="*/ 186816 h 4939827"/>
              <a:gd name="connsiteX143" fmla="*/ 5193590 w 12192000"/>
              <a:gd name="connsiteY143" fmla="*/ 156458 h 4939827"/>
              <a:gd name="connsiteX144" fmla="*/ 5323922 w 12192000"/>
              <a:gd name="connsiteY144" fmla="*/ 146332 h 4939827"/>
              <a:gd name="connsiteX145" fmla="*/ 5421860 w 12192000"/>
              <a:gd name="connsiteY145" fmla="*/ 167298 h 4939827"/>
              <a:gd name="connsiteX146" fmla="*/ 5476948 w 12192000"/>
              <a:gd name="connsiteY146" fmla="*/ 173249 h 4939827"/>
              <a:gd name="connsiteX147" fmla="*/ 5516842 w 12192000"/>
              <a:gd name="connsiteY147" fmla="*/ 184018 h 4939827"/>
              <a:gd name="connsiteX148" fmla="*/ 5619415 w 12192000"/>
              <a:gd name="connsiteY148" fmla="*/ 176781 h 4939827"/>
              <a:gd name="connsiteX149" fmla="*/ 5789867 w 12192000"/>
              <a:gd name="connsiteY149" fmla="*/ 150304 h 4939827"/>
              <a:gd name="connsiteX150" fmla="*/ 5825953 w 12192000"/>
              <a:gd name="connsiteY150" fmla="*/ 147907 h 4939827"/>
              <a:gd name="connsiteX151" fmla="*/ 5856168 w 12192000"/>
              <a:gd name="connsiteY151" fmla="*/ 158719 h 4939827"/>
              <a:gd name="connsiteX152" fmla="*/ 5862476 w 12192000"/>
              <a:gd name="connsiteY152" fmla="*/ 172447 h 4939827"/>
              <a:gd name="connsiteX153" fmla="*/ 5882195 w 12192000"/>
              <a:gd name="connsiteY153" fmla="*/ 173195 h 4939827"/>
              <a:gd name="connsiteX154" fmla="*/ 5887271 w 12192000"/>
              <a:gd name="connsiteY154" fmla="*/ 176084 h 4939827"/>
              <a:gd name="connsiteX155" fmla="*/ 5921577 w 12192000"/>
              <a:gd name="connsiteY155" fmla="*/ 169858 h 4939827"/>
              <a:gd name="connsiteX156" fmla="*/ 5983240 w 12192000"/>
              <a:gd name="connsiteY156" fmla="*/ 152755 h 4939827"/>
              <a:gd name="connsiteX157" fmla="*/ 6152287 w 12192000"/>
              <a:gd name="connsiteY157" fmla="*/ 116736 h 4939827"/>
              <a:gd name="connsiteX158" fmla="*/ 6415830 w 12192000"/>
              <a:gd name="connsiteY158" fmla="*/ 136006 h 4939827"/>
              <a:gd name="connsiteX159" fmla="*/ 6756965 w 12192000"/>
              <a:gd name="connsiteY159" fmla="*/ 57636 h 4939827"/>
              <a:gd name="connsiteX160" fmla="*/ 6819400 w 12192000"/>
              <a:gd name="connsiteY160" fmla="*/ 30742 h 4939827"/>
              <a:gd name="connsiteX161" fmla="*/ 6986370 w 12192000"/>
              <a:gd name="connsiteY161" fmla="*/ 12659 h 4939827"/>
              <a:gd name="connsiteX162" fmla="*/ 6989536 w 12192000"/>
              <a:gd name="connsiteY162" fmla="*/ 14528 h 4939827"/>
              <a:gd name="connsiteX163" fmla="*/ 7015933 w 12192000"/>
              <a:gd name="connsiteY163" fmla="*/ 9653 h 4939827"/>
              <a:gd name="connsiteX164" fmla="*/ 7020592 w 12192000"/>
              <a:gd name="connsiteY164" fmla="*/ 1651 h 4939827"/>
              <a:gd name="connsiteX165" fmla="*/ 7025905 w 12192000"/>
              <a:gd name="connsiteY16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371484 w 12192000"/>
              <a:gd name="connsiteY55" fmla="*/ 329634 h 4939827"/>
              <a:gd name="connsiteX56" fmla="*/ 9404829 w 12192000"/>
              <a:gd name="connsiteY56" fmla="*/ 339038 h 4939827"/>
              <a:gd name="connsiteX57" fmla="*/ 9427021 w 12192000"/>
              <a:gd name="connsiteY57" fmla="*/ 358784 h 4939827"/>
              <a:gd name="connsiteX58" fmla="*/ 9670844 w 12192000"/>
              <a:gd name="connsiteY58" fmla="*/ 405128 h 4939827"/>
              <a:gd name="connsiteX59" fmla="*/ 9816083 w 12192000"/>
              <a:gd name="connsiteY59" fmla="*/ 416573 h 4939827"/>
              <a:gd name="connsiteX60" fmla="*/ 9936741 w 12192000"/>
              <a:gd name="connsiteY60" fmla="*/ 437044 h 4939827"/>
              <a:gd name="connsiteX61" fmla="*/ 10050093 w 12192000"/>
              <a:gd name="connsiteY61" fmla="*/ 443783 h 4939827"/>
              <a:gd name="connsiteX62" fmla="*/ 10130090 w 12192000"/>
              <a:gd name="connsiteY62" fmla="*/ 459520 h 4939827"/>
              <a:gd name="connsiteX63" fmla="*/ 10173456 w 12192000"/>
              <a:gd name="connsiteY63" fmla="*/ 457749 h 4939827"/>
              <a:gd name="connsiteX64" fmla="*/ 10218232 w 12192000"/>
              <a:gd name="connsiteY64" fmla="*/ 459820 h 4939827"/>
              <a:gd name="connsiteX65" fmla="*/ 10354176 w 12192000"/>
              <a:gd name="connsiteY65" fmla="*/ 471377 h 4939827"/>
              <a:gd name="connsiteX66" fmla="*/ 10430681 w 12192000"/>
              <a:gd name="connsiteY66" fmla="*/ 481226 h 4939827"/>
              <a:gd name="connsiteX67" fmla="*/ 10478169 w 12192000"/>
              <a:gd name="connsiteY67" fmla="*/ 481774 h 4939827"/>
              <a:gd name="connsiteX68" fmla="*/ 10540907 w 12192000"/>
              <a:gd name="connsiteY68" fmla="*/ 485607 h 4939827"/>
              <a:gd name="connsiteX69" fmla="*/ 10614941 w 12192000"/>
              <a:gd name="connsiteY69" fmla="*/ 487592 h 4939827"/>
              <a:gd name="connsiteX70" fmla="*/ 10674098 w 12192000"/>
              <a:gd name="connsiteY70" fmla="*/ 521656 h 4939827"/>
              <a:gd name="connsiteX71" fmla="*/ 10874834 w 12192000"/>
              <a:gd name="connsiteY71" fmla="*/ 574867 h 4939827"/>
              <a:gd name="connsiteX72" fmla="*/ 10944981 w 12192000"/>
              <a:gd name="connsiteY72" fmla="*/ 615042 h 4939827"/>
              <a:gd name="connsiteX73" fmla="*/ 11006376 w 12192000"/>
              <a:gd name="connsiteY73" fmla="*/ 645957 h 4939827"/>
              <a:gd name="connsiteX74" fmla="*/ 11076308 w 12192000"/>
              <a:gd name="connsiteY74" fmla="*/ 675698 h 4939827"/>
              <a:gd name="connsiteX75" fmla="*/ 11148789 w 12192000"/>
              <a:gd name="connsiteY75" fmla="*/ 685041 h 4939827"/>
              <a:gd name="connsiteX76" fmla="*/ 11249129 w 12192000"/>
              <a:gd name="connsiteY76" fmla="*/ 684218 h 4939827"/>
              <a:gd name="connsiteX77" fmla="*/ 11299915 w 12192000"/>
              <a:gd name="connsiteY77" fmla="*/ 692177 h 4939827"/>
              <a:gd name="connsiteX78" fmla="*/ 11386973 w 12192000"/>
              <a:gd name="connsiteY78" fmla="*/ 708209 h 4939827"/>
              <a:gd name="connsiteX79" fmla="*/ 11500105 w 12192000"/>
              <a:gd name="connsiteY79" fmla="*/ 735014 h 4939827"/>
              <a:gd name="connsiteX80" fmla="*/ 11621735 w 12192000"/>
              <a:gd name="connsiteY80" fmla="*/ 789584 h 4939827"/>
              <a:gd name="connsiteX81" fmla="*/ 11691200 w 12192000"/>
              <a:gd name="connsiteY81" fmla="*/ 867902 h 4939827"/>
              <a:gd name="connsiteX82" fmla="*/ 11819427 w 12192000"/>
              <a:gd name="connsiteY82" fmla="*/ 911634 h 4939827"/>
              <a:gd name="connsiteX83" fmla="*/ 11969720 w 12192000"/>
              <a:gd name="connsiteY83" fmla="*/ 964737 h 4939827"/>
              <a:gd name="connsiteX84" fmla="*/ 12055766 w 12192000"/>
              <a:gd name="connsiteY84" fmla="*/ 991268 h 4939827"/>
              <a:gd name="connsiteX85" fmla="*/ 12171539 w 12192000"/>
              <a:gd name="connsiteY85" fmla="*/ 995427 h 4939827"/>
              <a:gd name="connsiteX86" fmla="*/ 12187831 w 12192000"/>
              <a:gd name="connsiteY86" fmla="*/ 996580 h 4939827"/>
              <a:gd name="connsiteX87" fmla="*/ 12192000 w 12192000"/>
              <a:gd name="connsiteY87" fmla="*/ 996726 h 4939827"/>
              <a:gd name="connsiteX88" fmla="*/ 12192000 w 12192000"/>
              <a:gd name="connsiteY88" fmla="*/ 4939827 h 4939827"/>
              <a:gd name="connsiteX89" fmla="*/ 0 w 12192000"/>
              <a:gd name="connsiteY89" fmla="*/ 4939827 h 4939827"/>
              <a:gd name="connsiteX90" fmla="*/ 0 w 12192000"/>
              <a:gd name="connsiteY90" fmla="*/ 512043 h 4939827"/>
              <a:gd name="connsiteX91" fmla="*/ 7381 w 12192000"/>
              <a:gd name="connsiteY91" fmla="*/ 512580 h 4939827"/>
              <a:gd name="connsiteX92" fmla="*/ 100029 w 12192000"/>
              <a:gd name="connsiteY92" fmla="*/ 504758 h 4939827"/>
              <a:gd name="connsiteX93" fmla="*/ 155244 w 12192000"/>
              <a:gd name="connsiteY93" fmla="*/ 525130 h 4939827"/>
              <a:gd name="connsiteX94" fmla="*/ 254366 w 12192000"/>
              <a:gd name="connsiteY94" fmla="*/ 534449 h 4939827"/>
              <a:gd name="connsiteX95" fmla="*/ 447292 w 12192000"/>
              <a:gd name="connsiteY95" fmla="*/ 542725 h 4939827"/>
              <a:gd name="connsiteX96" fmla="*/ 628105 w 12192000"/>
              <a:gd name="connsiteY96" fmla="*/ 547853 h 4939827"/>
              <a:gd name="connsiteX97" fmla="*/ 783146 w 12192000"/>
              <a:gd name="connsiteY97" fmla="*/ 591799 h 4939827"/>
              <a:gd name="connsiteX98" fmla="*/ 1043676 w 12192000"/>
              <a:gd name="connsiteY98" fmla="*/ 591887 h 4939827"/>
              <a:gd name="connsiteX99" fmla="*/ 1281816 w 12192000"/>
              <a:gd name="connsiteY99" fmla="*/ 520946 h 4939827"/>
              <a:gd name="connsiteX100" fmla="*/ 1486347 w 12192000"/>
              <a:gd name="connsiteY100" fmla="*/ 487310 h 4939827"/>
              <a:gd name="connsiteX101" fmla="*/ 1568079 w 12192000"/>
              <a:gd name="connsiteY101" fmla="*/ 462531 h 4939827"/>
              <a:gd name="connsiteX102" fmla="*/ 1622516 w 12192000"/>
              <a:gd name="connsiteY102" fmla="*/ 466058 h 4939827"/>
              <a:gd name="connsiteX103" fmla="*/ 1655457 w 12192000"/>
              <a:gd name="connsiteY103" fmla="*/ 465359 h 4939827"/>
              <a:gd name="connsiteX104" fmla="*/ 1717454 w 12192000"/>
              <a:gd name="connsiteY104" fmla="*/ 417203 h 4939827"/>
              <a:gd name="connsiteX105" fmla="*/ 1913794 w 12192000"/>
              <a:gd name="connsiteY105" fmla="*/ 365255 h 4939827"/>
              <a:gd name="connsiteX106" fmla="*/ 2129762 w 12192000"/>
              <a:gd name="connsiteY106" fmla="*/ 367832 h 4939827"/>
              <a:gd name="connsiteX107" fmla="*/ 2376970 w 12192000"/>
              <a:gd name="connsiteY107" fmla="*/ 350129 h 4939827"/>
              <a:gd name="connsiteX108" fmla="*/ 2480155 w 12192000"/>
              <a:gd name="connsiteY108" fmla="*/ 359227 h 4939827"/>
              <a:gd name="connsiteX109" fmla="*/ 2586782 w 12192000"/>
              <a:gd name="connsiteY109" fmla="*/ 339352 h 4939827"/>
              <a:gd name="connsiteX110" fmla="*/ 2679617 w 12192000"/>
              <a:gd name="connsiteY110" fmla="*/ 305383 h 4939827"/>
              <a:gd name="connsiteX111" fmla="*/ 2788947 w 12192000"/>
              <a:gd name="connsiteY111" fmla="*/ 250375 h 4939827"/>
              <a:gd name="connsiteX112" fmla="*/ 2965530 w 12192000"/>
              <a:gd name="connsiteY112" fmla="*/ 245958 h 4939827"/>
              <a:gd name="connsiteX113" fmla="*/ 3103677 w 12192000"/>
              <a:gd name="connsiteY113" fmla="*/ 209527 h 4939827"/>
              <a:gd name="connsiteX114" fmla="*/ 3126759 w 12192000"/>
              <a:gd name="connsiteY114" fmla="*/ 211226 h 4939827"/>
              <a:gd name="connsiteX115" fmla="*/ 3164020 w 12192000"/>
              <a:gd name="connsiteY115" fmla="*/ 212779 h 4939827"/>
              <a:gd name="connsiteX116" fmla="*/ 3285019 w 12192000"/>
              <a:gd name="connsiteY116" fmla="*/ 220535 h 4939827"/>
              <a:gd name="connsiteX117" fmla="*/ 3365154 w 12192000"/>
              <a:gd name="connsiteY117" fmla="*/ 226416 h 4939827"/>
              <a:gd name="connsiteX118" fmla="*/ 3367507 w 12192000"/>
              <a:gd name="connsiteY118" fmla="*/ 225416 h 4939827"/>
              <a:gd name="connsiteX119" fmla="*/ 3387567 w 12192000"/>
              <a:gd name="connsiteY119" fmla="*/ 227103 h 4939827"/>
              <a:gd name="connsiteX120" fmla="*/ 3498001 w 12192000"/>
              <a:gd name="connsiteY120" fmla="*/ 231941 h 4939827"/>
              <a:gd name="connsiteX121" fmla="*/ 3561557 w 12192000"/>
              <a:gd name="connsiteY121" fmla="*/ 228095 h 4939827"/>
              <a:gd name="connsiteX122" fmla="*/ 3611920 w 12192000"/>
              <a:gd name="connsiteY122" fmla="*/ 218094 h 4939827"/>
              <a:gd name="connsiteX123" fmla="*/ 3620528 w 12192000"/>
              <a:gd name="connsiteY123" fmla="*/ 218788 h 4939827"/>
              <a:gd name="connsiteX124" fmla="*/ 3620766 w 12192000"/>
              <a:gd name="connsiteY124" fmla="*/ 218511 h 4939827"/>
              <a:gd name="connsiteX125" fmla="*/ 3629977 w 12192000"/>
              <a:gd name="connsiteY125" fmla="*/ 218664 h 4939827"/>
              <a:gd name="connsiteX126" fmla="*/ 3636217 w 12192000"/>
              <a:gd name="connsiteY126" fmla="*/ 220048 h 4939827"/>
              <a:gd name="connsiteX127" fmla="*/ 3709484 w 12192000"/>
              <a:gd name="connsiteY127" fmla="*/ 186927 h 4939827"/>
              <a:gd name="connsiteX128" fmla="*/ 3761342 w 12192000"/>
              <a:gd name="connsiteY128" fmla="*/ 177474 h 4939827"/>
              <a:gd name="connsiteX129" fmla="*/ 3799748 w 12192000"/>
              <a:gd name="connsiteY129" fmla="*/ 167154 h 4939827"/>
              <a:gd name="connsiteX130" fmla="*/ 3922756 w 12192000"/>
              <a:gd name="connsiteY130" fmla="*/ 194044 h 4939827"/>
              <a:gd name="connsiteX131" fmla="*/ 4028476 w 12192000"/>
              <a:gd name="connsiteY131" fmla="*/ 223679 h 4939827"/>
              <a:gd name="connsiteX132" fmla="*/ 4191582 w 12192000"/>
              <a:gd name="connsiteY132" fmla="*/ 238952 h 4939827"/>
              <a:gd name="connsiteX133" fmla="*/ 4251024 w 12192000"/>
              <a:gd name="connsiteY133" fmla="*/ 240874 h 4939827"/>
              <a:gd name="connsiteX134" fmla="*/ 4355275 w 12192000"/>
              <a:gd name="connsiteY134" fmla="*/ 260205 h 4939827"/>
              <a:gd name="connsiteX135" fmla="*/ 4423807 w 12192000"/>
              <a:gd name="connsiteY135" fmla="*/ 270366 h 4939827"/>
              <a:gd name="connsiteX136" fmla="*/ 4558432 w 12192000"/>
              <a:gd name="connsiteY136" fmla="*/ 269194 h 4939827"/>
              <a:gd name="connsiteX137" fmla="*/ 4635061 w 12192000"/>
              <a:gd name="connsiteY137" fmla="*/ 280682 h 4939827"/>
              <a:gd name="connsiteX138" fmla="*/ 4807427 w 12192000"/>
              <a:gd name="connsiteY138" fmla="*/ 276835 h 4939827"/>
              <a:gd name="connsiteX139" fmla="*/ 5028933 w 12192000"/>
              <a:gd name="connsiteY139" fmla="*/ 183887 h 4939827"/>
              <a:gd name="connsiteX140" fmla="*/ 5093642 w 12192000"/>
              <a:gd name="connsiteY140" fmla="*/ 177214 h 4939827"/>
              <a:gd name="connsiteX141" fmla="*/ 5102642 w 12192000"/>
              <a:gd name="connsiteY141" fmla="*/ 186816 h 4939827"/>
              <a:gd name="connsiteX142" fmla="*/ 5193590 w 12192000"/>
              <a:gd name="connsiteY142" fmla="*/ 156458 h 4939827"/>
              <a:gd name="connsiteX143" fmla="*/ 5323922 w 12192000"/>
              <a:gd name="connsiteY143" fmla="*/ 146332 h 4939827"/>
              <a:gd name="connsiteX144" fmla="*/ 5421860 w 12192000"/>
              <a:gd name="connsiteY144" fmla="*/ 167298 h 4939827"/>
              <a:gd name="connsiteX145" fmla="*/ 5476948 w 12192000"/>
              <a:gd name="connsiteY145" fmla="*/ 173249 h 4939827"/>
              <a:gd name="connsiteX146" fmla="*/ 5516842 w 12192000"/>
              <a:gd name="connsiteY146" fmla="*/ 184018 h 4939827"/>
              <a:gd name="connsiteX147" fmla="*/ 5619415 w 12192000"/>
              <a:gd name="connsiteY147" fmla="*/ 176781 h 4939827"/>
              <a:gd name="connsiteX148" fmla="*/ 5789867 w 12192000"/>
              <a:gd name="connsiteY148" fmla="*/ 150304 h 4939827"/>
              <a:gd name="connsiteX149" fmla="*/ 5825953 w 12192000"/>
              <a:gd name="connsiteY149" fmla="*/ 147907 h 4939827"/>
              <a:gd name="connsiteX150" fmla="*/ 5856168 w 12192000"/>
              <a:gd name="connsiteY150" fmla="*/ 158719 h 4939827"/>
              <a:gd name="connsiteX151" fmla="*/ 5862476 w 12192000"/>
              <a:gd name="connsiteY151" fmla="*/ 172447 h 4939827"/>
              <a:gd name="connsiteX152" fmla="*/ 5882195 w 12192000"/>
              <a:gd name="connsiteY152" fmla="*/ 173195 h 4939827"/>
              <a:gd name="connsiteX153" fmla="*/ 5887271 w 12192000"/>
              <a:gd name="connsiteY153" fmla="*/ 176084 h 4939827"/>
              <a:gd name="connsiteX154" fmla="*/ 5921577 w 12192000"/>
              <a:gd name="connsiteY154" fmla="*/ 169858 h 4939827"/>
              <a:gd name="connsiteX155" fmla="*/ 5983240 w 12192000"/>
              <a:gd name="connsiteY155" fmla="*/ 152755 h 4939827"/>
              <a:gd name="connsiteX156" fmla="*/ 6152287 w 12192000"/>
              <a:gd name="connsiteY156" fmla="*/ 116736 h 4939827"/>
              <a:gd name="connsiteX157" fmla="*/ 6415830 w 12192000"/>
              <a:gd name="connsiteY157" fmla="*/ 136006 h 4939827"/>
              <a:gd name="connsiteX158" fmla="*/ 6756965 w 12192000"/>
              <a:gd name="connsiteY158" fmla="*/ 57636 h 4939827"/>
              <a:gd name="connsiteX159" fmla="*/ 6819400 w 12192000"/>
              <a:gd name="connsiteY159" fmla="*/ 30742 h 4939827"/>
              <a:gd name="connsiteX160" fmla="*/ 6986370 w 12192000"/>
              <a:gd name="connsiteY160" fmla="*/ 12659 h 4939827"/>
              <a:gd name="connsiteX161" fmla="*/ 6989536 w 12192000"/>
              <a:gd name="connsiteY161" fmla="*/ 14528 h 4939827"/>
              <a:gd name="connsiteX162" fmla="*/ 7015933 w 12192000"/>
              <a:gd name="connsiteY162" fmla="*/ 9653 h 4939827"/>
              <a:gd name="connsiteX163" fmla="*/ 7020592 w 12192000"/>
              <a:gd name="connsiteY163" fmla="*/ 1651 h 4939827"/>
              <a:gd name="connsiteX164" fmla="*/ 7025905 w 12192000"/>
              <a:gd name="connsiteY16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877301 w 12192000"/>
              <a:gd name="connsiteY15" fmla="*/ 186153 h 4939827"/>
              <a:gd name="connsiteX16" fmla="*/ 7952584 w 12192000"/>
              <a:gd name="connsiteY16" fmla="*/ 170181 h 4939827"/>
              <a:gd name="connsiteX17" fmla="*/ 8009534 w 12192000"/>
              <a:gd name="connsiteY17" fmla="*/ 176441 h 4939827"/>
              <a:gd name="connsiteX18" fmla="*/ 8058681 w 12192000"/>
              <a:gd name="connsiteY18" fmla="*/ 219431 h 4939827"/>
              <a:gd name="connsiteX19" fmla="*/ 8126175 w 12192000"/>
              <a:gd name="connsiteY19" fmla="*/ 240005 h 4939827"/>
              <a:gd name="connsiteX20" fmla="*/ 8166439 w 12192000"/>
              <a:gd name="connsiteY20" fmla="*/ 252699 h 4939827"/>
              <a:gd name="connsiteX21" fmla="*/ 8281371 w 12192000"/>
              <a:gd name="connsiteY21" fmla="*/ 256875 h 4939827"/>
              <a:gd name="connsiteX22" fmla="*/ 8381609 w 12192000"/>
              <a:gd name="connsiteY22" fmla="*/ 240618 h 4939827"/>
              <a:gd name="connsiteX23" fmla="*/ 8406759 w 12192000"/>
              <a:gd name="connsiteY23" fmla="*/ 232517 h 4939827"/>
              <a:gd name="connsiteX24" fmla="*/ 8426506 w 12192000"/>
              <a:gd name="connsiteY24" fmla="*/ 241842 h 4939827"/>
              <a:gd name="connsiteX25" fmla="*/ 8427949 w 12192000"/>
              <a:gd name="connsiteY25" fmla="*/ 240981 h 4939827"/>
              <a:gd name="connsiteX26" fmla="*/ 8441468 w 12192000"/>
              <a:gd name="connsiteY26" fmla="*/ 241157 h 4939827"/>
              <a:gd name="connsiteX27" fmla="*/ 8565757 w 12192000"/>
              <a:gd name="connsiteY27" fmla="*/ 255317 h 4939827"/>
              <a:gd name="connsiteX28" fmla="*/ 8573171 w 12192000"/>
              <a:gd name="connsiteY28" fmla="*/ 258426 h 4939827"/>
              <a:gd name="connsiteX29" fmla="*/ 8573548 w 12192000"/>
              <a:gd name="connsiteY29" fmla="*/ 258241 h 4939827"/>
              <a:gd name="connsiteX30" fmla="*/ 8581827 w 12192000"/>
              <a:gd name="connsiteY30" fmla="*/ 261028 h 4939827"/>
              <a:gd name="connsiteX31" fmla="*/ 8586687 w 12192000"/>
              <a:gd name="connsiteY31" fmla="*/ 264089 h 4939827"/>
              <a:gd name="connsiteX32" fmla="*/ 8601067 w 12192000"/>
              <a:gd name="connsiteY32" fmla="*/ 270114 h 4939827"/>
              <a:gd name="connsiteX33" fmla="*/ 8672650 w 12192000"/>
              <a:gd name="connsiteY33" fmla="*/ 254821 h 4939827"/>
              <a:gd name="connsiteX34" fmla="*/ 8785543 w 12192000"/>
              <a:gd name="connsiteY34" fmla="*/ 263406 h 4939827"/>
              <a:gd name="connsiteX35" fmla="*/ 8830588 w 12192000"/>
              <a:gd name="connsiteY35" fmla="*/ 265483 h 4939827"/>
              <a:gd name="connsiteX36" fmla="*/ 8905142 w 12192000"/>
              <a:gd name="connsiteY36" fmla="*/ 264958 h 4939827"/>
              <a:gd name="connsiteX37" fmla="*/ 8968582 w 12192000"/>
              <a:gd name="connsiteY37" fmla="*/ 262728 h 4939827"/>
              <a:gd name="connsiteX38" fmla="*/ 8972994 w 12192000"/>
              <a:gd name="connsiteY38" fmla="*/ 263284 h 4939827"/>
              <a:gd name="connsiteX39" fmla="*/ 9004605 w 12192000"/>
              <a:gd name="connsiteY39" fmla="*/ 258041 h 4939827"/>
              <a:gd name="connsiteX40" fmla="*/ 9016165 w 12192000"/>
              <a:gd name="connsiteY40" fmla="*/ 261258 h 4939827"/>
              <a:gd name="connsiteX41" fmla="*/ 9043297 w 12192000"/>
              <a:gd name="connsiteY41" fmla="*/ 281547 h 4939827"/>
              <a:gd name="connsiteX42" fmla="*/ 9048315 w 12192000"/>
              <a:gd name="connsiteY42" fmla="*/ 279264 h 4939827"/>
              <a:gd name="connsiteX43" fmla="*/ 9054706 w 12192000"/>
              <a:gd name="connsiteY43" fmla="*/ 278538 h 4939827"/>
              <a:gd name="connsiteX44" fmla="*/ 9070919 w 12192000"/>
              <a:gd name="connsiteY44" fmla="*/ 281810 h 4939827"/>
              <a:gd name="connsiteX45" fmla="*/ 9076813 w 12192000"/>
              <a:gd name="connsiteY45" fmla="*/ 283909 h 4939827"/>
              <a:gd name="connsiteX46" fmla="*/ 9085871 w 12192000"/>
              <a:gd name="connsiteY46" fmla="*/ 285133 h 4939827"/>
              <a:gd name="connsiteX47" fmla="*/ 9086159 w 12192000"/>
              <a:gd name="connsiteY47" fmla="*/ 284887 h 4939827"/>
              <a:gd name="connsiteX48" fmla="*/ 9134606 w 12192000"/>
              <a:gd name="connsiteY48" fmla="*/ 288168 h 4939827"/>
              <a:gd name="connsiteX49" fmla="*/ 9195590 w 12192000"/>
              <a:gd name="connsiteY49" fmla="*/ 279568 h 4939827"/>
              <a:gd name="connsiteX50" fmla="*/ 9219336 w 12192000"/>
              <a:gd name="connsiteY50" fmla="*/ 278133 h 4939827"/>
              <a:gd name="connsiteX51" fmla="*/ 9232362 w 12192000"/>
              <a:gd name="connsiteY51" fmla="*/ 275894 h 4939827"/>
              <a:gd name="connsiteX52" fmla="*/ 9233396 w 12192000"/>
              <a:gd name="connsiteY52" fmla="*/ 274803 h 4939827"/>
              <a:gd name="connsiteX53" fmla="*/ 9256213 w 12192000"/>
              <a:gd name="connsiteY53" fmla="*/ 281576 h 4939827"/>
              <a:gd name="connsiteX54" fmla="*/ 9371484 w 12192000"/>
              <a:gd name="connsiteY54" fmla="*/ 329634 h 4939827"/>
              <a:gd name="connsiteX55" fmla="*/ 9404829 w 12192000"/>
              <a:gd name="connsiteY55" fmla="*/ 339038 h 4939827"/>
              <a:gd name="connsiteX56" fmla="*/ 9427021 w 12192000"/>
              <a:gd name="connsiteY56" fmla="*/ 358784 h 4939827"/>
              <a:gd name="connsiteX57" fmla="*/ 9670844 w 12192000"/>
              <a:gd name="connsiteY57" fmla="*/ 405128 h 4939827"/>
              <a:gd name="connsiteX58" fmla="*/ 9816083 w 12192000"/>
              <a:gd name="connsiteY58" fmla="*/ 416573 h 4939827"/>
              <a:gd name="connsiteX59" fmla="*/ 9936741 w 12192000"/>
              <a:gd name="connsiteY59" fmla="*/ 437044 h 4939827"/>
              <a:gd name="connsiteX60" fmla="*/ 10050093 w 12192000"/>
              <a:gd name="connsiteY60" fmla="*/ 443783 h 4939827"/>
              <a:gd name="connsiteX61" fmla="*/ 10130090 w 12192000"/>
              <a:gd name="connsiteY61" fmla="*/ 459520 h 4939827"/>
              <a:gd name="connsiteX62" fmla="*/ 10173456 w 12192000"/>
              <a:gd name="connsiteY62" fmla="*/ 457749 h 4939827"/>
              <a:gd name="connsiteX63" fmla="*/ 10218232 w 12192000"/>
              <a:gd name="connsiteY63" fmla="*/ 459820 h 4939827"/>
              <a:gd name="connsiteX64" fmla="*/ 10354176 w 12192000"/>
              <a:gd name="connsiteY64" fmla="*/ 471377 h 4939827"/>
              <a:gd name="connsiteX65" fmla="*/ 10430681 w 12192000"/>
              <a:gd name="connsiteY65" fmla="*/ 481226 h 4939827"/>
              <a:gd name="connsiteX66" fmla="*/ 10478169 w 12192000"/>
              <a:gd name="connsiteY66" fmla="*/ 481774 h 4939827"/>
              <a:gd name="connsiteX67" fmla="*/ 10540907 w 12192000"/>
              <a:gd name="connsiteY67" fmla="*/ 485607 h 4939827"/>
              <a:gd name="connsiteX68" fmla="*/ 10614941 w 12192000"/>
              <a:gd name="connsiteY68" fmla="*/ 487592 h 4939827"/>
              <a:gd name="connsiteX69" fmla="*/ 10674098 w 12192000"/>
              <a:gd name="connsiteY69" fmla="*/ 521656 h 4939827"/>
              <a:gd name="connsiteX70" fmla="*/ 10874834 w 12192000"/>
              <a:gd name="connsiteY70" fmla="*/ 574867 h 4939827"/>
              <a:gd name="connsiteX71" fmla="*/ 10944981 w 12192000"/>
              <a:gd name="connsiteY71" fmla="*/ 615042 h 4939827"/>
              <a:gd name="connsiteX72" fmla="*/ 11006376 w 12192000"/>
              <a:gd name="connsiteY72" fmla="*/ 645957 h 4939827"/>
              <a:gd name="connsiteX73" fmla="*/ 11076308 w 12192000"/>
              <a:gd name="connsiteY73" fmla="*/ 675698 h 4939827"/>
              <a:gd name="connsiteX74" fmla="*/ 11148789 w 12192000"/>
              <a:gd name="connsiteY74" fmla="*/ 685041 h 4939827"/>
              <a:gd name="connsiteX75" fmla="*/ 11249129 w 12192000"/>
              <a:gd name="connsiteY75" fmla="*/ 684218 h 4939827"/>
              <a:gd name="connsiteX76" fmla="*/ 11299915 w 12192000"/>
              <a:gd name="connsiteY76" fmla="*/ 692177 h 4939827"/>
              <a:gd name="connsiteX77" fmla="*/ 11386973 w 12192000"/>
              <a:gd name="connsiteY77" fmla="*/ 708209 h 4939827"/>
              <a:gd name="connsiteX78" fmla="*/ 11500105 w 12192000"/>
              <a:gd name="connsiteY78" fmla="*/ 735014 h 4939827"/>
              <a:gd name="connsiteX79" fmla="*/ 11621735 w 12192000"/>
              <a:gd name="connsiteY79" fmla="*/ 789584 h 4939827"/>
              <a:gd name="connsiteX80" fmla="*/ 11691200 w 12192000"/>
              <a:gd name="connsiteY80" fmla="*/ 867902 h 4939827"/>
              <a:gd name="connsiteX81" fmla="*/ 11819427 w 12192000"/>
              <a:gd name="connsiteY81" fmla="*/ 911634 h 4939827"/>
              <a:gd name="connsiteX82" fmla="*/ 11969720 w 12192000"/>
              <a:gd name="connsiteY82" fmla="*/ 964737 h 4939827"/>
              <a:gd name="connsiteX83" fmla="*/ 12055766 w 12192000"/>
              <a:gd name="connsiteY83" fmla="*/ 991268 h 4939827"/>
              <a:gd name="connsiteX84" fmla="*/ 12171539 w 12192000"/>
              <a:gd name="connsiteY84" fmla="*/ 995427 h 4939827"/>
              <a:gd name="connsiteX85" fmla="*/ 12187831 w 12192000"/>
              <a:gd name="connsiteY85" fmla="*/ 996580 h 4939827"/>
              <a:gd name="connsiteX86" fmla="*/ 12192000 w 12192000"/>
              <a:gd name="connsiteY86" fmla="*/ 996726 h 4939827"/>
              <a:gd name="connsiteX87" fmla="*/ 12192000 w 12192000"/>
              <a:gd name="connsiteY87" fmla="*/ 4939827 h 4939827"/>
              <a:gd name="connsiteX88" fmla="*/ 0 w 12192000"/>
              <a:gd name="connsiteY88" fmla="*/ 4939827 h 4939827"/>
              <a:gd name="connsiteX89" fmla="*/ 0 w 12192000"/>
              <a:gd name="connsiteY89" fmla="*/ 512043 h 4939827"/>
              <a:gd name="connsiteX90" fmla="*/ 7381 w 12192000"/>
              <a:gd name="connsiteY90" fmla="*/ 512580 h 4939827"/>
              <a:gd name="connsiteX91" fmla="*/ 100029 w 12192000"/>
              <a:gd name="connsiteY91" fmla="*/ 504758 h 4939827"/>
              <a:gd name="connsiteX92" fmla="*/ 155244 w 12192000"/>
              <a:gd name="connsiteY92" fmla="*/ 525130 h 4939827"/>
              <a:gd name="connsiteX93" fmla="*/ 254366 w 12192000"/>
              <a:gd name="connsiteY93" fmla="*/ 534449 h 4939827"/>
              <a:gd name="connsiteX94" fmla="*/ 447292 w 12192000"/>
              <a:gd name="connsiteY94" fmla="*/ 542725 h 4939827"/>
              <a:gd name="connsiteX95" fmla="*/ 628105 w 12192000"/>
              <a:gd name="connsiteY95" fmla="*/ 547853 h 4939827"/>
              <a:gd name="connsiteX96" fmla="*/ 783146 w 12192000"/>
              <a:gd name="connsiteY96" fmla="*/ 591799 h 4939827"/>
              <a:gd name="connsiteX97" fmla="*/ 1043676 w 12192000"/>
              <a:gd name="connsiteY97" fmla="*/ 591887 h 4939827"/>
              <a:gd name="connsiteX98" fmla="*/ 1281816 w 12192000"/>
              <a:gd name="connsiteY98" fmla="*/ 520946 h 4939827"/>
              <a:gd name="connsiteX99" fmla="*/ 1486347 w 12192000"/>
              <a:gd name="connsiteY99" fmla="*/ 487310 h 4939827"/>
              <a:gd name="connsiteX100" fmla="*/ 1568079 w 12192000"/>
              <a:gd name="connsiteY100" fmla="*/ 462531 h 4939827"/>
              <a:gd name="connsiteX101" fmla="*/ 1622516 w 12192000"/>
              <a:gd name="connsiteY101" fmla="*/ 466058 h 4939827"/>
              <a:gd name="connsiteX102" fmla="*/ 1655457 w 12192000"/>
              <a:gd name="connsiteY102" fmla="*/ 465359 h 4939827"/>
              <a:gd name="connsiteX103" fmla="*/ 1717454 w 12192000"/>
              <a:gd name="connsiteY103" fmla="*/ 417203 h 4939827"/>
              <a:gd name="connsiteX104" fmla="*/ 1913794 w 12192000"/>
              <a:gd name="connsiteY104" fmla="*/ 365255 h 4939827"/>
              <a:gd name="connsiteX105" fmla="*/ 2129762 w 12192000"/>
              <a:gd name="connsiteY105" fmla="*/ 367832 h 4939827"/>
              <a:gd name="connsiteX106" fmla="*/ 2376970 w 12192000"/>
              <a:gd name="connsiteY106" fmla="*/ 350129 h 4939827"/>
              <a:gd name="connsiteX107" fmla="*/ 2480155 w 12192000"/>
              <a:gd name="connsiteY107" fmla="*/ 359227 h 4939827"/>
              <a:gd name="connsiteX108" fmla="*/ 2586782 w 12192000"/>
              <a:gd name="connsiteY108" fmla="*/ 339352 h 4939827"/>
              <a:gd name="connsiteX109" fmla="*/ 2679617 w 12192000"/>
              <a:gd name="connsiteY109" fmla="*/ 305383 h 4939827"/>
              <a:gd name="connsiteX110" fmla="*/ 2788947 w 12192000"/>
              <a:gd name="connsiteY110" fmla="*/ 250375 h 4939827"/>
              <a:gd name="connsiteX111" fmla="*/ 2965530 w 12192000"/>
              <a:gd name="connsiteY111" fmla="*/ 245958 h 4939827"/>
              <a:gd name="connsiteX112" fmla="*/ 3103677 w 12192000"/>
              <a:gd name="connsiteY112" fmla="*/ 209527 h 4939827"/>
              <a:gd name="connsiteX113" fmla="*/ 3126759 w 12192000"/>
              <a:gd name="connsiteY113" fmla="*/ 211226 h 4939827"/>
              <a:gd name="connsiteX114" fmla="*/ 3164020 w 12192000"/>
              <a:gd name="connsiteY114" fmla="*/ 212779 h 4939827"/>
              <a:gd name="connsiteX115" fmla="*/ 3285019 w 12192000"/>
              <a:gd name="connsiteY115" fmla="*/ 220535 h 4939827"/>
              <a:gd name="connsiteX116" fmla="*/ 3365154 w 12192000"/>
              <a:gd name="connsiteY116" fmla="*/ 226416 h 4939827"/>
              <a:gd name="connsiteX117" fmla="*/ 3367507 w 12192000"/>
              <a:gd name="connsiteY117" fmla="*/ 225416 h 4939827"/>
              <a:gd name="connsiteX118" fmla="*/ 3387567 w 12192000"/>
              <a:gd name="connsiteY118" fmla="*/ 227103 h 4939827"/>
              <a:gd name="connsiteX119" fmla="*/ 3498001 w 12192000"/>
              <a:gd name="connsiteY119" fmla="*/ 231941 h 4939827"/>
              <a:gd name="connsiteX120" fmla="*/ 3561557 w 12192000"/>
              <a:gd name="connsiteY120" fmla="*/ 228095 h 4939827"/>
              <a:gd name="connsiteX121" fmla="*/ 3611920 w 12192000"/>
              <a:gd name="connsiteY121" fmla="*/ 218094 h 4939827"/>
              <a:gd name="connsiteX122" fmla="*/ 3620528 w 12192000"/>
              <a:gd name="connsiteY122" fmla="*/ 218788 h 4939827"/>
              <a:gd name="connsiteX123" fmla="*/ 3620766 w 12192000"/>
              <a:gd name="connsiteY123" fmla="*/ 218511 h 4939827"/>
              <a:gd name="connsiteX124" fmla="*/ 3629977 w 12192000"/>
              <a:gd name="connsiteY124" fmla="*/ 218664 h 4939827"/>
              <a:gd name="connsiteX125" fmla="*/ 3636217 w 12192000"/>
              <a:gd name="connsiteY125" fmla="*/ 220048 h 4939827"/>
              <a:gd name="connsiteX126" fmla="*/ 3709484 w 12192000"/>
              <a:gd name="connsiteY126" fmla="*/ 186927 h 4939827"/>
              <a:gd name="connsiteX127" fmla="*/ 3761342 w 12192000"/>
              <a:gd name="connsiteY127" fmla="*/ 177474 h 4939827"/>
              <a:gd name="connsiteX128" fmla="*/ 3799748 w 12192000"/>
              <a:gd name="connsiteY128" fmla="*/ 167154 h 4939827"/>
              <a:gd name="connsiteX129" fmla="*/ 3922756 w 12192000"/>
              <a:gd name="connsiteY129" fmla="*/ 194044 h 4939827"/>
              <a:gd name="connsiteX130" fmla="*/ 4028476 w 12192000"/>
              <a:gd name="connsiteY130" fmla="*/ 223679 h 4939827"/>
              <a:gd name="connsiteX131" fmla="*/ 4191582 w 12192000"/>
              <a:gd name="connsiteY131" fmla="*/ 238952 h 4939827"/>
              <a:gd name="connsiteX132" fmla="*/ 4251024 w 12192000"/>
              <a:gd name="connsiteY132" fmla="*/ 240874 h 4939827"/>
              <a:gd name="connsiteX133" fmla="*/ 4355275 w 12192000"/>
              <a:gd name="connsiteY133" fmla="*/ 260205 h 4939827"/>
              <a:gd name="connsiteX134" fmla="*/ 4423807 w 12192000"/>
              <a:gd name="connsiteY134" fmla="*/ 270366 h 4939827"/>
              <a:gd name="connsiteX135" fmla="*/ 4558432 w 12192000"/>
              <a:gd name="connsiteY135" fmla="*/ 269194 h 4939827"/>
              <a:gd name="connsiteX136" fmla="*/ 4635061 w 12192000"/>
              <a:gd name="connsiteY136" fmla="*/ 280682 h 4939827"/>
              <a:gd name="connsiteX137" fmla="*/ 4807427 w 12192000"/>
              <a:gd name="connsiteY137" fmla="*/ 276835 h 4939827"/>
              <a:gd name="connsiteX138" fmla="*/ 5028933 w 12192000"/>
              <a:gd name="connsiteY138" fmla="*/ 183887 h 4939827"/>
              <a:gd name="connsiteX139" fmla="*/ 5093642 w 12192000"/>
              <a:gd name="connsiteY139" fmla="*/ 177214 h 4939827"/>
              <a:gd name="connsiteX140" fmla="*/ 5102642 w 12192000"/>
              <a:gd name="connsiteY140" fmla="*/ 186816 h 4939827"/>
              <a:gd name="connsiteX141" fmla="*/ 5193590 w 12192000"/>
              <a:gd name="connsiteY141" fmla="*/ 156458 h 4939827"/>
              <a:gd name="connsiteX142" fmla="*/ 5323922 w 12192000"/>
              <a:gd name="connsiteY142" fmla="*/ 146332 h 4939827"/>
              <a:gd name="connsiteX143" fmla="*/ 5421860 w 12192000"/>
              <a:gd name="connsiteY143" fmla="*/ 167298 h 4939827"/>
              <a:gd name="connsiteX144" fmla="*/ 5476948 w 12192000"/>
              <a:gd name="connsiteY144" fmla="*/ 173249 h 4939827"/>
              <a:gd name="connsiteX145" fmla="*/ 5516842 w 12192000"/>
              <a:gd name="connsiteY145" fmla="*/ 184018 h 4939827"/>
              <a:gd name="connsiteX146" fmla="*/ 5619415 w 12192000"/>
              <a:gd name="connsiteY146" fmla="*/ 176781 h 4939827"/>
              <a:gd name="connsiteX147" fmla="*/ 5789867 w 12192000"/>
              <a:gd name="connsiteY147" fmla="*/ 150304 h 4939827"/>
              <a:gd name="connsiteX148" fmla="*/ 5825953 w 12192000"/>
              <a:gd name="connsiteY148" fmla="*/ 147907 h 4939827"/>
              <a:gd name="connsiteX149" fmla="*/ 5856168 w 12192000"/>
              <a:gd name="connsiteY149" fmla="*/ 158719 h 4939827"/>
              <a:gd name="connsiteX150" fmla="*/ 5862476 w 12192000"/>
              <a:gd name="connsiteY150" fmla="*/ 172447 h 4939827"/>
              <a:gd name="connsiteX151" fmla="*/ 5882195 w 12192000"/>
              <a:gd name="connsiteY151" fmla="*/ 173195 h 4939827"/>
              <a:gd name="connsiteX152" fmla="*/ 5887271 w 12192000"/>
              <a:gd name="connsiteY152" fmla="*/ 176084 h 4939827"/>
              <a:gd name="connsiteX153" fmla="*/ 5921577 w 12192000"/>
              <a:gd name="connsiteY153" fmla="*/ 169858 h 4939827"/>
              <a:gd name="connsiteX154" fmla="*/ 5983240 w 12192000"/>
              <a:gd name="connsiteY154" fmla="*/ 152755 h 4939827"/>
              <a:gd name="connsiteX155" fmla="*/ 6152287 w 12192000"/>
              <a:gd name="connsiteY155" fmla="*/ 116736 h 4939827"/>
              <a:gd name="connsiteX156" fmla="*/ 6415830 w 12192000"/>
              <a:gd name="connsiteY156" fmla="*/ 136006 h 4939827"/>
              <a:gd name="connsiteX157" fmla="*/ 6756965 w 12192000"/>
              <a:gd name="connsiteY157" fmla="*/ 57636 h 4939827"/>
              <a:gd name="connsiteX158" fmla="*/ 6819400 w 12192000"/>
              <a:gd name="connsiteY158" fmla="*/ 30742 h 4939827"/>
              <a:gd name="connsiteX159" fmla="*/ 6986370 w 12192000"/>
              <a:gd name="connsiteY159" fmla="*/ 12659 h 4939827"/>
              <a:gd name="connsiteX160" fmla="*/ 6989536 w 12192000"/>
              <a:gd name="connsiteY160" fmla="*/ 14528 h 4939827"/>
              <a:gd name="connsiteX161" fmla="*/ 7015933 w 12192000"/>
              <a:gd name="connsiteY161" fmla="*/ 9653 h 4939827"/>
              <a:gd name="connsiteX162" fmla="*/ 7020592 w 12192000"/>
              <a:gd name="connsiteY162" fmla="*/ 1651 h 4939827"/>
              <a:gd name="connsiteX163" fmla="*/ 7025905 w 12192000"/>
              <a:gd name="connsiteY16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152287 w 12192000"/>
              <a:gd name="connsiteY154" fmla="*/ 116736 h 4939827"/>
              <a:gd name="connsiteX155" fmla="*/ 6415830 w 12192000"/>
              <a:gd name="connsiteY155" fmla="*/ 136006 h 4939827"/>
              <a:gd name="connsiteX156" fmla="*/ 6756965 w 12192000"/>
              <a:gd name="connsiteY156" fmla="*/ 57636 h 4939827"/>
              <a:gd name="connsiteX157" fmla="*/ 6819400 w 12192000"/>
              <a:gd name="connsiteY157" fmla="*/ 30742 h 4939827"/>
              <a:gd name="connsiteX158" fmla="*/ 6986370 w 12192000"/>
              <a:gd name="connsiteY158" fmla="*/ 12659 h 4939827"/>
              <a:gd name="connsiteX159" fmla="*/ 6989536 w 12192000"/>
              <a:gd name="connsiteY159" fmla="*/ 14528 h 4939827"/>
              <a:gd name="connsiteX160" fmla="*/ 7015933 w 12192000"/>
              <a:gd name="connsiteY160" fmla="*/ 9653 h 4939827"/>
              <a:gd name="connsiteX161" fmla="*/ 7020592 w 12192000"/>
              <a:gd name="connsiteY161" fmla="*/ 1651 h 4939827"/>
              <a:gd name="connsiteX162" fmla="*/ 7025905 w 12192000"/>
              <a:gd name="connsiteY16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256213 w 12192000"/>
              <a:gd name="connsiteY51" fmla="*/ 281576 h 4939827"/>
              <a:gd name="connsiteX52" fmla="*/ 9371484 w 12192000"/>
              <a:gd name="connsiteY52" fmla="*/ 329634 h 4939827"/>
              <a:gd name="connsiteX53" fmla="*/ 9404829 w 12192000"/>
              <a:gd name="connsiteY53" fmla="*/ 339038 h 4939827"/>
              <a:gd name="connsiteX54" fmla="*/ 9427021 w 12192000"/>
              <a:gd name="connsiteY54" fmla="*/ 358784 h 4939827"/>
              <a:gd name="connsiteX55" fmla="*/ 9670844 w 12192000"/>
              <a:gd name="connsiteY55" fmla="*/ 405128 h 4939827"/>
              <a:gd name="connsiteX56" fmla="*/ 9816083 w 12192000"/>
              <a:gd name="connsiteY56" fmla="*/ 416573 h 4939827"/>
              <a:gd name="connsiteX57" fmla="*/ 9936741 w 12192000"/>
              <a:gd name="connsiteY57" fmla="*/ 437044 h 4939827"/>
              <a:gd name="connsiteX58" fmla="*/ 10050093 w 12192000"/>
              <a:gd name="connsiteY58" fmla="*/ 443783 h 4939827"/>
              <a:gd name="connsiteX59" fmla="*/ 10130090 w 12192000"/>
              <a:gd name="connsiteY59" fmla="*/ 459520 h 4939827"/>
              <a:gd name="connsiteX60" fmla="*/ 10173456 w 12192000"/>
              <a:gd name="connsiteY60" fmla="*/ 457749 h 4939827"/>
              <a:gd name="connsiteX61" fmla="*/ 10218232 w 12192000"/>
              <a:gd name="connsiteY61" fmla="*/ 459820 h 4939827"/>
              <a:gd name="connsiteX62" fmla="*/ 10354176 w 12192000"/>
              <a:gd name="connsiteY62" fmla="*/ 471377 h 4939827"/>
              <a:gd name="connsiteX63" fmla="*/ 10430681 w 12192000"/>
              <a:gd name="connsiteY63" fmla="*/ 481226 h 4939827"/>
              <a:gd name="connsiteX64" fmla="*/ 10478169 w 12192000"/>
              <a:gd name="connsiteY64" fmla="*/ 481774 h 4939827"/>
              <a:gd name="connsiteX65" fmla="*/ 10540907 w 12192000"/>
              <a:gd name="connsiteY65" fmla="*/ 485607 h 4939827"/>
              <a:gd name="connsiteX66" fmla="*/ 10614941 w 12192000"/>
              <a:gd name="connsiteY66" fmla="*/ 487592 h 4939827"/>
              <a:gd name="connsiteX67" fmla="*/ 10674098 w 12192000"/>
              <a:gd name="connsiteY67" fmla="*/ 521656 h 4939827"/>
              <a:gd name="connsiteX68" fmla="*/ 10874834 w 12192000"/>
              <a:gd name="connsiteY68" fmla="*/ 574867 h 4939827"/>
              <a:gd name="connsiteX69" fmla="*/ 10944981 w 12192000"/>
              <a:gd name="connsiteY69" fmla="*/ 615042 h 4939827"/>
              <a:gd name="connsiteX70" fmla="*/ 11006376 w 12192000"/>
              <a:gd name="connsiteY70" fmla="*/ 645957 h 4939827"/>
              <a:gd name="connsiteX71" fmla="*/ 11076308 w 12192000"/>
              <a:gd name="connsiteY71" fmla="*/ 675698 h 4939827"/>
              <a:gd name="connsiteX72" fmla="*/ 11148789 w 12192000"/>
              <a:gd name="connsiteY72" fmla="*/ 685041 h 4939827"/>
              <a:gd name="connsiteX73" fmla="*/ 11249129 w 12192000"/>
              <a:gd name="connsiteY73" fmla="*/ 684218 h 4939827"/>
              <a:gd name="connsiteX74" fmla="*/ 11299915 w 12192000"/>
              <a:gd name="connsiteY74" fmla="*/ 692177 h 4939827"/>
              <a:gd name="connsiteX75" fmla="*/ 11386973 w 12192000"/>
              <a:gd name="connsiteY75" fmla="*/ 708209 h 4939827"/>
              <a:gd name="connsiteX76" fmla="*/ 11500105 w 12192000"/>
              <a:gd name="connsiteY76" fmla="*/ 735014 h 4939827"/>
              <a:gd name="connsiteX77" fmla="*/ 11621735 w 12192000"/>
              <a:gd name="connsiteY77" fmla="*/ 789584 h 4939827"/>
              <a:gd name="connsiteX78" fmla="*/ 11691200 w 12192000"/>
              <a:gd name="connsiteY78" fmla="*/ 867902 h 4939827"/>
              <a:gd name="connsiteX79" fmla="*/ 11819427 w 12192000"/>
              <a:gd name="connsiteY79" fmla="*/ 911634 h 4939827"/>
              <a:gd name="connsiteX80" fmla="*/ 11969720 w 12192000"/>
              <a:gd name="connsiteY80" fmla="*/ 964737 h 4939827"/>
              <a:gd name="connsiteX81" fmla="*/ 12055766 w 12192000"/>
              <a:gd name="connsiteY81" fmla="*/ 991268 h 4939827"/>
              <a:gd name="connsiteX82" fmla="*/ 12171539 w 12192000"/>
              <a:gd name="connsiteY82" fmla="*/ 995427 h 4939827"/>
              <a:gd name="connsiteX83" fmla="*/ 12187831 w 12192000"/>
              <a:gd name="connsiteY83" fmla="*/ 996580 h 4939827"/>
              <a:gd name="connsiteX84" fmla="*/ 12192000 w 12192000"/>
              <a:gd name="connsiteY84" fmla="*/ 996726 h 4939827"/>
              <a:gd name="connsiteX85" fmla="*/ 12192000 w 12192000"/>
              <a:gd name="connsiteY85" fmla="*/ 4939827 h 4939827"/>
              <a:gd name="connsiteX86" fmla="*/ 0 w 12192000"/>
              <a:gd name="connsiteY86" fmla="*/ 4939827 h 4939827"/>
              <a:gd name="connsiteX87" fmla="*/ 0 w 12192000"/>
              <a:gd name="connsiteY87" fmla="*/ 512043 h 4939827"/>
              <a:gd name="connsiteX88" fmla="*/ 7381 w 12192000"/>
              <a:gd name="connsiteY88" fmla="*/ 512580 h 4939827"/>
              <a:gd name="connsiteX89" fmla="*/ 100029 w 12192000"/>
              <a:gd name="connsiteY89" fmla="*/ 504758 h 4939827"/>
              <a:gd name="connsiteX90" fmla="*/ 155244 w 12192000"/>
              <a:gd name="connsiteY90" fmla="*/ 525130 h 4939827"/>
              <a:gd name="connsiteX91" fmla="*/ 254366 w 12192000"/>
              <a:gd name="connsiteY91" fmla="*/ 534449 h 4939827"/>
              <a:gd name="connsiteX92" fmla="*/ 447292 w 12192000"/>
              <a:gd name="connsiteY92" fmla="*/ 542725 h 4939827"/>
              <a:gd name="connsiteX93" fmla="*/ 628105 w 12192000"/>
              <a:gd name="connsiteY93" fmla="*/ 547853 h 4939827"/>
              <a:gd name="connsiteX94" fmla="*/ 783146 w 12192000"/>
              <a:gd name="connsiteY94" fmla="*/ 591799 h 4939827"/>
              <a:gd name="connsiteX95" fmla="*/ 1043676 w 12192000"/>
              <a:gd name="connsiteY95" fmla="*/ 591887 h 4939827"/>
              <a:gd name="connsiteX96" fmla="*/ 1281816 w 12192000"/>
              <a:gd name="connsiteY96" fmla="*/ 520946 h 4939827"/>
              <a:gd name="connsiteX97" fmla="*/ 1486347 w 12192000"/>
              <a:gd name="connsiteY97" fmla="*/ 487310 h 4939827"/>
              <a:gd name="connsiteX98" fmla="*/ 1568079 w 12192000"/>
              <a:gd name="connsiteY98" fmla="*/ 462531 h 4939827"/>
              <a:gd name="connsiteX99" fmla="*/ 1622516 w 12192000"/>
              <a:gd name="connsiteY99" fmla="*/ 466058 h 4939827"/>
              <a:gd name="connsiteX100" fmla="*/ 1655457 w 12192000"/>
              <a:gd name="connsiteY100" fmla="*/ 465359 h 4939827"/>
              <a:gd name="connsiteX101" fmla="*/ 1717454 w 12192000"/>
              <a:gd name="connsiteY101" fmla="*/ 417203 h 4939827"/>
              <a:gd name="connsiteX102" fmla="*/ 1913794 w 12192000"/>
              <a:gd name="connsiteY102" fmla="*/ 365255 h 4939827"/>
              <a:gd name="connsiteX103" fmla="*/ 2129762 w 12192000"/>
              <a:gd name="connsiteY103" fmla="*/ 367832 h 4939827"/>
              <a:gd name="connsiteX104" fmla="*/ 2376970 w 12192000"/>
              <a:gd name="connsiteY104" fmla="*/ 350129 h 4939827"/>
              <a:gd name="connsiteX105" fmla="*/ 2480155 w 12192000"/>
              <a:gd name="connsiteY105" fmla="*/ 359227 h 4939827"/>
              <a:gd name="connsiteX106" fmla="*/ 2586782 w 12192000"/>
              <a:gd name="connsiteY106" fmla="*/ 339352 h 4939827"/>
              <a:gd name="connsiteX107" fmla="*/ 2679617 w 12192000"/>
              <a:gd name="connsiteY107" fmla="*/ 305383 h 4939827"/>
              <a:gd name="connsiteX108" fmla="*/ 2788947 w 12192000"/>
              <a:gd name="connsiteY108" fmla="*/ 250375 h 4939827"/>
              <a:gd name="connsiteX109" fmla="*/ 2965530 w 12192000"/>
              <a:gd name="connsiteY109" fmla="*/ 245958 h 4939827"/>
              <a:gd name="connsiteX110" fmla="*/ 3103677 w 12192000"/>
              <a:gd name="connsiteY110" fmla="*/ 209527 h 4939827"/>
              <a:gd name="connsiteX111" fmla="*/ 3126759 w 12192000"/>
              <a:gd name="connsiteY111" fmla="*/ 211226 h 4939827"/>
              <a:gd name="connsiteX112" fmla="*/ 3164020 w 12192000"/>
              <a:gd name="connsiteY112" fmla="*/ 212779 h 4939827"/>
              <a:gd name="connsiteX113" fmla="*/ 3285019 w 12192000"/>
              <a:gd name="connsiteY113" fmla="*/ 220535 h 4939827"/>
              <a:gd name="connsiteX114" fmla="*/ 3365154 w 12192000"/>
              <a:gd name="connsiteY114" fmla="*/ 226416 h 4939827"/>
              <a:gd name="connsiteX115" fmla="*/ 3367507 w 12192000"/>
              <a:gd name="connsiteY115" fmla="*/ 225416 h 4939827"/>
              <a:gd name="connsiteX116" fmla="*/ 3387567 w 12192000"/>
              <a:gd name="connsiteY116" fmla="*/ 227103 h 4939827"/>
              <a:gd name="connsiteX117" fmla="*/ 3498001 w 12192000"/>
              <a:gd name="connsiteY117" fmla="*/ 231941 h 4939827"/>
              <a:gd name="connsiteX118" fmla="*/ 3561557 w 12192000"/>
              <a:gd name="connsiteY118" fmla="*/ 228095 h 4939827"/>
              <a:gd name="connsiteX119" fmla="*/ 3611920 w 12192000"/>
              <a:gd name="connsiteY119" fmla="*/ 218094 h 4939827"/>
              <a:gd name="connsiteX120" fmla="*/ 3620528 w 12192000"/>
              <a:gd name="connsiteY120" fmla="*/ 218788 h 4939827"/>
              <a:gd name="connsiteX121" fmla="*/ 3620766 w 12192000"/>
              <a:gd name="connsiteY121" fmla="*/ 218511 h 4939827"/>
              <a:gd name="connsiteX122" fmla="*/ 3629977 w 12192000"/>
              <a:gd name="connsiteY122" fmla="*/ 218664 h 4939827"/>
              <a:gd name="connsiteX123" fmla="*/ 3636217 w 12192000"/>
              <a:gd name="connsiteY123" fmla="*/ 220048 h 4939827"/>
              <a:gd name="connsiteX124" fmla="*/ 3709484 w 12192000"/>
              <a:gd name="connsiteY124" fmla="*/ 186927 h 4939827"/>
              <a:gd name="connsiteX125" fmla="*/ 3761342 w 12192000"/>
              <a:gd name="connsiteY125" fmla="*/ 177474 h 4939827"/>
              <a:gd name="connsiteX126" fmla="*/ 3799748 w 12192000"/>
              <a:gd name="connsiteY126" fmla="*/ 167154 h 4939827"/>
              <a:gd name="connsiteX127" fmla="*/ 3922756 w 12192000"/>
              <a:gd name="connsiteY127" fmla="*/ 194044 h 4939827"/>
              <a:gd name="connsiteX128" fmla="*/ 4028476 w 12192000"/>
              <a:gd name="connsiteY128" fmla="*/ 223679 h 4939827"/>
              <a:gd name="connsiteX129" fmla="*/ 4191582 w 12192000"/>
              <a:gd name="connsiteY129" fmla="*/ 238952 h 4939827"/>
              <a:gd name="connsiteX130" fmla="*/ 4251024 w 12192000"/>
              <a:gd name="connsiteY130" fmla="*/ 240874 h 4939827"/>
              <a:gd name="connsiteX131" fmla="*/ 4355275 w 12192000"/>
              <a:gd name="connsiteY131" fmla="*/ 260205 h 4939827"/>
              <a:gd name="connsiteX132" fmla="*/ 4423807 w 12192000"/>
              <a:gd name="connsiteY132" fmla="*/ 270366 h 4939827"/>
              <a:gd name="connsiteX133" fmla="*/ 4558432 w 12192000"/>
              <a:gd name="connsiteY133" fmla="*/ 269194 h 4939827"/>
              <a:gd name="connsiteX134" fmla="*/ 4635061 w 12192000"/>
              <a:gd name="connsiteY134" fmla="*/ 280682 h 4939827"/>
              <a:gd name="connsiteX135" fmla="*/ 4807427 w 12192000"/>
              <a:gd name="connsiteY135" fmla="*/ 276835 h 4939827"/>
              <a:gd name="connsiteX136" fmla="*/ 5028933 w 12192000"/>
              <a:gd name="connsiteY136" fmla="*/ 183887 h 4939827"/>
              <a:gd name="connsiteX137" fmla="*/ 5093642 w 12192000"/>
              <a:gd name="connsiteY137" fmla="*/ 177214 h 4939827"/>
              <a:gd name="connsiteX138" fmla="*/ 5102642 w 12192000"/>
              <a:gd name="connsiteY138" fmla="*/ 186816 h 4939827"/>
              <a:gd name="connsiteX139" fmla="*/ 5193590 w 12192000"/>
              <a:gd name="connsiteY139" fmla="*/ 156458 h 4939827"/>
              <a:gd name="connsiteX140" fmla="*/ 5323922 w 12192000"/>
              <a:gd name="connsiteY140" fmla="*/ 146332 h 4939827"/>
              <a:gd name="connsiteX141" fmla="*/ 5421860 w 12192000"/>
              <a:gd name="connsiteY141" fmla="*/ 167298 h 4939827"/>
              <a:gd name="connsiteX142" fmla="*/ 5476948 w 12192000"/>
              <a:gd name="connsiteY142" fmla="*/ 173249 h 4939827"/>
              <a:gd name="connsiteX143" fmla="*/ 5516842 w 12192000"/>
              <a:gd name="connsiteY143" fmla="*/ 184018 h 4939827"/>
              <a:gd name="connsiteX144" fmla="*/ 5619415 w 12192000"/>
              <a:gd name="connsiteY144" fmla="*/ 176781 h 4939827"/>
              <a:gd name="connsiteX145" fmla="*/ 5789867 w 12192000"/>
              <a:gd name="connsiteY145" fmla="*/ 150304 h 4939827"/>
              <a:gd name="connsiteX146" fmla="*/ 5825953 w 12192000"/>
              <a:gd name="connsiteY146" fmla="*/ 147907 h 4939827"/>
              <a:gd name="connsiteX147" fmla="*/ 5856168 w 12192000"/>
              <a:gd name="connsiteY147" fmla="*/ 158719 h 4939827"/>
              <a:gd name="connsiteX148" fmla="*/ 5862476 w 12192000"/>
              <a:gd name="connsiteY148" fmla="*/ 172447 h 4939827"/>
              <a:gd name="connsiteX149" fmla="*/ 5882195 w 12192000"/>
              <a:gd name="connsiteY149" fmla="*/ 173195 h 4939827"/>
              <a:gd name="connsiteX150" fmla="*/ 5952585 w 12192000"/>
              <a:gd name="connsiteY150" fmla="*/ 161012 h 4939827"/>
              <a:gd name="connsiteX151" fmla="*/ 6001964 w 12192000"/>
              <a:gd name="connsiteY151" fmla="*/ 154786 h 4939827"/>
              <a:gd name="connsiteX152" fmla="*/ 6184207 w 12192000"/>
              <a:gd name="connsiteY152" fmla="*/ 132658 h 4939827"/>
              <a:gd name="connsiteX153" fmla="*/ 6415830 w 12192000"/>
              <a:gd name="connsiteY153" fmla="*/ 136006 h 4939827"/>
              <a:gd name="connsiteX154" fmla="*/ 6756965 w 12192000"/>
              <a:gd name="connsiteY154" fmla="*/ 57636 h 4939827"/>
              <a:gd name="connsiteX155" fmla="*/ 6819400 w 12192000"/>
              <a:gd name="connsiteY155" fmla="*/ 30742 h 4939827"/>
              <a:gd name="connsiteX156" fmla="*/ 6986370 w 12192000"/>
              <a:gd name="connsiteY156" fmla="*/ 12659 h 4939827"/>
              <a:gd name="connsiteX157" fmla="*/ 6989536 w 12192000"/>
              <a:gd name="connsiteY157" fmla="*/ 14528 h 4939827"/>
              <a:gd name="connsiteX158" fmla="*/ 7015933 w 12192000"/>
              <a:gd name="connsiteY158" fmla="*/ 9653 h 4939827"/>
              <a:gd name="connsiteX159" fmla="*/ 7020592 w 12192000"/>
              <a:gd name="connsiteY159" fmla="*/ 1651 h 4939827"/>
              <a:gd name="connsiteX160" fmla="*/ 7025905 w 12192000"/>
              <a:gd name="connsiteY16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83638 w 12192000"/>
              <a:gd name="connsiteY50" fmla="*/ 299924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622021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281371 w 12192000"/>
              <a:gd name="connsiteY19" fmla="*/ 256875 h 4939827"/>
              <a:gd name="connsiteX20" fmla="*/ 8381609 w 12192000"/>
              <a:gd name="connsiteY20" fmla="*/ 240618 h 4939827"/>
              <a:gd name="connsiteX21" fmla="*/ 8406759 w 12192000"/>
              <a:gd name="connsiteY21" fmla="*/ 232517 h 4939827"/>
              <a:gd name="connsiteX22" fmla="*/ 8426506 w 12192000"/>
              <a:gd name="connsiteY22" fmla="*/ 241842 h 4939827"/>
              <a:gd name="connsiteX23" fmla="*/ 8427949 w 12192000"/>
              <a:gd name="connsiteY23" fmla="*/ 240981 h 4939827"/>
              <a:gd name="connsiteX24" fmla="*/ 8441468 w 12192000"/>
              <a:gd name="connsiteY24" fmla="*/ 241157 h 4939827"/>
              <a:gd name="connsiteX25" fmla="*/ 8565757 w 12192000"/>
              <a:gd name="connsiteY25" fmla="*/ 255317 h 4939827"/>
              <a:gd name="connsiteX26" fmla="*/ 8573171 w 12192000"/>
              <a:gd name="connsiteY26" fmla="*/ 258426 h 4939827"/>
              <a:gd name="connsiteX27" fmla="*/ 8573548 w 12192000"/>
              <a:gd name="connsiteY27" fmla="*/ 258241 h 4939827"/>
              <a:gd name="connsiteX28" fmla="*/ 8622021 w 12192000"/>
              <a:gd name="connsiteY28" fmla="*/ 261028 h 4939827"/>
              <a:gd name="connsiteX29" fmla="*/ 8672650 w 12192000"/>
              <a:gd name="connsiteY29" fmla="*/ 254821 h 4939827"/>
              <a:gd name="connsiteX30" fmla="*/ 8785543 w 12192000"/>
              <a:gd name="connsiteY30" fmla="*/ 263406 h 4939827"/>
              <a:gd name="connsiteX31" fmla="*/ 8830588 w 12192000"/>
              <a:gd name="connsiteY31" fmla="*/ 265483 h 4939827"/>
              <a:gd name="connsiteX32" fmla="*/ 8905142 w 12192000"/>
              <a:gd name="connsiteY32" fmla="*/ 264958 h 4939827"/>
              <a:gd name="connsiteX33" fmla="*/ 8968582 w 12192000"/>
              <a:gd name="connsiteY33" fmla="*/ 262728 h 4939827"/>
              <a:gd name="connsiteX34" fmla="*/ 8972994 w 12192000"/>
              <a:gd name="connsiteY34" fmla="*/ 263284 h 4939827"/>
              <a:gd name="connsiteX35" fmla="*/ 9004605 w 12192000"/>
              <a:gd name="connsiteY35" fmla="*/ 258041 h 4939827"/>
              <a:gd name="connsiteX36" fmla="*/ 9016165 w 12192000"/>
              <a:gd name="connsiteY36" fmla="*/ 261258 h 4939827"/>
              <a:gd name="connsiteX37" fmla="*/ 9043297 w 12192000"/>
              <a:gd name="connsiteY37" fmla="*/ 281547 h 4939827"/>
              <a:gd name="connsiteX38" fmla="*/ 9048315 w 12192000"/>
              <a:gd name="connsiteY38" fmla="*/ 279264 h 4939827"/>
              <a:gd name="connsiteX39" fmla="*/ 9054706 w 12192000"/>
              <a:gd name="connsiteY39" fmla="*/ 278538 h 4939827"/>
              <a:gd name="connsiteX40" fmla="*/ 9070919 w 12192000"/>
              <a:gd name="connsiteY40" fmla="*/ 281810 h 4939827"/>
              <a:gd name="connsiteX41" fmla="*/ 9076813 w 12192000"/>
              <a:gd name="connsiteY41" fmla="*/ 283909 h 4939827"/>
              <a:gd name="connsiteX42" fmla="*/ 9085871 w 12192000"/>
              <a:gd name="connsiteY42" fmla="*/ 285133 h 4939827"/>
              <a:gd name="connsiteX43" fmla="*/ 9086159 w 12192000"/>
              <a:gd name="connsiteY43" fmla="*/ 284887 h 4939827"/>
              <a:gd name="connsiteX44" fmla="*/ 9134606 w 12192000"/>
              <a:gd name="connsiteY44" fmla="*/ 288168 h 4939827"/>
              <a:gd name="connsiteX45" fmla="*/ 9195590 w 12192000"/>
              <a:gd name="connsiteY45" fmla="*/ 279568 h 4939827"/>
              <a:gd name="connsiteX46" fmla="*/ 9219336 w 12192000"/>
              <a:gd name="connsiteY46" fmla="*/ 278133 h 4939827"/>
              <a:gd name="connsiteX47" fmla="*/ 9232362 w 12192000"/>
              <a:gd name="connsiteY47" fmla="*/ 275894 h 4939827"/>
              <a:gd name="connsiteX48" fmla="*/ 9283638 w 12192000"/>
              <a:gd name="connsiteY48" fmla="*/ 299924 h 4939827"/>
              <a:gd name="connsiteX49" fmla="*/ 9371484 w 12192000"/>
              <a:gd name="connsiteY49" fmla="*/ 329634 h 4939827"/>
              <a:gd name="connsiteX50" fmla="*/ 9404829 w 12192000"/>
              <a:gd name="connsiteY50" fmla="*/ 339038 h 4939827"/>
              <a:gd name="connsiteX51" fmla="*/ 9427021 w 12192000"/>
              <a:gd name="connsiteY51" fmla="*/ 358784 h 4939827"/>
              <a:gd name="connsiteX52" fmla="*/ 9670844 w 12192000"/>
              <a:gd name="connsiteY52" fmla="*/ 405128 h 4939827"/>
              <a:gd name="connsiteX53" fmla="*/ 9816083 w 12192000"/>
              <a:gd name="connsiteY53" fmla="*/ 416573 h 4939827"/>
              <a:gd name="connsiteX54" fmla="*/ 9936741 w 12192000"/>
              <a:gd name="connsiteY54" fmla="*/ 437044 h 4939827"/>
              <a:gd name="connsiteX55" fmla="*/ 10050093 w 12192000"/>
              <a:gd name="connsiteY55" fmla="*/ 443783 h 4939827"/>
              <a:gd name="connsiteX56" fmla="*/ 10130090 w 12192000"/>
              <a:gd name="connsiteY56" fmla="*/ 459520 h 4939827"/>
              <a:gd name="connsiteX57" fmla="*/ 10173456 w 12192000"/>
              <a:gd name="connsiteY57" fmla="*/ 457749 h 4939827"/>
              <a:gd name="connsiteX58" fmla="*/ 10218232 w 12192000"/>
              <a:gd name="connsiteY58" fmla="*/ 459820 h 4939827"/>
              <a:gd name="connsiteX59" fmla="*/ 10354176 w 12192000"/>
              <a:gd name="connsiteY59" fmla="*/ 471377 h 4939827"/>
              <a:gd name="connsiteX60" fmla="*/ 10430681 w 12192000"/>
              <a:gd name="connsiteY60" fmla="*/ 481226 h 4939827"/>
              <a:gd name="connsiteX61" fmla="*/ 10478169 w 12192000"/>
              <a:gd name="connsiteY61" fmla="*/ 481774 h 4939827"/>
              <a:gd name="connsiteX62" fmla="*/ 10540907 w 12192000"/>
              <a:gd name="connsiteY62" fmla="*/ 485607 h 4939827"/>
              <a:gd name="connsiteX63" fmla="*/ 10614941 w 12192000"/>
              <a:gd name="connsiteY63" fmla="*/ 487592 h 4939827"/>
              <a:gd name="connsiteX64" fmla="*/ 10674098 w 12192000"/>
              <a:gd name="connsiteY64" fmla="*/ 521656 h 4939827"/>
              <a:gd name="connsiteX65" fmla="*/ 10874834 w 12192000"/>
              <a:gd name="connsiteY65" fmla="*/ 574867 h 4939827"/>
              <a:gd name="connsiteX66" fmla="*/ 10944981 w 12192000"/>
              <a:gd name="connsiteY66" fmla="*/ 615042 h 4939827"/>
              <a:gd name="connsiteX67" fmla="*/ 11006376 w 12192000"/>
              <a:gd name="connsiteY67" fmla="*/ 645957 h 4939827"/>
              <a:gd name="connsiteX68" fmla="*/ 11076308 w 12192000"/>
              <a:gd name="connsiteY68" fmla="*/ 675698 h 4939827"/>
              <a:gd name="connsiteX69" fmla="*/ 11148789 w 12192000"/>
              <a:gd name="connsiteY69" fmla="*/ 685041 h 4939827"/>
              <a:gd name="connsiteX70" fmla="*/ 11249129 w 12192000"/>
              <a:gd name="connsiteY70" fmla="*/ 684218 h 4939827"/>
              <a:gd name="connsiteX71" fmla="*/ 11299915 w 12192000"/>
              <a:gd name="connsiteY71" fmla="*/ 692177 h 4939827"/>
              <a:gd name="connsiteX72" fmla="*/ 11386973 w 12192000"/>
              <a:gd name="connsiteY72" fmla="*/ 708209 h 4939827"/>
              <a:gd name="connsiteX73" fmla="*/ 11500105 w 12192000"/>
              <a:gd name="connsiteY73" fmla="*/ 735014 h 4939827"/>
              <a:gd name="connsiteX74" fmla="*/ 11621735 w 12192000"/>
              <a:gd name="connsiteY74" fmla="*/ 789584 h 4939827"/>
              <a:gd name="connsiteX75" fmla="*/ 11691200 w 12192000"/>
              <a:gd name="connsiteY75" fmla="*/ 867902 h 4939827"/>
              <a:gd name="connsiteX76" fmla="*/ 11819427 w 12192000"/>
              <a:gd name="connsiteY76" fmla="*/ 911634 h 4939827"/>
              <a:gd name="connsiteX77" fmla="*/ 11969720 w 12192000"/>
              <a:gd name="connsiteY77" fmla="*/ 964737 h 4939827"/>
              <a:gd name="connsiteX78" fmla="*/ 12055766 w 12192000"/>
              <a:gd name="connsiteY78" fmla="*/ 991268 h 4939827"/>
              <a:gd name="connsiteX79" fmla="*/ 12171539 w 12192000"/>
              <a:gd name="connsiteY79" fmla="*/ 995427 h 4939827"/>
              <a:gd name="connsiteX80" fmla="*/ 12187831 w 12192000"/>
              <a:gd name="connsiteY80" fmla="*/ 996580 h 4939827"/>
              <a:gd name="connsiteX81" fmla="*/ 12192000 w 12192000"/>
              <a:gd name="connsiteY81" fmla="*/ 996726 h 4939827"/>
              <a:gd name="connsiteX82" fmla="*/ 12192000 w 12192000"/>
              <a:gd name="connsiteY82" fmla="*/ 4939827 h 4939827"/>
              <a:gd name="connsiteX83" fmla="*/ 0 w 12192000"/>
              <a:gd name="connsiteY83" fmla="*/ 4939827 h 4939827"/>
              <a:gd name="connsiteX84" fmla="*/ 0 w 12192000"/>
              <a:gd name="connsiteY84" fmla="*/ 512043 h 4939827"/>
              <a:gd name="connsiteX85" fmla="*/ 7381 w 12192000"/>
              <a:gd name="connsiteY85" fmla="*/ 512580 h 4939827"/>
              <a:gd name="connsiteX86" fmla="*/ 100029 w 12192000"/>
              <a:gd name="connsiteY86" fmla="*/ 504758 h 4939827"/>
              <a:gd name="connsiteX87" fmla="*/ 155244 w 12192000"/>
              <a:gd name="connsiteY87" fmla="*/ 525130 h 4939827"/>
              <a:gd name="connsiteX88" fmla="*/ 254366 w 12192000"/>
              <a:gd name="connsiteY88" fmla="*/ 534449 h 4939827"/>
              <a:gd name="connsiteX89" fmla="*/ 447292 w 12192000"/>
              <a:gd name="connsiteY89" fmla="*/ 542725 h 4939827"/>
              <a:gd name="connsiteX90" fmla="*/ 628105 w 12192000"/>
              <a:gd name="connsiteY90" fmla="*/ 547853 h 4939827"/>
              <a:gd name="connsiteX91" fmla="*/ 783146 w 12192000"/>
              <a:gd name="connsiteY91" fmla="*/ 591799 h 4939827"/>
              <a:gd name="connsiteX92" fmla="*/ 1043676 w 12192000"/>
              <a:gd name="connsiteY92" fmla="*/ 591887 h 4939827"/>
              <a:gd name="connsiteX93" fmla="*/ 1281816 w 12192000"/>
              <a:gd name="connsiteY93" fmla="*/ 520946 h 4939827"/>
              <a:gd name="connsiteX94" fmla="*/ 1486347 w 12192000"/>
              <a:gd name="connsiteY94" fmla="*/ 487310 h 4939827"/>
              <a:gd name="connsiteX95" fmla="*/ 1568079 w 12192000"/>
              <a:gd name="connsiteY95" fmla="*/ 462531 h 4939827"/>
              <a:gd name="connsiteX96" fmla="*/ 1622516 w 12192000"/>
              <a:gd name="connsiteY96" fmla="*/ 466058 h 4939827"/>
              <a:gd name="connsiteX97" fmla="*/ 1655457 w 12192000"/>
              <a:gd name="connsiteY97" fmla="*/ 465359 h 4939827"/>
              <a:gd name="connsiteX98" fmla="*/ 1717454 w 12192000"/>
              <a:gd name="connsiteY98" fmla="*/ 417203 h 4939827"/>
              <a:gd name="connsiteX99" fmla="*/ 1913794 w 12192000"/>
              <a:gd name="connsiteY99" fmla="*/ 365255 h 4939827"/>
              <a:gd name="connsiteX100" fmla="*/ 2129762 w 12192000"/>
              <a:gd name="connsiteY100" fmla="*/ 367832 h 4939827"/>
              <a:gd name="connsiteX101" fmla="*/ 2376970 w 12192000"/>
              <a:gd name="connsiteY101" fmla="*/ 350129 h 4939827"/>
              <a:gd name="connsiteX102" fmla="*/ 2480155 w 12192000"/>
              <a:gd name="connsiteY102" fmla="*/ 359227 h 4939827"/>
              <a:gd name="connsiteX103" fmla="*/ 2586782 w 12192000"/>
              <a:gd name="connsiteY103" fmla="*/ 339352 h 4939827"/>
              <a:gd name="connsiteX104" fmla="*/ 2679617 w 12192000"/>
              <a:gd name="connsiteY104" fmla="*/ 305383 h 4939827"/>
              <a:gd name="connsiteX105" fmla="*/ 2788947 w 12192000"/>
              <a:gd name="connsiteY105" fmla="*/ 250375 h 4939827"/>
              <a:gd name="connsiteX106" fmla="*/ 2965530 w 12192000"/>
              <a:gd name="connsiteY106" fmla="*/ 245958 h 4939827"/>
              <a:gd name="connsiteX107" fmla="*/ 3103677 w 12192000"/>
              <a:gd name="connsiteY107" fmla="*/ 209527 h 4939827"/>
              <a:gd name="connsiteX108" fmla="*/ 3126759 w 12192000"/>
              <a:gd name="connsiteY108" fmla="*/ 211226 h 4939827"/>
              <a:gd name="connsiteX109" fmla="*/ 3164020 w 12192000"/>
              <a:gd name="connsiteY109" fmla="*/ 212779 h 4939827"/>
              <a:gd name="connsiteX110" fmla="*/ 3285019 w 12192000"/>
              <a:gd name="connsiteY110" fmla="*/ 220535 h 4939827"/>
              <a:gd name="connsiteX111" fmla="*/ 3365154 w 12192000"/>
              <a:gd name="connsiteY111" fmla="*/ 226416 h 4939827"/>
              <a:gd name="connsiteX112" fmla="*/ 3367507 w 12192000"/>
              <a:gd name="connsiteY112" fmla="*/ 225416 h 4939827"/>
              <a:gd name="connsiteX113" fmla="*/ 3387567 w 12192000"/>
              <a:gd name="connsiteY113" fmla="*/ 227103 h 4939827"/>
              <a:gd name="connsiteX114" fmla="*/ 3498001 w 12192000"/>
              <a:gd name="connsiteY114" fmla="*/ 231941 h 4939827"/>
              <a:gd name="connsiteX115" fmla="*/ 3561557 w 12192000"/>
              <a:gd name="connsiteY115" fmla="*/ 228095 h 4939827"/>
              <a:gd name="connsiteX116" fmla="*/ 3611920 w 12192000"/>
              <a:gd name="connsiteY116" fmla="*/ 218094 h 4939827"/>
              <a:gd name="connsiteX117" fmla="*/ 3620528 w 12192000"/>
              <a:gd name="connsiteY117" fmla="*/ 218788 h 4939827"/>
              <a:gd name="connsiteX118" fmla="*/ 3620766 w 12192000"/>
              <a:gd name="connsiteY118" fmla="*/ 218511 h 4939827"/>
              <a:gd name="connsiteX119" fmla="*/ 3629977 w 12192000"/>
              <a:gd name="connsiteY119" fmla="*/ 218664 h 4939827"/>
              <a:gd name="connsiteX120" fmla="*/ 3636217 w 12192000"/>
              <a:gd name="connsiteY120" fmla="*/ 220048 h 4939827"/>
              <a:gd name="connsiteX121" fmla="*/ 3709484 w 12192000"/>
              <a:gd name="connsiteY121" fmla="*/ 186927 h 4939827"/>
              <a:gd name="connsiteX122" fmla="*/ 3761342 w 12192000"/>
              <a:gd name="connsiteY122" fmla="*/ 177474 h 4939827"/>
              <a:gd name="connsiteX123" fmla="*/ 3799748 w 12192000"/>
              <a:gd name="connsiteY123" fmla="*/ 167154 h 4939827"/>
              <a:gd name="connsiteX124" fmla="*/ 3922756 w 12192000"/>
              <a:gd name="connsiteY124" fmla="*/ 194044 h 4939827"/>
              <a:gd name="connsiteX125" fmla="*/ 4028476 w 12192000"/>
              <a:gd name="connsiteY125" fmla="*/ 223679 h 4939827"/>
              <a:gd name="connsiteX126" fmla="*/ 4191582 w 12192000"/>
              <a:gd name="connsiteY126" fmla="*/ 238952 h 4939827"/>
              <a:gd name="connsiteX127" fmla="*/ 4251024 w 12192000"/>
              <a:gd name="connsiteY127" fmla="*/ 240874 h 4939827"/>
              <a:gd name="connsiteX128" fmla="*/ 4355275 w 12192000"/>
              <a:gd name="connsiteY128" fmla="*/ 260205 h 4939827"/>
              <a:gd name="connsiteX129" fmla="*/ 4423807 w 12192000"/>
              <a:gd name="connsiteY129" fmla="*/ 270366 h 4939827"/>
              <a:gd name="connsiteX130" fmla="*/ 4558432 w 12192000"/>
              <a:gd name="connsiteY130" fmla="*/ 269194 h 4939827"/>
              <a:gd name="connsiteX131" fmla="*/ 4635061 w 12192000"/>
              <a:gd name="connsiteY131" fmla="*/ 280682 h 4939827"/>
              <a:gd name="connsiteX132" fmla="*/ 4807427 w 12192000"/>
              <a:gd name="connsiteY132" fmla="*/ 276835 h 4939827"/>
              <a:gd name="connsiteX133" fmla="*/ 5028933 w 12192000"/>
              <a:gd name="connsiteY133" fmla="*/ 183887 h 4939827"/>
              <a:gd name="connsiteX134" fmla="*/ 5093642 w 12192000"/>
              <a:gd name="connsiteY134" fmla="*/ 177214 h 4939827"/>
              <a:gd name="connsiteX135" fmla="*/ 5102642 w 12192000"/>
              <a:gd name="connsiteY135" fmla="*/ 186816 h 4939827"/>
              <a:gd name="connsiteX136" fmla="*/ 5193590 w 12192000"/>
              <a:gd name="connsiteY136" fmla="*/ 156458 h 4939827"/>
              <a:gd name="connsiteX137" fmla="*/ 5323922 w 12192000"/>
              <a:gd name="connsiteY137" fmla="*/ 146332 h 4939827"/>
              <a:gd name="connsiteX138" fmla="*/ 5421860 w 12192000"/>
              <a:gd name="connsiteY138" fmla="*/ 167298 h 4939827"/>
              <a:gd name="connsiteX139" fmla="*/ 5476948 w 12192000"/>
              <a:gd name="connsiteY139" fmla="*/ 173249 h 4939827"/>
              <a:gd name="connsiteX140" fmla="*/ 5516842 w 12192000"/>
              <a:gd name="connsiteY140" fmla="*/ 184018 h 4939827"/>
              <a:gd name="connsiteX141" fmla="*/ 5619415 w 12192000"/>
              <a:gd name="connsiteY141" fmla="*/ 176781 h 4939827"/>
              <a:gd name="connsiteX142" fmla="*/ 5789867 w 12192000"/>
              <a:gd name="connsiteY142" fmla="*/ 150304 h 4939827"/>
              <a:gd name="connsiteX143" fmla="*/ 5825953 w 12192000"/>
              <a:gd name="connsiteY143" fmla="*/ 147907 h 4939827"/>
              <a:gd name="connsiteX144" fmla="*/ 5856168 w 12192000"/>
              <a:gd name="connsiteY144" fmla="*/ 158719 h 4939827"/>
              <a:gd name="connsiteX145" fmla="*/ 5862476 w 12192000"/>
              <a:gd name="connsiteY145" fmla="*/ 172447 h 4939827"/>
              <a:gd name="connsiteX146" fmla="*/ 5882195 w 12192000"/>
              <a:gd name="connsiteY146" fmla="*/ 173195 h 4939827"/>
              <a:gd name="connsiteX147" fmla="*/ 5952585 w 12192000"/>
              <a:gd name="connsiteY147" fmla="*/ 161012 h 4939827"/>
              <a:gd name="connsiteX148" fmla="*/ 6001964 w 12192000"/>
              <a:gd name="connsiteY148" fmla="*/ 154786 h 4939827"/>
              <a:gd name="connsiteX149" fmla="*/ 6184207 w 12192000"/>
              <a:gd name="connsiteY149" fmla="*/ 132658 h 4939827"/>
              <a:gd name="connsiteX150" fmla="*/ 6415830 w 12192000"/>
              <a:gd name="connsiteY150" fmla="*/ 136006 h 4939827"/>
              <a:gd name="connsiteX151" fmla="*/ 6756965 w 12192000"/>
              <a:gd name="connsiteY151" fmla="*/ 57636 h 4939827"/>
              <a:gd name="connsiteX152" fmla="*/ 6819400 w 12192000"/>
              <a:gd name="connsiteY152" fmla="*/ 30742 h 4939827"/>
              <a:gd name="connsiteX153" fmla="*/ 6986370 w 12192000"/>
              <a:gd name="connsiteY153" fmla="*/ 12659 h 4939827"/>
              <a:gd name="connsiteX154" fmla="*/ 6989536 w 12192000"/>
              <a:gd name="connsiteY154" fmla="*/ 14528 h 4939827"/>
              <a:gd name="connsiteX155" fmla="*/ 7015933 w 12192000"/>
              <a:gd name="connsiteY155" fmla="*/ 9653 h 4939827"/>
              <a:gd name="connsiteX156" fmla="*/ 7020592 w 12192000"/>
              <a:gd name="connsiteY156" fmla="*/ 1651 h 4939827"/>
              <a:gd name="connsiteX157" fmla="*/ 7025905 w 12192000"/>
              <a:gd name="connsiteY15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58681 w 12192000"/>
              <a:gd name="connsiteY16" fmla="*/ 219431 h 4939827"/>
              <a:gd name="connsiteX17" fmla="*/ 8126175 w 12192000"/>
              <a:gd name="connsiteY17" fmla="*/ 240005 h 4939827"/>
              <a:gd name="connsiteX18" fmla="*/ 8281371 w 12192000"/>
              <a:gd name="connsiteY18" fmla="*/ 256875 h 4939827"/>
              <a:gd name="connsiteX19" fmla="*/ 8381609 w 12192000"/>
              <a:gd name="connsiteY19" fmla="*/ 240618 h 4939827"/>
              <a:gd name="connsiteX20" fmla="*/ 8406759 w 12192000"/>
              <a:gd name="connsiteY20" fmla="*/ 232517 h 4939827"/>
              <a:gd name="connsiteX21" fmla="*/ 8426506 w 12192000"/>
              <a:gd name="connsiteY21" fmla="*/ 241842 h 4939827"/>
              <a:gd name="connsiteX22" fmla="*/ 8427949 w 12192000"/>
              <a:gd name="connsiteY22" fmla="*/ 240981 h 4939827"/>
              <a:gd name="connsiteX23" fmla="*/ 8441468 w 12192000"/>
              <a:gd name="connsiteY23" fmla="*/ 241157 h 4939827"/>
              <a:gd name="connsiteX24" fmla="*/ 8565757 w 12192000"/>
              <a:gd name="connsiteY24" fmla="*/ 255317 h 4939827"/>
              <a:gd name="connsiteX25" fmla="*/ 8573171 w 12192000"/>
              <a:gd name="connsiteY25" fmla="*/ 258426 h 4939827"/>
              <a:gd name="connsiteX26" fmla="*/ 8573548 w 12192000"/>
              <a:gd name="connsiteY26" fmla="*/ 258241 h 4939827"/>
              <a:gd name="connsiteX27" fmla="*/ 8622021 w 12192000"/>
              <a:gd name="connsiteY27" fmla="*/ 261028 h 4939827"/>
              <a:gd name="connsiteX28" fmla="*/ 8672650 w 12192000"/>
              <a:gd name="connsiteY28" fmla="*/ 254821 h 4939827"/>
              <a:gd name="connsiteX29" fmla="*/ 8785543 w 12192000"/>
              <a:gd name="connsiteY29" fmla="*/ 263406 h 4939827"/>
              <a:gd name="connsiteX30" fmla="*/ 8830588 w 12192000"/>
              <a:gd name="connsiteY30" fmla="*/ 265483 h 4939827"/>
              <a:gd name="connsiteX31" fmla="*/ 8905142 w 12192000"/>
              <a:gd name="connsiteY31" fmla="*/ 264958 h 4939827"/>
              <a:gd name="connsiteX32" fmla="*/ 8968582 w 12192000"/>
              <a:gd name="connsiteY32" fmla="*/ 262728 h 4939827"/>
              <a:gd name="connsiteX33" fmla="*/ 8972994 w 12192000"/>
              <a:gd name="connsiteY33" fmla="*/ 263284 h 4939827"/>
              <a:gd name="connsiteX34" fmla="*/ 9004605 w 12192000"/>
              <a:gd name="connsiteY34" fmla="*/ 258041 h 4939827"/>
              <a:gd name="connsiteX35" fmla="*/ 9016165 w 12192000"/>
              <a:gd name="connsiteY35" fmla="*/ 261258 h 4939827"/>
              <a:gd name="connsiteX36" fmla="*/ 9043297 w 12192000"/>
              <a:gd name="connsiteY36" fmla="*/ 281547 h 4939827"/>
              <a:gd name="connsiteX37" fmla="*/ 9048315 w 12192000"/>
              <a:gd name="connsiteY37" fmla="*/ 279264 h 4939827"/>
              <a:gd name="connsiteX38" fmla="*/ 9054706 w 12192000"/>
              <a:gd name="connsiteY38" fmla="*/ 278538 h 4939827"/>
              <a:gd name="connsiteX39" fmla="*/ 9070919 w 12192000"/>
              <a:gd name="connsiteY39" fmla="*/ 281810 h 4939827"/>
              <a:gd name="connsiteX40" fmla="*/ 9076813 w 12192000"/>
              <a:gd name="connsiteY40" fmla="*/ 283909 h 4939827"/>
              <a:gd name="connsiteX41" fmla="*/ 9085871 w 12192000"/>
              <a:gd name="connsiteY41" fmla="*/ 285133 h 4939827"/>
              <a:gd name="connsiteX42" fmla="*/ 9086159 w 12192000"/>
              <a:gd name="connsiteY42" fmla="*/ 284887 h 4939827"/>
              <a:gd name="connsiteX43" fmla="*/ 9134606 w 12192000"/>
              <a:gd name="connsiteY43" fmla="*/ 288168 h 4939827"/>
              <a:gd name="connsiteX44" fmla="*/ 9195590 w 12192000"/>
              <a:gd name="connsiteY44" fmla="*/ 279568 h 4939827"/>
              <a:gd name="connsiteX45" fmla="*/ 9219336 w 12192000"/>
              <a:gd name="connsiteY45" fmla="*/ 278133 h 4939827"/>
              <a:gd name="connsiteX46" fmla="*/ 9232362 w 12192000"/>
              <a:gd name="connsiteY46" fmla="*/ 275894 h 4939827"/>
              <a:gd name="connsiteX47" fmla="*/ 9283638 w 12192000"/>
              <a:gd name="connsiteY47" fmla="*/ 299924 h 4939827"/>
              <a:gd name="connsiteX48" fmla="*/ 9371484 w 12192000"/>
              <a:gd name="connsiteY48" fmla="*/ 329634 h 4939827"/>
              <a:gd name="connsiteX49" fmla="*/ 9404829 w 12192000"/>
              <a:gd name="connsiteY49" fmla="*/ 339038 h 4939827"/>
              <a:gd name="connsiteX50" fmla="*/ 9427021 w 12192000"/>
              <a:gd name="connsiteY50" fmla="*/ 358784 h 4939827"/>
              <a:gd name="connsiteX51" fmla="*/ 9670844 w 12192000"/>
              <a:gd name="connsiteY51" fmla="*/ 405128 h 4939827"/>
              <a:gd name="connsiteX52" fmla="*/ 9816083 w 12192000"/>
              <a:gd name="connsiteY52" fmla="*/ 416573 h 4939827"/>
              <a:gd name="connsiteX53" fmla="*/ 9936741 w 12192000"/>
              <a:gd name="connsiteY53" fmla="*/ 437044 h 4939827"/>
              <a:gd name="connsiteX54" fmla="*/ 10050093 w 12192000"/>
              <a:gd name="connsiteY54" fmla="*/ 443783 h 4939827"/>
              <a:gd name="connsiteX55" fmla="*/ 10130090 w 12192000"/>
              <a:gd name="connsiteY55" fmla="*/ 459520 h 4939827"/>
              <a:gd name="connsiteX56" fmla="*/ 10173456 w 12192000"/>
              <a:gd name="connsiteY56" fmla="*/ 457749 h 4939827"/>
              <a:gd name="connsiteX57" fmla="*/ 10218232 w 12192000"/>
              <a:gd name="connsiteY57" fmla="*/ 459820 h 4939827"/>
              <a:gd name="connsiteX58" fmla="*/ 10354176 w 12192000"/>
              <a:gd name="connsiteY58" fmla="*/ 471377 h 4939827"/>
              <a:gd name="connsiteX59" fmla="*/ 10430681 w 12192000"/>
              <a:gd name="connsiteY59" fmla="*/ 481226 h 4939827"/>
              <a:gd name="connsiteX60" fmla="*/ 10478169 w 12192000"/>
              <a:gd name="connsiteY60" fmla="*/ 481774 h 4939827"/>
              <a:gd name="connsiteX61" fmla="*/ 10540907 w 12192000"/>
              <a:gd name="connsiteY61" fmla="*/ 485607 h 4939827"/>
              <a:gd name="connsiteX62" fmla="*/ 10614941 w 12192000"/>
              <a:gd name="connsiteY62" fmla="*/ 487592 h 4939827"/>
              <a:gd name="connsiteX63" fmla="*/ 10674098 w 12192000"/>
              <a:gd name="connsiteY63" fmla="*/ 521656 h 4939827"/>
              <a:gd name="connsiteX64" fmla="*/ 10874834 w 12192000"/>
              <a:gd name="connsiteY64" fmla="*/ 574867 h 4939827"/>
              <a:gd name="connsiteX65" fmla="*/ 10944981 w 12192000"/>
              <a:gd name="connsiteY65" fmla="*/ 615042 h 4939827"/>
              <a:gd name="connsiteX66" fmla="*/ 11006376 w 12192000"/>
              <a:gd name="connsiteY66" fmla="*/ 645957 h 4939827"/>
              <a:gd name="connsiteX67" fmla="*/ 11076308 w 12192000"/>
              <a:gd name="connsiteY67" fmla="*/ 675698 h 4939827"/>
              <a:gd name="connsiteX68" fmla="*/ 11148789 w 12192000"/>
              <a:gd name="connsiteY68" fmla="*/ 685041 h 4939827"/>
              <a:gd name="connsiteX69" fmla="*/ 11249129 w 12192000"/>
              <a:gd name="connsiteY69" fmla="*/ 684218 h 4939827"/>
              <a:gd name="connsiteX70" fmla="*/ 11299915 w 12192000"/>
              <a:gd name="connsiteY70" fmla="*/ 692177 h 4939827"/>
              <a:gd name="connsiteX71" fmla="*/ 11386973 w 12192000"/>
              <a:gd name="connsiteY71" fmla="*/ 708209 h 4939827"/>
              <a:gd name="connsiteX72" fmla="*/ 11500105 w 12192000"/>
              <a:gd name="connsiteY72" fmla="*/ 735014 h 4939827"/>
              <a:gd name="connsiteX73" fmla="*/ 11621735 w 12192000"/>
              <a:gd name="connsiteY73" fmla="*/ 789584 h 4939827"/>
              <a:gd name="connsiteX74" fmla="*/ 11691200 w 12192000"/>
              <a:gd name="connsiteY74" fmla="*/ 867902 h 4939827"/>
              <a:gd name="connsiteX75" fmla="*/ 11819427 w 12192000"/>
              <a:gd name="connsiteY75" fmla="*/ 911634 h 4939827"/>
              <a:gd name="connsiteX76" fmla="*/ 11969720 w 12192000"/>
              <a:gd name="connsiteY76" fmla="*/ 964737 h 4939827"/>
              <a:gd name="connsiteX77" fmla="*/ 12055766 w 12192000"/>
              <a:gd name="connsiteY77" fmla="*/ 991268 h 4939827"/>
              <a:gd name="connsiteX78" fmla="*/ 12171539 w 12192000"/>
              <a:gd name="connsiteY78" fmla="*/ 995427 h 4939827"/>
              <a:gd name="connsiteX79" fmla="*/ 12187831 w 12192000"/>
              <a:gd name="connsiteY79" fmla="*/ 996580 h 4939827"/>
              <a:gd name="connsiteX80" fmla="*/ 12192000 w 12192000"/>
              <a:gd name="connsiteY80" fmla="*/ 996726 h 4939827"/>
              <a:gd name="connsiteX81" fmla="*/ 12192000 w 12192000"/>
              <a:gd name="connsiteY81" fmla="*/ 4939827 h 4939827"/>
              <a:gd name="connsiteX82" fmla="*/ 0 w 12192000"/>
              <a:gd name="connsiteY82" fmla="*/ 4939827 h 4939827"/>
              <a:gd name="connsiteX83" fmla="*/ 0 w 12192000"/>
              <a:gd name="connsiteY83" fmla="*/ 512043 h 4939827"/>
              <a:gd name="connsiteX84" fmla="*/ 7381 w 12192000"/>
              <a:gd name="connsiteY84" fmla="*/ 512580 h 4939827"/>
              <a:gd name="connsiteX85" fmla="*/ 100029 w 12192000"/>
              <a:gd name="connsiteY85" fmla="*/ 504758 h 4939827"/>
              <a:gd name="connsiteX86" fmla="*/ 155244 w 12192000"/>
              <a:gd name="connsiteY86" fmla="*/ 525130 h 4939827"/>
              <a:gd name="connsiteX87" fmla="*/ 254366 w 12192000"/>
              <a:gd name="connsiteY87" fmla="*/ 534449 h 4939827"/>
              <a:gd name="connsiteX88" fmla="*/ 447292 w 12192000"/>
              <a:gd name="connsiteY88" fmla="*/ 542725 h 4939827"/>
              <a:gd name="connsiteX89" fmla="*/ 628105 w 12192000"/>
              <a:gd name="connsiteY89" fmla="*/ 547853 h 4939827"/>
              <a:gd name="connsiteX90" fmla="*/ 783146 w 12192000"/>
              <a:gd name="connsiteY90" fmla="*/ 591799 h 4939827"/>
              <a:gd name="connsiteX91" fmla="*/ 1043676 w 12192000"/>
              <a:gd name="connsiteY91" fmla="*/ 591887 h 4939827"/>
              <a:gd name="connsiteX92" fmla="*/ 1281816 w 12192000"/>
              <a:gd name="connsiteY92" fmla="*/ 520946 h 4939827"/>
              <a:gd name="connsiteX93" fmla="*/ 1486347 w 12192000"/>
              <a:gd name="connsiteY93" fmla="*/ 487310 h 4939827"/>
              <a:gd name="connsiteX94" fmla="*/ 1568079 w 12192000"/>
              <a:gd name="connsiteY94" fmla="*/ 462531 h 4939827"/>
              <a:gd name="connsiteX95" fmla="*/ 1622516 w 12192000"/>
              <a:gd name="connsiteY95" fmla="*/ 466058 h 4939827"/>
              <a:gd name="connsiteX96" fmla="*/ 1655457 w 12192000"/>
              <a:gd name="connsiteY96" fmla="*/ 465359 h 4939827"/>
              <a:gd name="connsiteX97" fmla="*/ 1717454 w 12192000"/>
              <a:gd name="connsiteY97" fmla="*/ 417203 h 4939827"/>
              <a:gd name="connsiteX98" fmla="*/ 1913794 w 12192000"/>
              <a:gd name="connsiteY98" fmla="*/ 365255 h 4939827"/>
              <a:gd name="connsiteX99" fmla="*/ 2129762 w 12192000"/>
              <a:gd name="connsiteY99" fmla="*/ 367832 h 4939827"/>
              <a:gd name="connsiteX100" fmla="*/ 2376970 w 12192000"/>
              <a:gd name="connsiteY100" fmla="*/ 350129 h 4939827"/>
              <a:gd name="connsiteX101" fmla="*/ 2480155 w 12192000"/>
              <a:gd name="connsiteY101" fmla="*/ 359227 h 4939827"/>
              <a:gd name="connsiteX102" fmla="*/ 2586782 w 12192000"/>
              <a:gd name="connsiteY102" fmla="*/ 339352 h 4939827"/>
              <a:gd name="connsiteX103" fmla="*/ 2679617 w 12192000"/>
              <a:gd name="connsiteY103" fmla="*/ 305383 h 4939827"/>
              <a:gd name="connsiteX104" fmla="*/ 2788947 w 12192000"/>
              <a:gd name="connsiteY104" fmla="*/ 250375 h 4939827"/>
              <a:gd name="connsiteX105" fmla="*/ 2965530 w 12192000"/>
              <a:gd name="connsiteY105" fmla="*/ 245958 h 4939827"/>
              <a:gd name="connsiteX106" fmla="*/ 3103677 w 12192000"/>
              <a:gd name="connsiteY106" fmla="*/ 209527 h 4939827"/>
              <a:gd name="connsiteX107" fmla="*/ 3126759 w 12192000"/>
              <a:gd name="connsiteY107" fmla="*/ 211226 h 4939827"/>
              <a:gd name="connsiteX108" fmla="*/ 3164020 w 12192000"/>
              <a:gd name="connsiteY108" fmla="*/ 212779 h 4939827"/>
              <a:gd name="connsiteX109" fmla="*/ 3285019 w 12192000"/>
              <a:gd name="connsiteY109" fmla="*/ 220535 h 4939827"/>
              <a:gd name="connsiteX110" fmla="*/ 3365154 w 12192000"/>
              <a:gd name="connsiteY110" fmla="*/ 226416 h 4939827"/>
              <a:gd name="connsiteX111" fmla="*/ 3367507 w 12192000"/>
              <a:gd name="connsiteY111" fmla="*/ 225416 h 4939827"/>
              <a:gd name="connsiteX112" fmla="*/ 3387567 w 12192000"/>
              <a:gd name="connsiteY112" fmla="*/ 227103 h 4939827"/>
              <a:gd name="connsiteX113" fmla="*/ 3498001 w 12192000"/>
              <a:gd name="connsiteY113" fmla="*/ 231941 h 4939827"/>
              <a:gd name="connsiteX114" fmla="*/ 3561557 w 12192000"/>
              <a:gd name="connsiteY114" fmla="*/ 228095 h 4939827"/>
              <a:gd name="connsiteX115" fmla="*/ 3611920 w 12192000"/>
              <a:gd name="connsiteY115" fmla="*/ 218094 h 4939827"/>
              <a:gd name="connsiteX116" fmla="*/ 3620528 w 12192000"/>
              <a:gd name="connsiteY116" fmla="*/ 218788 h 4939827"/>
              <a:gd name="connsiteX117" fmla="*/ 3620766 w 12192000"/>
              <a:gd name="connsiteY117" fmla="*/ 218511 h 4939827"/>
              <a:gd name="connsiteX118" fmla="*/ 3629977 w 12192000"/>
              <a:gd name="connsiteY118" fmla="*/ 218664 h 4939827"/>
              <a:gd name="connsiteX119" fmla="*/ 3636217 w 12192000"/>
              <a:gd name="connsiteY119" fmla="*/ 220048 h 4939827"/>
              <a:gd name="connsiteX120" fmla="*/ 3709484 w 12192000"/>
              <a:gd name="connsiteY120" fmla="*/ 186927 h 4939827"/>
              <a:gd name="connsiteX121" fmla="*/ 3761342 w 12192000"/>
              <a:gd name="connsiteY121" fmla="*/ 177474 h 4939827"/>
              <a:gd name="connsiteX122" fmla="*/ 3799748 w 12192000"/>
              <a:gd name="connsiteY122" fmla="*/ 167154 h 4939827"/>
              <a:gd name="connsiteX123" fmla="*/ 3922756 w 12192000"/>
              <a:gd name="connsiteY123" fmla="*/ 194044 h 4939827"/>
              <a:gd name="connsiteX124" fmla="*/ 4028476 w 12192000"/>
              <a:gd name="connsiteY124" fmla="*/ 223679 h 4939827"/>
              <a:gd name="connsiteX125" fmla="*/ 4191582 w 12192000"/>
              <a:gd name="connsiteY125" fmla="*/ 238952 h 4939827"/>
              <a:gd name="connsiteX126" fmla="*/ 4251024 w 12192000"/>
              <a:gd name="connsiteY126" fmla="*/ 240874 h 4939827"/>
              <a:gd name="connsiteX127" fmla="*/ 4355275 w 12192000"/>
              <a:gd name="connsiteY127" fmla="*/ 260205 h 4939827"/>
              <a:gd name="connsiteX128" fmla="*/ 4423807 w 12192000"/>
              <a:gd name="connsiteY128" fmla="*/ 270366 h 4939827"/>
              <a:gd name="connsiteX129" fmla="*/ 4558432 w 12192000"/>
              <a:gd name="connsiteY129" fmla="*/ 269194 h 4939827"/>
              <a:gd name="connsiteX130" fmla="*/ 4635061 w 12192000"/>
              <a:gd name="connsiteY130" fmla="*/ 280682 h 4939827"/>
              <a:gd name="connsiteX131" fmla="*/ 4807427 w 12192000"/>
              <a:gd name="connsiteY131" fmla="*/ 276835 h 4939827"/>
              <a:gd name="connsiteX132" fmla="*/ 5028933 w 12192000"/>
              <a:gd name="connsiteY132" fmla="*/ 183887 h 4939827"/>
              <a:gd name="connsiteX133" fmla="*/ 5093642 w 12192000"/>
              <a:gd name="connsiteY133" fmla="*/ 177214 h 4939827"/>
              <a:gd name="connsiteX134" fmla="*/ 5102642 w 12192000"/>
              <a:gd name="connsiteY134" fmla="*/ 186816 h 4939827"/>
              <a:gd name="connsiteX135" fmla="*/ 5193590 w 12192000"/>
              <a:gd name="connsiteY135" fmla="*/ 156458 h 4939827"/>
              <a:gd name="connsiteX136" fmla="*/ 5323922 w 12192000"/>
              <a:gd name="connsiteY136" fmla="*/ 146332 h 4939827"/>
              <a:gd name="connsiteX137" fmla="*/ 5421860 w 12192000"/>
              <a:gd name="connsiteY137" fmla="*/ 167298 h 4939827"/>
              <a:gd name="connsiteX138" fmla="*/ 5476948 w 12192000"/>
              <a:gd name="connsiteY138" fmla="*/ 173249 h 4939827"/>
              <a:gd name="connsiteX139" fmla="*/ 5516842 w 12192000"/>
              <a:gd name="connsiteY139" fmla="*/ 184018 h 4939827"/>
              <a:gd name="connsiteX140" fmla="*/ 5619415 w 12192000"/>
              <a:gd name="connsiteY140" fmla="*/ 176781 h 4939827"/>
              <a:gd name="connsiteX141" fmla="*/ 5789867 w 12192000"/>
              <a:gd name="connsiteY141" fmla="*/ 150304 h 4939827"/>
              <a:gd name="connsiteX142" fmla="*/ 5825953 w 12192000"/>
              <a:gd name="connsiteY142" fmla="*/ 147907 h 4939827"/>
              <a:gd name="connsiteX143" fmla="*/ 5856168 w 12192000"/>
              <a:gd name="connsiteY143" fmla="*/ 158719 h 4939827"/>
              <a:gd name="connsiteX144" fmla="*/ 5862476 w 12192000"/>
              <a:gd name="connsiteY144" fmla="*/ 172447 h 4939827"/>
              <a:gd name="connsiteX145" fmla="*/ 5882195 w 12192000"/>
              <a:gd name="connsiteY145" fmla="*/ 173195 h 4939827"/>
              <a:gd name="connsiteX146" fmla="*/ 5952585 w 12192000"/>
              <a:gd name="connsiteY146" fmla="*/ 161012 h 4939827"/>
              <a:gd name="connsiteX147" fmla="*/ 6001964 w 12192000"/>
              <a:gd name="connsiteY147" fmla="*/ 154786 h 4939827"/>
              <a:gd name="connsiteX148" fmla="*/ 6184207 w 12192000"/>
              <a:gd name="connsiteY148" fmla="*/ 132658 h 4939827"/>
              <a:gd name="connsiteX149" fmla="*/ 6415830 w 12192000"/>
              <a:gd name="connsiteY149" fmla="*/ 136006 h 4939827"/>
              <a:gd name="connsiteX150" fmla="*/ 6756965 w 12192000"/>
              <a:gd name="connsiteY150" fmla="*/ 57636 h 4939827"/>
              <a:gd name="connsiteX151" fmla="*/ 6819400 w 12192000"/>
              <a:gd name="connsiteY151" fmla="*/ 30742 h 4939827"/>
              <a:gd name="connsiteX152" fmla="*/ 6986370 w 12192000"/>
              <a:gd name="connsiteY152" fmla="*/ 12659 h 4939827"/>
              <a:gd name="connsiteX153" fmla="*/ 6989536 w 12192000"/>
              <a:gd name="connsiteY153" fmla="*/ 14528 h 4939827"/>
              <a:gd name="connsiteX154" fmla="*/ 7015933 w 12192000"/>
              <a:gd name="connsiteY154" fmla="*/ 9653 h 4939827"/>
              <a:gd name="connsiteX155" fmla="*/ 7020592 w 12192000"/>
              <a:gd name="connsiteY155" fmla="*/ 1651 h 4939827"/>
              <a:gd name="connsiteX156" fmla="*/ 7025905 w 12192000"/>
              <a:gd name="connsiteY156" fmla="*/ 0 h 49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2192000" h="4939827">
                <a:moveTo>
                  <a:pt x="7025905" y="0"/>
                </a:moveTo>
                <a:lnTo>
                  <a:pt x="7032579" y="2808"/>
                </a:lnTo>
                <a:cubicBezTo>
                  <a:pt x="7044119" y="6590"/>
                  <a:pt x="7059062" y="10207"/>
                  <a:pt x="7079505" y="12971"/>
                </a:cubicBezTo>
                <a:cubicBezTo>
                  <a:pt x="7111522" y="10537"/>
                  <a:pt x="7122591" y="11519"/>
                  <a:pt x="7158791" y="12462"/>
                </a:cubicBezTo>
                <a:lnTo>
                  <a:pt x="7233338" y="24846"/>
                </a:lnTo>
                <a:cubicBezTo>
                  <a:pt x="7247177" y="23787"/>
                  <a:pt x="7254856" y="25962"/>
                  <a:pt x="7259791" y="29557"/>
                </a:cubicBezTo>
                <a:lnTo>
                  <a:pt x="7263923" y="35029"/>
                </a:lnTo>
                <a:lnTo>
                  <a:pt x="7281549" y="39654"/>
                </a:lnTo>
                <a:lnTo>
                  <a:pt x="7374735" y="65326"/>
                </a:lnTo>
                <a:lnTo>
                  <a:pt x="7376078" y="63849"/>
                </a:lnTo>
                <a:lnTo>
                  <a:pt x="7402026" y="60308"/>
                </a:lnTo>
                <a:lnTo>
                  <a:pt x="7415091" y="77403"/>
                </a:lnTo>
                <a:cubicBezTo>
                  <a:pt x="7421672" y="79965"/>
                  <a:pt x="7475806" y="92960"/>
                  <a:pt x="7488682" y="83440"/>
                </a:cubicBezTo>
                <a:cubicBezTo>
                  <a:pt x="7541625" y="94782"/>
                  <a:pt x="7683214" y="133614"/>
                  <a:pt x="7732750" y="145456"/>
                </a:cubicBezTo>
                <a:cubicBezTo>
                  <a:pt x="7748318" y="162765"/>
                  <a:pt x="7764581" y="171696"/>
                  <a:pt x="7785900" y="154493"/>
                </a:cubicBezTo>
                <a:cubicBezTo>
                  <a:pt x="7822539" y="158614"/>
                  <a:pt x="7915312" y="166523"/>
                  <a:pt x="7952584" y="170181"/>
                </a:cubicBezTo>
                <a:cubicBezTo>
                  <a:pt x="7998047" y="181004"/>
                  <a:pt x="8029749" y="207794"/>
                  <a:pt x="8058681" y="219431"/>
                </a:cubicBezTo>
                <a:cubicBezTo>
                  <a:pt x="8095466" y="185885"/>
                  <a:pt x="8090835" y="241759"/>
                  <a:pt x="8126175" y="240005"/>
                </a:cubicBezTo>
                <a:cubicBezTo>
                  <a:pt x="8163290" y="246246"/>
                  <a:pt x="8238799" y="256773"/>
                  <a:pt x="8281371" y="256875"/>
                </a:cubicBezTo>
                <a:cubicBezTo>
                  <a:pt x="8313651" y="251026"/>
                  <a:pt x="8346882" y="248570"/>
                  <a:pt x="8381609" y="240618"/>
                </a:cubicBezTo>
                <a:lnTo>
                  <a:pt x="8406759" y="232517"/>
                </a:lnTo>
                <a:lnTo>
                  <a:pt x="8426506" y="241842"/>
                </a:lnTo>
                <a:lnTo>
                  <a:pt x="8427949" y="240981"/>
                </a:lnTo>
                <a:cubicBezTo>
                  <a:pt x="8431925" y="239458"/>
                  <a:pt x="8436260" y="239096"/>
                  <a:pt x="8441468" y="241157"/>
                </a:cubicBezTo>
                <a:lnTo>
                  <a:pt x="8565757" y="255317"/>
                </a:lnTo>
                <a:lnTo>
                  <a:pt x="8573171" y="258426"/>
                </a:lnTo>
                <a:lnTo>
                  <a:pt x="8573548" y="258241"/>
                </a:lnTo>
                <a:cubicBezTo>
                  <a:pt x="8575650" y="258391"/>
                  <a:pt x="8618469" y="259217"/>
                  <a:pt x="8622021" y="261028"/>
                </a:cubicBezTo>
                <a:lnTo>
                  <a:pt x="8672650" y="254821"/>
                </a:lnTo>
                <a:cubicBezTo>
                  <a:pt x="8716151" y="260353"/>
                  <a:pt x="8748971" y="243487"/>
                  <a:pt x="8785543" y="263406"/>
                </a:cubicBezTo>
                <a:cubicBezTo>
                  <a:pt x="8826293" y="268498"/>
                  <a:pt x="8797654" y="254573"/>
                  <a:pt x="8830588" y="265483"/>
                </a:cubicBezTo>
                <a:cubicBezTo>
                  <a:pt x="8849202" y="267272"/>
                  <a:pt x="8877544" y="266277"/>
                  <a:pt x="8905142" y="264958"/>
                </a:cubicBezTo>
                <a:lnTo>
                  <a:pt x="8968582" y="262728"/>
                </a:lnTo>
                <a:lnTo>
                  <a:pt x="8972994" y="263284"/>
                </a:lnTo>
                <a:lnTo>
                  <a:pt x="9004605" y="258041"/>
                </a:lnTo>
                <a:lnTo>
                  <a:pt x="9016165" y="261258"/>
                </a:lnTo>
                <a:cubicBezTo>
                  <a:pt x="9028775" y="267579"/>
                  <a:pt x="9039083" y="277488"/>
                  <a:pt x="9043297" y="281547"/>
                </a:cubicBezTo>
                <a:lnTo>
                  <a:pt x="9048315" y="279264"/>
                </a:lnTo>
                <a:lnTo>
                  <a:pt x="9054706" y="278538"/>
                </a:lnTo>
                <a:lnTo>
                  <a:pt x="9070919" y="281810"/>
                </a:lnTo>
                <a:lnTo>
                  <a:pt x="9076813" y="283909"/>
                </a:lnTo>
                <a:cubicBezTo>
                  <a:pt x="9080948" y="285030"/>
                  <a:pt x="9083794" y="285362"/>
                  <a:pt x="9085871" y="285133"/>
                </a:cubicBezTo>
                <a:lnTo>
                  <a:pt x="9086159" y="284887"/>
                </a:lnTo>
                <a:lnTo>
                  <a:pt x="9134606" y="288168"/>
                </a:lnTo>
                <a:cubicBezTo>
                  <a:pt x="9149441" y="274272"/>
                  <a:pt x="9194106" y="309414"/>
                  <a:pt x="9195590" y="279568"/>
                </a:cubicBezTo>
                <a:cubicBezTo>
                  <a:pt x="9212898" y="284479"/>
                  <a:pt x="9220866" y="298055"/>
                  <a:pt x="9219336" y="278133"/>
                </a:cubicBezTo>
                <a:cubicBezTo>
                  <a:pt x="9225159" y="279201"/>
                  <a:pt x="9229164" y="278078"/>
                  <a:pt x="9232362" y="275894"/>
                </a:cubicBezTo>
                <a:lnTo>
                  <a:pt x="9283638" y="299924"/>
                </a:lnTo>
                <a:lnTo>
                  <a:pt x="9371484" y="329634"/>
                </a:lnTo>
                <a:lnTo>
                  <a:pt x="9404829" y="339038"/>
                </a:lnTo>
                <a:lnTo>
                  <a:pt x="9427021" y="358784"/>
                </a:lnTo>
                <a:cubicBezTo>
                  <a:pt x="9500124" y="364086"/>
                  <a:pt x="9604652" y="390635"/>
                  <a:pt x="9670844" y="405128"/>
                </a:cubicBezTo>
                <a:cubicBezTo>
                  <a:pt x="9688531" y="417998"/>
                  <a:pt x="9762277" y="426463"/>
                  <a:pt x="9816083" y="416573"/>
                </a:cubicBezTo>
                <a:lnTo>
                  <a:pt x="9936741" y="437044"/>
                </a:lnTo>
                <a:cubicBezTo>
                  <a:pt x="9978091" y="447025"/>
                  <a:pt x="10008641" y="443705"/>
                  <a:pt x="10050093" y="443783"/>
                </a:cubicBezTo>
                <a:cubicBezTo>
                  <a:pt x="10074709" y="448779"/>
                  <a:pt x="10088915" y="449258"/>
                  <a:pt x="10130090" y="459520"/>
                </a:cubicBezTo>
                <a:cubicBezTo>
                  <a:pt x="10137791" y="458564"/>
                  <a:pt x="10165777" y="459877"/>
                  <a:pt x="10173456" y="457749"/>
                </a:cubicBezTo>
                <a:lnTo>
                  <a:pt x="10218232" y="459820"/>
                </a:lnTo>
                <a:lnTo>
                  <a:pt x="10354176" y="471377"/>
                </a:lnTo>
                <a:cubicBezTo>
                  <a:pt x="10367946" y="478917"/>
                  <a:pt x="10417270" y="488110"/>
                  <a:pt x="10430681" y="481226"/>
                </a:cubicBezTo>
                <a:cubicBezTo>
                  <a:pt x="10441804" y="481366"/>
                  <a:pt x="10469025" y="490181"/>
                  <a:pt x="10478169" y="481774"/>
                </a:cubicBezTo>
                <a:cubicBezTo>
                  <a:pt x="10503830" y="488972"/>
                  <a:pt x="10531359" y="489751"/>
                  <a:pt x="10540907" y="485607"/>
                </a:cubicBezTo>
                <a:cubicBezTo>
                  <a:pt x="10569054" y="475472"/>
                  <a:pt x="10590882" y="489185"/>
                  <a:pt x="10614941" y="487592"/>
                </a:cubicBezTo>
                <a:cubicBezTo>
                  <a:pt x="10654657" y="492458"/>
                  <a:pt x="10645652" y="516778"/>
                  <a:pt x="10674098" y="521656"/>
                </a:cubicBezTo>
                <a:cubicBezTo>
                  <a:pt x="10737163" y="537583"/>
                  <a:pt x="10829686" y="559302"/>
                  <a:pt x="10874834" y="574867"/>
                </a:cubicBezTo>
                <a:cubicBezTo>
                  <a:pt x="10919981" y="590432"/>
                  <a:pt x="10878682" y="577481"/>
                  <a:pt x="10944981" y="615042"/>
                </a:cubicBezTo>
                <a:cubicBezTo>
                  <a:pt x="10976235" y="616974"/>
                  <a:pt x="10982969" y="648568"/>
                  <a:pt x="11006376" y="645957"/>
                </a:cubicBezTo>
                <a:cubicBezTo>
                  <a:pt x="11005343" y="630631"/>
                  <a:pt x="11047577" y="676048"/>
                  <a:pt x="11076308" y="675698"/>
                </a:cubicBezTo>
                <a:cubicBezTo>
                  <a:pt x="11093142" y="677175"/>
                  <a:pt x="11131116" y="681348"/>
                  <a:pt x="11148789" y="685041"/>
                </a:cubicBezTo>
                <a:cubicBezTo>
                  <a:pt x="11177310" y="688243"/>
                  <a:pt x="11217768" y="714725"/>
                  <a:pt x="11249129" y="684218"/>
                </a:cubicBezTo>
                <a:cubicBezTo>
                  <a:pt x="11276269" y="697037"/>
                  <a:pt x="11257432" y="693670"/>
                  <a:pt x="11299915" y="692177"/>
                </a:cubicBezTo>
                <a:cubicBezTo>
                  <a:pt x="11314401" y="703224"/>
                  <a:pt x="11371412" y="714421"/>
                  <a:pt x="11386973" y="708209"/>
                </a:cubicBezTo>
                <a:cubicBezTo>
                  <a:pt x="11425657" y="716286"/>
                  <a:pt x="11454555" y="715485"/>
                  <a:pt x="11500105" y="735014"/>
                </a:cubicBezTo>
                <a:cubicBezTo>
                  <a:pt x="11545172" y="751781"/>
                  <a:pt x="11573053" y="787789"/>
                  <a:pt x="11621735" y="789584"/>
                </a:cubicBezTo>
                <a:lnTo>
                  <a:pt x="11691200" y="867902"/>
                </a:lnTo>
                <a:cubicBezTo>
                  <a:pt x="11734106" y="911360"/>
                  <a:pt x="11773008" y="895495"/>
                  <a:pt x="11819427" y="911634"/>
                </a:cubicBezTo>
                <a:lnTo>
                  <a:pt x="11969720" y="964737"/>
                </a:lnTo>
                <a:cubicBezTo>
                  <a:pt x="12009110" y="978008"/>
                  <a:pt x="12010206" y="989588"/>
                  <a:pt x="12055766" y="991268"/>
                </a:cubicBezTo>
                <a:cubicBezTo>
                  <a:pt x="12105723" y="1003445"/>
                  <a:pt x="12068493" y="1020292"/>
                  <a:pt x="12171539" y="995427"/>
                </a:cubicBezTo>
                <a:cubicBezTo>
                  <a:pt x="12174929" y="995822"/>
                  <a:pt x="12180763" y="996228"/>
                  <a:pt x="12187831" y="996580"/>
                </a:cubicBezTo>
                <a:lnTo>
                  <a:pt x="12192000" y="996726"/>
                </a:lnTo>
                <a:lnTo>
                  <a:pt x="12192000" y="4939827"/>
                </a:lnTo>
                <a:lnTo>
                  <a:pt x="0" y="4939827"/>
                </a:lnTo>
                <a:lnTo>
                  <a:pt x="0" y="512043"/>
                </a:lnTo>
                <a:lnTo>
                  <a:pt x="7381" y="512580"/>
                </a:lnTo>
                <a:cubicBezTo>
                  <a:pt x="39359" y="514524"/>
                  <a:pt x="72732" y="514144"/>
                  <a:pt x="100029" y="504758"/>
                </a:cubicBezTo>
                <a:cubicBezTo>
                  <a:pt x="115935" y="525779"/>
                  <a:pt x="143126" y="489229"/>
                  <a:pt x="155244" y="525130"/>
                </a:cubicBezTo>
                <a:cubicBezTo>
                  <a:pt x="173881" y="522487"/>
                  <a:pt x="242791" y="514086"/>
                  <a:pt x="254366" y="534449"/>
                </a:cubicBezTo>
                <a:cubicBezTo>
                  <a:pt x="303041" y="537382"/>
                  <a:pt x="380161" y="541650"/>
                  <a:pt x="447292" y="542725"/>
                </a:cubicBezTo>
                <a:cubicBezTo>
                  <a:pt x="530282" y="553078"/>
                  <a:pt x="572130" y="539673"/>
                  <a:pt x="628105" y="547853"/>
                </a:cubicBezTo>
                <a:cubicBezTo>
                  <a:pt x="661608" y="509671"/>
                  <a:pt x="746152" y="605137"/>
                  <a:pt x="783146" y="591799"/>
                </a:cubicBezTo>
                <a:cubicBezTo>
                  <a:pt x="862499" y="590113"/>
                  <a:pt x="949481" y="579142"/>
                  <a:pt x="1043676" y="591887"/>
                </a:cubicBezTo>
                <a:cubicBezTo>
                  <a:pt x="1120353" y="576991"/>
                  <a:pt x="1172004" y="553592"/>
                  <a:pt x="1281816" y="520946"/>
                </a:cubicBezTo>
                <a:cubicBezTo>
                  <a:pt x="1339915" y="511282"/>
                  <a:pt x="1459480" y="554579"/>
                  <a:pt x="1486347" y="487310"/>
                </a:cubicBezTo>
                <a:cubicBezTo>
                  <a:pt x="1507765" y="532008"/>
                  <a:pt x="1539168" y="465954"/>
                  <a:pt x="1568079" y="462531"/>
                </a:cubicBezTo>
                <a:cubicBezTo>
                  <a:pt x="1587821" y="491525"/>
                  <a:pt x="1601468" y="469316"/>
                  <a:pt x="1622516" y="466058"/>
                </a:cubicBezTo>
                <a:cubicBezTo>
                  <a:pt x="1630056" y="483510"/>
                  <a:pt x="1647504" y="484261"/>
                  <a:pt x="1655457" y="465359"/>
                </a:cubicBezTo>
                <a:cubicBezTo>
                  <a:pt x="1651800" y="419723"/>
                  <a:pt x="1709718" y="447719"/>
                  <a:pt x="1717454" y="417203"/>
                </a:cubicBezTo>
                <a:cubicBezTo>
                  <a:pt x="1753115" y="414011"/>
                  <a:pt x="1882851" y="412376"/>
                  <a:pt x="1913794" y="365255"/>
                </a:cubicBezTo>
                <a:cubicBezTo>
                  <a:pt x="2001060" y="361067"/>
                  <a:pt x="2099559" y="366414"/>
                  <a:pt x="2129762" y="367832"/>
                </a:cubicBezTo>
                <a:cubicBezTo>
                  <a:pt x="2215380" y="355065"/>
                  <a:pt x="2248807" y="343296"/>
                  <a:pt x="2376970" y="350129"/>
                </a:cubicBezTo>
                <a:cubicBezTo>
                  <a:pt x="2393251" y="360463"/>
                  <a:pt x="2473371" y="379419"/>
                  <a:pt x="2480155" y="359227"/>
                </a:cubicBezTo>
                <a:cubicBezTo>
                  <a:pt x="2520060" y="359505"/>
                  <a:pt x="2561270" y="311415"/>
                  <a:pt x="2586782" y="339352"/>
                </a:cubicBezTo>
                <a:cubicBezTo>
                  <a:pt x="2585230" y="294982"/>
                  <a:pt x="2653633" y="316689"/>
                  <a:pt x="2679617" y="305383"/>
                </a:cubicBezTo>
                <a:cubicBezTo>
                  <a:pt x="2721434" y="266011"/>
                  <a:pt x="2746765" y="276002"/>
                  <a:pt x="2788947" y="250375"/>
                </a:cubicBezTo>
                <a:cubicBezTo>
                  <a:pt x="2851672" y="235447"/>
                  <a:pt x="2913075" y="252766"/>
                  <a:pt x="2965530" y="245958"/>
                </a:cubicBezTo>
                <a:cubicBezTo>
                  <a:pt x="3001911" y="238336"/>
                  <a:pt x="3090203" y="217828"/>
                  <a:pt x="3103677" y="209527"/>
                </a:cubicBezTo>
                <a:lnTo>
                  <a:pt x="3126759" y="211226"/>
                </a:lnTo>
                <a:cubicBezTo>
                  <a:pt x="3136908" y="211889"/>
                  <a:pt x="3148903" y="212490"/>
                  <a:pt x="3164020" y="212779"/>
                </a:cubicBezTo>
                <a:cubicBezTo>
                  <a:pt x="3225474" y="210084"/>
                  <a:pt x="3231859" y="218227"/>
                  <a:pt x="3285019" y="220535"/>
                </a:cubicBezTo>
                <a:cubicBezTo>
                  <a:pt x="3318541" y="222809"/>
                  <a:pt x="3359787" y="223898"/>
                  <a:pt x="3365154" y="226416"/>
                </a:cubicBezTo>
                <a:lnTo>
                  <a:pt x="3367507" y="225416"/>
                </a:lnTo>
                <a:cubicBezTo>
                  <a:pt x="3377583" y="223667"/>
                  <a:pt x="3383502" y="224760"/>
                  <a:pt x="3387567" y="227103"/>
                </a:cubicBezTo>
                <a:lnTo>
                  <a:pt x="3498001" y="231941"/>
                </a:lnTo>
                <a:cubicBezTo>
                  <a:pt x="3513569" y="226158"/>
                  <a:pt x="3539132" y="232525"/>
                  <a:pt x="3561557" y="228095"/>
                </a:cubicBezTo>
                <a:cubicBezTo>
                  <a:pt x="3574944" y="230843"/>
                  <a:pt x="3597426" y="216287"/>
                  <a:pt x="3611920" y="218094"/>
                </a:cubicBezTo>
                <a:lnTo>
                  <a:pt x="3620528" y="218788"/>
                </a:lnTo>
                <a:lnTo>
                  <a:pt x="3620766" y="218511"/>
                </a:lnTo>
                <a:cubicBezTo>
                  <a:pt x="3622780" y="218042"/>
                  <a:pt x="3625663" y="218038"/>
                  <a:pt x="3629977" y="218664"/>
                </a:cubicBezTo>
                <a:lnTo>
                  <a:pt x="3636217" y="220048"/>
                </a:lnTo>
                <a:lnTo>
                  <a:pt x="3709484" y="186927"/>
                </a:lnTo>
                <a:cubicBezTo>
                  <a:pt x="3731015" y="183190"/>
                  <a:pt x="3745790" y="180810"/>
                  <a:pt x="3761342" y="177474"/>
                </a:cubicBezTo>
                <a:lnTo>
                  <a:pt x="3799748" y="167154"/>
                </a:lnTo>
                <a:lnTo>
                  <a:pt x="3922756" y="194044"/>
                </a:lnTo>
                <a:cubicBezTo>
                  <a:pt x="3960877" y="203465"/>
                  <a:pt x="3965250" y="215357"/>
                  <a:pt x="4028476" y="223679"/>
                </a:cubicBezTo>
                <a:cubicBezTo>
                  <a:pt x="4088751" y="228019"/>
                  <a:pt x="4139112" y="248870"/>
                  <a:pt x="4191582" y="238952"/>
                </a:cubicBezTo>
                <a:cubicBezTo>
                  <a:pt x="4210842" y="254091"/>
                  <a:pt x="4229809" y="260810"/>
                  <a:pt x="4251024" y="240874"/>
                </a:cubicBezTo>
                <a:cubicBezTo>
                  <a:pt x="4306627" y="250935"/>
                  <a:pt x="4317066" y="281625"/>
                  <a:pt x="4355275" y="260205"/>
                </a:cubicBezTo>
                <a:cubicBezTo>
                  <a:pt x="4390577" y="327090"/>
                  <a:pt x="4385658" y="272111"/>
                  <a:pt x="4423807" y="270366"/>
                </a:cubicBezTo>
                <a:cubicBezTo>
                  <a:pt x="4457666" y="271864"/>
                  <a:pt x="4523223" y="267475"/>
                  <a:pt x="4558432" y="269194"/>
                </a:cubicBezTo>
                <a:cubicBezTo>
                  <a:pt x="4594553" y="230955"/>
                  <a:pt x="4596517" y="287120"/>
                  <a:pt x="4635061" y="280682"/>
                </a:cubicBezTo>
                <a:cubicBezTo>
                  <a:pt x="4676560" y="281955"/>
                  <a:pt x="4741782" y="292968"/>
                  <a:pt x="4807427" y="276835"/>
                </a:cubicBezTo>
                <a:cubicBezTo>
                  <a:pt x="4876769" y="256626"/>
                  <a:pt x="4951997" y="249407"/>
                  <a:pt x="5028933" y="183887"/>
                </a:cubicBezTo>
                <a:cubicBezTo>
                  <a:pt x="5044713" y="164149"/>
                  <a:pt x="5073685" y="161161"/>
                  <a:pt x="5093642" y="177214"/>
                </a:cubicBezTo>
                <a:cubicBezTo>
                  <a:pt x="5097077" y="179978"/>
                  <a:pt x="5100108" y="183212"/>
                  <a:pt x="5102642" y="186816"/>
                </a:cubicBezTo>
                <a:cubicBezTo>
                  <a:pt x="5150234" y="139156"/>
                  <a:pt x="5169674" y="190314"/>
                  <a:pt x="5193590" y="156458"/>
                </a:cubicBezTo>
                <a:cubicBezTo>
                  <a:pt x="5257854" y="151722"/>
                  <a:pt x="5301917" y="175841"/>
                  <a:pt x="5323922" y="146332"/>
                </a:cubicBezTo>
                <a:cubicBezTo>
                  <a:pt x="5355266" y="153538"/>
                  <a:pt x="5392601" y="198271"/>
                  <a:pt x="5421860" y="167298"/>
                </a:cubicBezTo>
                <a:cubicBezTo>
                  <a:pt x="5420630" y="196364"/>
                  <a:pt x="5461576" y="151467"/>
                  <a:pt x="5476948" y="173249"/>
                </a:cubicBezTo>
                <a:cubicBezTo>
                  <a:pt x="5487334" y="191763"/>
                  <a:pt x="5502178" y="182456"/>
                  <a:pt x="5516842" y="184018"/>
                </a:cubicBezTo>
                <a:cubicBezTo>
                  <a:pt x="5533140" y="200158"/>
                  <a:pt x="5599828" y="189750"/>
                  <a:pt x="5619415" y="176781"/>
                </a:cubicBezTo>
                <a:cubicBezTo>
                  <a:pt x="5690073" y="168499"/>
                  <a:pt x="5748631" y="186964"/>
                  <a:pt x="5789867" y="150304"/>
                </a:cubicBezTo>
                <a:cubicBezTo>
                  <a:pt x="5802836" y="146282"/>
                  <a:pt x="5814753" y="145947"/>
                  <a:pt x="5825953" y="147907"/>
                </a:cubicBezTo>
                <a:lnTo>
                  <a:pt x="5856168" y="158719"/>
                </a:lnTo>
                <a:lnTo>
                  <a:pt x="5862476" y="172447"/>
                </a:lnTo>
                <a:lnTo>
                  <a:pt x="5882195" y="173195"/>
                </a:lnTo>
                <a:lnTo>
                  <a:pt x="5952585" y="161012"/>
                </a:lnTo>
                <a:cubicBezTo>
                  <a:pt x="5962273" y="166588"/>
                  <a:pt x="5992020" y="151579"/>
                  <a:pt x="6001964" y="154786"/>
                </a:cubicBezTo>
                <a:cubicBezTo>
                  <a:pt x="6061748" y="122178"/>
                  <a:pt x="6101539" y="131534"/>
                  <a:pt x="6184207" y="132658"/>
                </a:cubicBezTo>
                <a:cubicBezTo>
                  <a:pt x="6266582" y="127016"/>
                  <a:pt x="6286876" y="151859"/>
                  <a:pt x="6415830" y="136006"/>
                </a:cubicBezTo>
                <a:cubicBezTo>
                  <a:pt x="6563502" y="116945"/>
                  <a:pt x="6684679" y="79367"/>
                  <a:pt x="6756965" y="57636"/>
                </a:cubicBezTo>
                <a:cubicBezTo>
                  <a:pt x="6761544" y="48663"/>
                  <a:pt x="6812642" y="36519"/>
                  <a:pt x="6819400" y="30742"/>
                </a:cubicBezTo>
                <a:lnTo>
                  <a:pt x="6986370" y="12659"/>
                </a:lnTo>
                <a:lnTo>
                  <a:pt x="6989536" y="14528"/>
                </a:lnTo>
                <a:cubicBezTo>
                  <a:pt x="7002946" y="17364"/>
                  <a:pt x="7010700" y="14716"/>
                  <a:pt x="7015933" y="9653"/>
                </a:cubicBezTo>
                <a:lnTo>
                  <a:pt x="7020592" y="1651"/>
                </a:lnTo>
                <a:lnTo>
                  <a:pt x="702590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3C61D-BE3E-8EC0-651F-58F83304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744" y="5198168"/>
            <a:ext cx="9859618" cy="101207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GROUP 7 – INFLATION in 3 CONSUMER SEGMENTS</a:t>
            </a:r>
            <a:br>
              <a:rPr lang="en-US" sz="3600" dirty="0"/>
            </a:br>
            <a:r>
              <a:rPr lang="en-US" sz="3600" dirty="0"/>
              <a:t>and 3 CITIES: Chicago, Atlanta &amp; Denver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F620B-2FB6-94C8-0E22-9B9DD2014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8773" y="6372317"/>
            <a:ext cx="7831559" cy="410689"/>
          </a:xfrm>
        </p:spPr>
        <p:txBody>
          <a:bodyPr>
            <a:normAutofit/>
          </a:bodyPr>
          <a:lstStyle/>
          <a:p>
            <a:r>
              <a:rPr lang="en-US" sz="1600" dirty="0"/>
              <a:t>Anisa Brown, Devang Patel, </a:t>
            </a:r>
            <a:r>
              <a:rPr lang="en-US" sz="1600" dirty="0" err="1"/>
              <a:t>Nels</a:t>
            </a:r>
            <a:r>
              <a:rPr lang="en-US" sz="1600" dirty="0"/>
              <a:t> Jacobson II, Tanner Amman and Tony Coast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7950" y="647758"/>
            <a:ext cx="8355105" cy="439265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picture containing clock, wall clock&#10;&#10;Description automatically generated">
            <a:extLst>
              <a:ext uri="{FF2B5EF4-FFF2-40B4-BE49-F238E27FC236}">
                <a16:creationId xmlns:a16="http://schemas.microsoft.com/office/drawing/2014/main" id="{366CD027-6B68-8EB0-A997-DADB36CBD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69" b="2046"/>
          <a:stretch/>
        </p:blipFill>
        <p:spPr>
          <a:xfrm>
            <a:off x="2079314" y="790806"/>
            <a:ext cx="8032376" cy="40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5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F9446486-2759-BBD7-1723-7D50B4306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1AB8E-FB12-3D1F-30C3-4029E0B2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What is inflation?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14F25-A85E-CF46-3F24-BDB56B13A710}"/>
              </a:ext>
            </a:extLst>
          </p:cNvPr>
          <p:cNvSpPr txBox="1"/>
          <p:nvPr/>
        </p:nvSpPr>
        <p:spPr>
          <a:xfrm>
            <a:off x="1308099" y="5799909"/>
            <a:ext cx="834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a general increase in prices and fall in the purchasing value of 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89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F141-C5BF-C468-4205-2B1F2E2AA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Dataset: Bureau of Labor Statistics where we analyzed 3 segments from 2013-2022: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87461-D7EF-F301-7C89-E9E68B9FF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3332" y="1854926"/>
            <a:ext cx="9369468" cy="50030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DB85FE-B615-56F9-04C8-F753F650DF30}"/>
              </a:ext>
            </a:extLst>
          </p:cNvPr>
          <p:cNvSpPr txBox="1"/>
          <p:nvPr/>
        </p:nvSpPr>
        <p:spPr>
          <a:xfrm>
            <a:off x="3749040" y="1628503"/>
            <a:ext cx="88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Alcohol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FF9D7-7630-CEB2-D48B-DAD3AB306B66}"/>
              </a:ext>
            </a:extLst>
          </p:cNvPr>
          <p:cNvSpPr txBox="1"/>
          <p:nvPr/>
        </p:nvSpPr>
        <p:spPr>
          <a:xfrm>
            <a:off x="5329646" y="1658983"/>
            <a:ext cx="160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Dairy &amp; related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DCE58-5F18-669A-CD32-67C5EBDC93C2}"/>
              </a:ext>
            </a:extLst>
          </p:cNvPr>
          <p:cNvSpPr txBox="1"/>
          <p:nvPr/>
        </p:nvSpPr>
        <p:spPr>
          <a:xfrm>
            <a:off x="7667897" y="1661523"/>
            <a:ext cx="261571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Meat, Poultry, Fish &amp; Eggs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05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5F9A-678D-0B52-7F22-A4EB69DE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CPI vs PPI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9BB19-0F19-443E-B2F0-D7BF1403B254}"/>
              </a:ext>
            </a:extLst>
          </p:cNvPr>
          <p:cNvSpPr txBox="1"/>
          <p:nvPr/>
        </p:nvSpPr>
        <p:spPr>
          <a:xfrm>
            <a:off x="939800" y="1690688"/>
            <a:ext cx="354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 it corporate greed?</a:t>
            </a:r>
          </a:p>
        </p:txBody>
      </p:sp>
      <p:pic>
        <p:nvPicPr>
          <p:cNvPr id="5" name="Picture 4" descr="A picture containing text, screenshot, line, parallel&#10;&#10;Description automatically generated">
            <a:extLst>
              <a:ext uri="{FF2B5EF4-FFF2-40B4-BE49-F238E27FC236}">
                <a16:creationId xmlns:a16="http://schemas.microsoft.com/office/drawing/2014/main" id="{2B8AD18C-24BE-5FF4-787C-6AB01C9F0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122912"/>
            <a:ext cx="5671396" cy="3135551"/>
          </a:xfrm>
          <a:prstGeom prst="rect">
            <a:avLst/>
          </a:prstGeom>
        </p:spPr>
      </p:pic>
      <p:pic>
        <p:nvPicPr>
          <p:cNvPr id="7" name="Picture 6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7F5D52A4-8681-9A8F-E59E-8A8D93318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3" y="3286698"/>
            <a:ext cx="5813727" cy="3441127"/>
          </a:xfrm>
          <a:prstGeom prst="rect">
            <a:avLst/>
          </a:prstGeom>
        </p:spPr>
      </p:pic>
      <p:pic>
        <p:nvPicPr>
          <p:cNvPr id="9" name="Picture 8" descr="A picture containing text, screenshot, parallel, line&#10;&#10;Description automatically generated">
            <a:extLst>
              <a:ext uri="{FF2B5EF4-FFF2-40B4-BE49-F238E27FC236}">
                <a16:creationId xmlns:a16="http://schemas.microsoft.com/office/drawing/2014/main" id="{B54A7327-6461-623D-746D-F253B02DD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72" y="3258463"/>
            <a:ext cx="5813727" cy="35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6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51240D-0327-8C10-BA84-182C523B6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29018"/>
            <a:ext cx="4453562" cy="359996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5183949-79F7-F218-221A-FCE48B4DE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91046" y="1404177"/>
            <a:ext cx="7863255" cy="455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6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51240D-0327-8C10-BA84-182C523B6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470328"/>
            <a:ext cx="4453562" cy="276989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5183949-79F7-F218-221A-FCE48B4DE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91046" y="1463975"/>
            <a:ext cx="7863255" cy="443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32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51240D-0327-8C10-BA84-182C523B6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498" y="2470328"/>
            <a:ext cx="4152565" cy="276989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5183949-79F7-F218-221A-FCE48B4DE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29364" y="1463975"/>
            <a:ext cx="7186618" cy="443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87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A5A5-698B-0D12-0724-15F0EA7F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5A00-4A07-BF07-9F24-70BAF1A19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generalized MASSIVE increase in prices in 2018</a:t>
            </a:r>
          </a:p>
          <a:p>
            <a:r>
              <a:rPr lang="en-US" dirty="0"/>
              <a:t>Meat, poultry, fish and eggs lead the dataset with the greatest increase</a:t>
            </a:r>
          </a:p>
          <a:p>
            <a:r>
              <a:rPr lang="en-US" dirty="0"/>
              <a:t>Generalization are difficult to make from the dataset, but it is clear that something occurred in 2017-2018 and then 2020 onward.</a:t>
            </a:r>
          </a:p>
        </p:txBody>
      </p:sp>
    </p:spTree>
    <p:extLst>
      <p:ext uri="{BB962C8B-B14F-4D97-AF65-F5344CB8AC3E}">
        <p14:creationId xmlns:p14="http://schemas.microsoft.com/office/powerpoint/2010/main" val="285238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130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GROUP 7 – INFLATION in 3 CONSUMER SEGMENTS and 3 CITIES: Chicago, Atlanta &amp; Denver</vt:lpstr>
      <vt:lpstr>What is inflation?</vt:lpstr>
      <vt:lpstr>Dataset: Bureau of Labor Statistics where we analyzed 3 segments from 2013-2022:</vt:lpstr>
      <vt:lpstr>CPI vs PPI</vt:lpstr>
      <vt:lpstr>PowerPoint Presentation</vt:lpstr>
      <vt:lpstr>PowerPoint Presentation</vt:lpstr>
      <vt:lpstr>PowerPoint Presentation</vt:lpstr>
      <vt:lpstr>In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Coast</dc:creator>
  <cp:lastModifiedBy>Anthony Coast</cp:lastModifiedBy>
  <cp:revision>12</cp:revision>
  <cp:lastPrinted>2023-06-15T23:46:33Z</cp:lastPrinted>
  <dcterms:created xsi:type="dcterms:W3CDTF">2023-06-07T03:03:01Z</dcterms:created>
  <dcterms:modified xsi:type="dcterms:W3CDTF">2023-06-15T23:52:44Z</dcterms:modified>
</cp:coreProperties>
</file>