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  <p:sldMasterId id="2147483942" r:id="rId2"/>
  </p:sldMasterIdLst>
  <p:notesMasterIdLst>
    <p:notesMasterId r:id="rId11"/>
  </p:notesMasterIdLst>
  <p:sldIdLst>
    <p:sldId id="824" r:id="rId3"/>
    <p:sldId id="826" r:id="rId4"/>
    <p:sldId id="828" r:id="rId5"/>
    <p:sldId id="837" r:id="rId6"/>
    <p:sldId id="830" r:id="rId7"/>
    <p:sldId id="829" r:id="rId8"/>
    <p:sldId id="832" r:id="rId9"/>
    <p:sldId id="833" r:id="rId10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reValueStatus(xuanlu)" id="{6CA0D4EA-4D62-8B4D-90D1-2BAD71B75247}">
          <p14:sldIdLst>
            <p14:sldId id="824"/>
            <p14:sldId id="826"/>
            <p14:sldId id="828"/>
            <p14:sldId id="837"/>
            <p14:sldId id="830"/>
            <p14:sldId id="829"/>
            <p14:sldId id="832"/>
            <p14:sldId id="8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昊 屠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5D4"/>
    <a:srgbClr val="489542"/>
    <a:srgbClr val="4A792F"/>
    <a:srgbClr val="008000"/>
    <a:srgbClr val="0296D0"/>
    <a:srgbClr val="0296D6"/>
    <a:srgbClr val="6F3702"/>
    <a:srgbClr val="7A3102"/>
    <a:srgbClr val="A34202"/>
    <a:srgbClr val="6DB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95054" autoAdjust="0"/>
  </p:normalViewPr>
  <p:slideViewPr>
    <p:cSldViewPr>
      <p:cViewPr varScale="1">
        <p:scale>
          <a:sx n="122" d="100"/>
          <a:sy n="122" d="100"/>
        </p:scale>
        <p:origin x="15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4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9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9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3CB3F-F83B-444E-9BC7-38E336759667}" type="datetimeFigureOut">
              <a:rPr lang="en-US" smtClean="0"/>
              <a:pPr/>
              <a:t>7/7/16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94"/>
            <a:ext cx="5435600" cy="446879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795"/>
            <a:ext cx="2944283" cy="4969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2795"/>
            <a:ext cx="2944283" cy="4969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5925F-934F-4ACB-BAA7-93D6EA7A4E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9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39" name="Rectangle 38"/>
          <p:cNvSpPr/>
          <p:nvPr userDrawn="1"/>
        </p:nvSpPr>
        <p:spPr>
          <a:xfrm>
            <a:off x="3405352" y="5948636"/>
            <a:ext cx="599089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460939" y="5948636"/>
            <a:ext cx="472965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771697" y="5948636"/>
            <a:ext cx="472965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Rounded Rectangle 42"/>
          <p:cNvSpPr/>
          <p:nvPr userDrawn="1"/>
        </p:nvSpPr>
        <p:spPr>
          <a:xfrm rot="10800000" flipH="1">
            <a:off x="2856506" y="831272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ounded Rectangle 44"/>
          <p:cNvSpPr/>
          <p:nvPr userDrawn="1"/>
        </p:nvSpPr>
        <p:spPr>
          <a:xfrm rot="10800000" flipH="1">
            <a:off x="821966" y="471678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Rounded Rectangle 45"/>
          <p:cNvSpPr/>
          <p:nvPr userDrawn="1"/>
        </p:nvSpPr>
        <p:spPr>
          <a:xfrm rot="10800000" flipH="1">
            <a:off x="13325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ounded Rectangle 46"/>
          <p:cNvSpPr/>
          <p:nvPr userDrawn="1"/>
        </p:nvSpPr>
        <p:spPr>
          <a:xfrm rot="10800000" flipH="1">
            <a:off x="5869870" y="6614159"/>
            <a:ext cx="780312" cy="3319549"/>
          </a:xfrm>
          <a:prstGeom prst="roundRect">
            <a:avLst>
              <a:gd name="adj" fmla="val 50000"/>
            </a:avLst>
          </a:prstGeom>
          <a:solidFill>
            <a:srgbClr val="1F8BA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Rounded Rectangle 47"/>
          <p:cNvSpPr/>
          <p:nvPr userDrawn="1"/>
        </p:nvSpPr>
        <p:spPr>
          <a:xfrm rot="10800000" flipH="1">
            <a:off x="6933206" y="661416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ounded Rectangle 48"/>
          <p:cNvSpPr/>
          <p:nvPr userDrawn="1"/>
        </p:nvSpPr>
        <p:spPr>
          <a:xfrm rot="10800000" flipH="1">
            <a:off x="2191486" y="6719450"/>
            <a:ext cx="662549" cy="63310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Rounded Rectangle 49"/>
          <p:cNvSpPr/>
          <p:nvPr userDrawn="1"/>
        </p:nvSpPr>
        <p:spPr>
          <a:xfrm rot="10800000" flipH="1">
            <a:off x="2794161" y="6668595"/>
            <a:ext cx="779356" cy="55463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ounded Rectangle 50"/>
          <p:cNvSpPr/>
          <p:nvPr userDrawn="1"/>
        </p:nvSpPr>
        <p:spPr>
          <a:xfrm rot="10800000" flipH="1">
            <a:off x="4920834" y="1025236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Rounded Rectangle 51"/>
          <p:cNvSpPr/>
          <p:nvPr userDrawn="1"/>
        </p:nvSpPr>
        <p:spPr>
          <a:xfrm rot="10800000" flipH="1">
            <a:off x="539188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ounded Rectangle 52"/>
          <p:cNvSpPr/>
          <p:nvPr userDrawn="1"/>
        </p:nvSpPr>
        <p:spPr>
          <a:xfrm rot="10800000" flipH="1">
            <a:off x="341313" y="6708752"/>
            <a:ext cx="780312" cy="331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DCAFF">
                  <a:shade val="30000"/>
                  <a:satMod val="115000"/>
                  <a:alpha val="26000"/>
                </a:srgbClr>
              </a:gs>
              <a:gs pos="50000">
                <a:srgbClr val="4DCAFF">
                  <a:shade val="67500"/>
                  <a:satMod val="115000"/>
                </a:srgbClr>
              </a:gs>
              <a:gs pos="100000">
                <a:srgbClr val="4DCA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Rounded Rectangle 53"/>
          <p:cNvSpPr/>
          <p:nvPr userDrawn="1"/>
        </p:nvSpPr>
        <p:spPr>
          <a:xfrm rot="10800000" flipH="1">
            <a:off x="8038251" y="8318268"/>
            <a:ext cx="780312" cy="3319549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Rounded Rectangle 54"/>
          <p:cNvSpPr/>
          <p:nvPr userDrawn="1"/>
        </p:nvSpPr>
        <p:spPr>
          <a:xfrm rot="10800000" flipH="1">
            <a:off x="816224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ounded Rectangle 55"/>
          <p:cNvSpPr/>
          <p:nvPr userDrawn="1"/>
        </p:nvSpPr>
        <p:spPr>
          <a:xfrm rot="10800000" flipH="1">
            <a:off x="37709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0" y="0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9" name="Group 67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0" name="Rectangle 5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88" name="Rectangle 87"/>
          <p:cNvSpPr/>
          <p:nvPr userDrawn="1"/>
        </p:nvSpPr>
        <p:spPr>
          <a:xfrm>
            <a:off x="1" y="6541294"/>
            <a:ext cx="9129008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9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2015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90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2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8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8" y="5232770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44444E-6 4.81481E-6 L -4.44444E-6 0.65879 " pathEditMode="relative" rAng="0" ptsTypes="AA">
                                      <p:cBhvr>
                                        <p:cTn id="6" dur="8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8" dur="10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0" dur="16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2.77778E-6 4.81481E-6 L 2.77778E-6 -0.34561 " pathEditMode="relative" rAng="0" ptsTypes="AA">
                                      <p:cBhvr>
                                        <p:cTn id="12" dur="109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1.14467 " pathEditMode="relative" rAng="0" ptsTypes="AA">
                                      <p:cBhvr>
                                        <p:cTn id="14" dur="10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0.27476 L 4.16667E-6 -1.26019 " pathEditMode="relative" rAng="0" ptsTypes="AA">
                                      <p:cBhvr>
                                        <p:cTn id="16" dur="12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8" dur="8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0" dur="19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2" dur="8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15822E-6 L -4.72222E-6 -1.32223 " pathEditMode="relative" rAng="0" ptsTypes="AA">
                                      <p:cBhvr>
                                        <p:cTn id="24" dur="1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26" dur="7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8" dur="15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3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4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8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9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43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44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295275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635000" indent="-228600">
              <a:buClr>
                <a:schemeClr val="accent5"/>
              </a:buClr>
              <a:buFont typeface="Arial" pitchFamily="34" charset="0"/>
              <a:buChar char="•"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635000" indent="-22860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Char char="•"/>
              <a:defRPr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2568027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© 2015 Cisco and/or its affiliates. All rights reserved.</a:t>
            </a:r>
            <a:endParaRPr lang="en-US" sz="600" kern="1200" dirty="0">
              <a:solidFill>
                <a:srgbClr val="C0C0C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830903" y="295275"/>
            <a:ext cx="4132262" cy="838200"/>
          </a:xfrm>
        </p:spPr>
        <p:txBody>
          <a:bodyPr lIns="82296" rIns="82296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Tx/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0096D6"/>
                    </a:gs>
                    <a:gs pos="44000">
                      <a:srgbClr val="01BBBB"/>
                    </a:gs>
                    <a:gs pos="100000">
                      <a:srgbClr val="008041"/>
                    </a:gs>
                  </a:gsLst>
                  <a:lin ang="48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Two Column</a:t>
            </a:r>
            <a:b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0096D6"/>
                    </a:gs>
                    <a:gs pos="44000">
                      <a:srgbClr val="01BBBB"/>
                    </a:gs>
                    <a:gs pos="100000">
                      <a:srgbClr val="008041"/>
                    </a:gs>
                  </a:gsLst>
                  <a:lin ang="48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0096D6"/>
                    </a:gs>
                    <a:gs pos="44000">
                      <a:srgbClr val="01BBBB"/>
                    </a:gs>
                    <a:gs pos="100000">
                      <a:srgbClr val="008041"/>
                    </a:gs>
                  </a:gsLst>
                  <a:lin ang="48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Title Right</a:t>
            </a:r>
            <a:endParaRPr lang="en-US" dirty="0"/>
          </a:p>
        </p:txBody>
      </p:sp>
      <p:pic>
        <p:nvPicPr>
          <p:cNvPr id="13" name="Picture 12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600200"/>
            <a:ext cx="2622550" cy="43910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600200"/>
            <a:ext cx="2593975" cy="4362450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300788" y="1600200"/>
            <a:ext cx="2633662" cy="433387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100584"/>
            <a:ext cx="2670048" cy="1152144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100584"/>
            <a:ext cx="2670048" cy="1152144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73302" y="100584"/>
            <a:ext cx="2670048" cy="1152144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no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201" y="5842635"/>
            <a:ext cx="8112126" cy="384175"/>
          </a:xfrm>
        </p:spPr>
        <p:txBody>
          <a:bodyPr anchor="b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3363" indent="-233363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itchFamily="34" charset="0"/>
              <a:buChar char="“"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4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217357" y="6355828"/>
            <a:ext cx="8694295" cy="210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310896"/>
            <a:ext cx="3895344" cy="6208776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pic>
        <p:nvPicPr>
          <p:cNvPr id="12" name="Picture 11" descr="verticalba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441927" y="777667"/>
            <a:ext cx="89319" cy="528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310896"/>
            <a:ext cx="3895344" cy="6208776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grpSp>
        <p:nvGrpSpPr>
          <p:cNvPr id="4" name="Group 38"/>
          <p:cNvGrpSpPr/>
          <p:nvPr userDrawn="1"/>
        </p:nvGrpSpPr>
        <p:grpSpPr>
          <a:xfrm>
            <a:off x="341313" y="311150"/>
            <a:ext cx="908367" cy="480227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10" name="Rectangle 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57" name="Rectangle 56"/>
          <p:cNvSpPr/>
          <p:nvPr userDrawn="1"/>
        </p:nvSpPr>
        <p:spPr>
          <a:xfrm>
            <a:off x="0" y="0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endParaRPr lang="en-US" dirty="0" smtClean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4" name="Group 67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0" name="Rectangle 5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88" name="Rectangle 87"/>
          <p:cNvSpPr/>
          <p:nvPr userDrawn="1"/>
        </p:nvSpPr>
        <p:spPr>
          <a:xfrm>
            <a:off x="1" y="6541294"/>
            <a:ext cx="9129008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9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2015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90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2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8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8" y="5232770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12700" y="6141720"/>
            <a:ext cx="9156700" cy="7162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7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 userDrawn="1"/>
        </p:nvSpPr>
        <p:spPr>
          <a:xfrm>
            <a:off x="1823499" y="-3578087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0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 rot="10800000">
            <a:off x="1013791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75620" y="17111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05451" y="8348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 rot="10800000">
            <a:off x="3036073" y="-3377648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title style”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2015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10896"/>
            <a:ext cx="8474869" cy="6054185"/>
          </a:xfrm>
          <a:ln>
            <a:solidFill>
              <a:schemeClr val="bg2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pic>
        <p:nvPicPr>
          <p:cNvPr id="3" name="Picture 2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4862"/>
            <a:ext cx="8477250" cy="171450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2015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ide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2" name="Group 3"/>
          <p:cNvGrpSpPr/>
          <p:nvPr userDrawn="1"/>
        </p:nvGrpSpPr>
        <p:grpSpPr>
          <a:xfrm>
            <a:off x="341314" y="6124575"/>
            <a:ext cx="787133" cy="416134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40" name="Media Placeholder 39"/>
          <p:cNvSpPr>
            <a:spLocks noGrp="1"/>
          </p:cNvSpPr>
          <p:nvPr>
            <p:ph type="media" sz="quarter" idx="11" hasCustomPrompt="1"/>
          </p:nvPr>
        </p:nvSpPr>
        <p:spPr>
          <a:xfrm>
            <a:off x="673957" y="777240"/>
            <a:ext cx="7863840" cy="4425696"/>
          </a:xfr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smtClean="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2" name="Group 3"/>
          <p:cNvGrpSpPr/>
          <p:nvPr userDrawn="1"/>
        </p:nvGrpSpPr>
        <p:grpSpPr>
          <a:xfrm>
            <a:off x="341314" y="6124575"/>
            <a:ext cx="787133" cy="416134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40" name="Rectangle 3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39917" y="778669"/>
            <a:ext cx="5897880" cy="4425696"/>
          </a:xfr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59" name="Rounded Rectangle 58"/>
          <p:cNvSpPr/>
          <p:nvPr userDrawn="1"/>
        </p:nvSpPr>
        <p:spPr>
          <a:xfrm>
            <a:off x="1823499" y="-3570592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4" name="Rounded Rectangle 63"/>
          <p:cNvSpPr/>
          <p:nvPr userDrawn="1"/>
        </p:nvSpPr>
        <p:spPr>
          <a:xfrm>
            <a:off x="0" y="-63772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5" name="Rounded Rectangle 64"/>
          <p:cNvSpPr/>
          <p:nvPr userDrawn="1"/>
        </p:nvSpPr>
        <p:spPr>
          <a:xfrm rot="10800000">
            <a:off x="1013791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6" name="Rounded Rectangle 65"/>
          <p:cNvSpPr/>
          <p:nvPr userDrawn="1"/>
        </p:nvSpPr>
        <p:spPr>
          <a:xfrm>
            <a:off x="6585483" y="-291327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7" name="Rounded Rectangle 66"/>
          <p:cNvSpPr/>
          <p:nvPr userDrawn="1"/>
        </p:nvSpPr>
        <p:spPr>
          <a:xfrm>
            <a:off x="8105451" y="569919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8" name="Rounded Rectangle 67"/>
          <p:cNvSpPr/>
          <p:nvPr userDrawn="1"/>
        </p:nvSpPr>
        <p:spPr>
          <a:xfrm rot="10800000">
            <a:off x="3036073" y="1516172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9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sp>
        <p:nvSpPr>
          <p:cNvPr id="7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2015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-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2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8" y="5232770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grpSp>
        <p:nvGrpSpPr>
          <p:cNvPr id="72" name="Group 38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73" name="Rectangle 72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6 -2.22045E-16 L -2.77778E-6 -1.425 " pathEditMode="fixed" rAng="0" ptsTypes="AA">
                                      <p:cBhvr>
                                        <p:cTn id="6" dur="4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3.05556E-6 0.88611 " pathEditMode="fixed" rAng="0" ptsTypes="AA">
                                      <p:cBhvr>
                                        <p:cTn id="8" dur="4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5E-6 3.7037E-6 L -2.5E-6 -1.33195 " pathEditMode="fixed" rAng="0" ptsTypes="AA">
                                      <p:cBhvr>
                                        <p:cTn id="10" dur="4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1.94444E-6 4.07407E-6 L -1.94444E-6 -1.42084 " pathEditMode="fixed" rAng="0" ptsTypes="AA">
                                      <p:cBhvr>
                                        <p:cTn id="12" dur="4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4.07407E-6 L 1.94444E-6 0.81944 " pathEditMode="fixed" rAng="0" ptsTypes="AA">
                                      <p:cBhvr>
                                        <p:cTn id="14" dur="4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3.61111E-6 2.59259E-6 L -3.61111E-6 1.19028 " pathEditMode="fixed" rAng="0" ptsTypes="AA">
                                      <p:cBhvr>
                                        <p:cTn id="16" dur="4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2015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 userDrawn="1"/>
        </p:nvSpPr>
        <p:spPr bwMode="black">
          <a:xfrm>
            <a:off x="6312989" y="3708603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6992342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5824831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black">
          <a:xfrm>
            <a:off x="7452023" y="369760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6580117" y="369760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5592955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5900764" y="293018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6203154" y="272082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6510963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6811994" y="308244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7119806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7427618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7730002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8037814" y="308244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omplex_Gradient7.jpg"/>
          <p:cNvPicPr>
            <a:picLocks noChangeAspect="1"/>
          </p:cNvPicPr>
          <p:nvPr userDrawn="1"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omplex_Gradient7.jpg"/>
          <p:cNvPicPr>
            <a:picLocks noChangeAspect="1"/>
          </p:cNvPicPr>
          <p:nvPr userDrawn="1"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black">
          <a:xfrm>
            <a:off x="6312989" y="3708603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black">
          <a:xfrm>
            <a:off x="6992342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6" name="Freeform 35"/>
          <p:cNvSpPr>
            <a:spLocks/>
          </p:cNvSpPr>
          <p:nvPr userDrawn="1"/>
        </p:nvSpPr>
        <p:spPr bwMode="black">
          <a:xfrm>
            <a:off x="5824831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7" name="Freeform 36"/>
          <p:cNvSpPr>
            <a:spLocks noEditPoints="1"/>
          </p:cNvSpPr>
          <p:nvPr/>
        </p:nvSpPr>
        <p:spPr bwMode="black">
          <a:xfrm>
            <a:off x="7452023" y="369760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black">
          <a:xfrm>
            <a:off x="6580117" y="369760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black">
          <a:xfrm>
            <a:off x="5592955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black">
          <a:xfrm>
            <a:off x="5900764" y="293018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6203154" y="272082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6510963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6811994" y="308244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7119806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7427618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7730002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8037814" y="308244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372693"/>
      </p:ext>
    </p:extLst>
  </p:cSld>
  <p:clrMapOvr>
    <a:masterClrMapping/>
  </p:clrMapOvr>
  <p:transition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39" name="Rectangle 38"/>
          <p:cNvSpPr/>
          <p:nvPr userDrawn="1"/>
        </p:nvSpPr>
        <p:spPr>
          <a:xfrm>
            <a:off x="3405353" y="5948638"/>
            <a:ext cx="599089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460940" y="5948638"/>
            <a:ext cx="472965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771697" y="5948638"/>
            <a:ext cx="472965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43" name="Rounded Rectangle 42"/>
          <p:cNvSpPr/>
          <p:nvPr userDrawn="1"/>
        </p:nvSpPr>
        <p:spPr>
          <a:xfrm rot="10800000" flipH="1">
            <a:off x="2856506" y="831272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45" name="Rounded Rectangle 44"/>
          <p:cNvSpPr/>
          <p:nvPr userDrawn="1"/>
        </p:nvSpPr>
        <p:spPr>
          <a:xfrm rot="10800000" flipH="1">
            <a:off x="821966" y="471678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46" name="Rounded Rectangle 45"/>
          <p:cNvSpPr/>
          <p:nvPr userDrawn="1"/>
        </p:nvSpPr>
        <p:spPr>
          <a:xfrm rot="10800000" flipH="1">
            <a:off x="13325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47" name="Rounded Rectangle 46"/>
          <p:cNvSpPr/>
          <p:nvPr userDrawn="1"/>
        </p:nvSpPr>
        <p:spPr>
          <a:xfrm rot="10800000" flipH="1">
            <a:off x="5869870" y="6614161"/>
            <a:ext cx="780312" cy="3319549"/>
          </a:xfrm>
          <a:prstGeom prst="roundRect">
            <a:avLst>
              <a:gd name="adj" fmla="val 50000"/>
            </a:avLst>
          </a:prstGeom>
          <a:solidFill>
            <a:srgbClr val="1F8BA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48" name="Rounded Rectangle 47"/>
          <p:cNvSpPr/>
          <p:nvPr userDrawn="1"/>
        </p:nvSpPr>
        <p:spPr>
          <a:xfrm rot="10800000" flipH="1">
            <a:off x="6933207" y="661416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49" name="Rounded Rectangle 48"/>
          <p:cNvSpPr/>
          <p:nvPr userDrawn="1"/>
        </p:nvSpPr>
        <p:spPr>
          <a:xfrm rot="10800000" flipH="1">
            <a:off x="2191487" y="6719452"/>
            <a:ext cx="662549" cy="63310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 userDrawn="1"/>
        </p:nvSpPr>
        <p:spPr>
          <a:xfrm rot="10800000" flipH="1">
            <a:off x="2794162" y="6668595"/>
            <a:ext cx="779356" cy="55463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51" name="Rounded Rectangle 50"/>
          <p:cNvSpPr/>
          <p:nvPr userDrawn="1"/>
        </p:nvSpPr>
        <p:spPr>
          <a:xfrm rot="10800000" flipH="1">
            <a:off x="4920835" y="1025236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52" name="Rounded Rectangle 51"/>
          <p:cNvSpPr/>
          <p:nvPr userDrawn="1"/>
        </p:nvSpPr>
        <p:spPr>
          <a:xfrm rot="10800000" flipH="1">
            <a:off x="539188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53" name="Rounded Rectangle 52"/>
          <p:cNvSpPr/>
          <p:nvPr userDrawn="1"/>
        </p:nvSpPr>
        <p:spPr>
          <a:xfrm rot="10800000" flipH="1">
            <a:off x="341314" y="6708754"/>
            <a:ext cx="780312" cy="331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DCAFF">
                  <a:shade val="30000"/>
                  <a:satMod val="115000"/>
                  <a:alpha val="26000"/>
                </a:srgbClr>
              </a:gs>
              <a:gs pos="50000">
                <a:srgbClr val="4DCAFF">
                  <a:shade val="67500"/>
                  <a:satMod val="115000"/>
                </a:srgbClr>
              </a:gs>
              <a:gs pos="100000">
                <a:srgbClr val="4DCA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54" name="Rounded Rectangle 53"/>
          <p:cNvSpPr/>
          <p:nvPr userDrawn="1"/>
        </p:nvSpPr>
        <p:spPr>
          <a:xfrm rot="10800000" flipH="1">
            <a:off x="8038251" y="8318270"/>
            <a:ext cx="780312" cy="3319549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55" name="Rounded Rectangle 54"/>
          <p:cNvSpPr/>
          <p:nvPr userDrawn="1"/>
        </p:nvSpPr>
        <p:spPr>
          <a:xfrm rot="10800000" flipH="1">
            <a:off x="8162250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56" name="Rounded Rectangle 55"/>
          <p:cNvSpPr/>
          <p:nvPr userDrawn="1"/>
        </p:nvSpPr>
        <p:spPr>
          <a:xfrm rot="10800000" flipH="1">
            <a:off x="3770907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0" y="2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grpSp>
        <p:nvGrpSpPr>
          <p:cNvPr id="59" name="Group 67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0" name="Rectangle 5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</p:grpSp>
      <p:sp>
        <p:nvSpPr>
          <p:cNvPr id="88" name="Rectangle 87"/>
          <p:cNvSpPr/>
          <p:nvPr userDrawn="1"/>
        </p:nvSpPr>
        <p:spPr>
          <a:xfrm>
            <a:off x="1" y="6541294"/>
            <a:ext cx="9129008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89" name="Rectangle 4"/>
          <p:cNvSpPr>
            <a:spLocks noChangeArrowheads="1"/>
          </p:cNvSpPr>
          <p:nvPr userDrawn="1"/>
        </p:nvSpPr>
        <p:spPr bwMode="ltGray">
          <a:xfrm>
            <a:off x="251374" y="6630045"/>
            <a:ext cx="1462929" cy="13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609" tIns="30804" rIns="61609" bIns="30804" anchor="b" anchorCtr="1">
            <a:spAutoFit/>
          </a:bodyPr>
          <a:lstStyle/>
          <a:p>
            <a:pPr defTabSz="610954"/>
            <a:r>
              <a:rPr lang="en-US" sz="450" dirty="0" smtClean="0">
                <a:solidFill>
                  <a:srgbClr val="C0C0C0"/>
                </a:solidFill>
              </a:rPr>
              <a:t>© 2015 Cisco and/or its affiliates. All rights reserved.</a:t>
            </a:r>
            <a:endParaRPr lang="en-US" sz="450" dirty="0">
              <a:solidFill>
                <a:srgbClr val="C0C0C0"/>
              </a:solidFill>
            </a:endParaRPr>
          </a:p>
        </p:txBody>
      </p:sp>
      <p:sp>
        <p:nvSpPr>
          <p:cNvPr id="90" name="Rectangle 5"/>
          <p:cNvSpPr>
            <a:spLocks noChangeArrowheads="1"/>
          </p:cNvSpPr>
          <p:nvPr userDrawn="1"/>
        </p:nvSpPr>
        <p:spPr bwMode="ltGray">
          <a:xfrm>
            <a:off x="7986359" y="6628311"/>
            <a:ext cx="589292" cy="13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609" tIns="30804" rIns="61609" bIns="30804" anchor="b">
            <a:spAutoFit/>
          </a:bodyPr>
          <a:lstStyle/>
          <a:p>
            <a:pPr algn="r" defTabSz="610954"/>
            <a:r>
              <a:rPr lang="en-US" sz="45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91" name="Rectangle 7"/>
          <p:cNvSpPr>
            <a:spLocks noChangeArrowheads="1"/>
          </p:cNvSpPr>
          <p:nvPr userDrawn="1"/>
        </p:nvSpPr>
        <p:spPr bwMode="ltGray">
          <a:xfrm>
            <a:off x="8705457" y="6624207"/>
            <a:ext cx="194953" cy="1314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609" tIns="30804" rIns="61609" bIns="30804" anchor="b">
            <a:spAutoFit/>
          </a:bodyPr>
          <a:lstStyle/>
          <a:p>
            <a:pPr algn="r" defTabSz="610954"/>
            <a:fld id="{DFCF27A5-1A5B-48D3-A060-2758FFBB1ADD}" type="slidenum">
              <a:rPr lang="en-US" sz="450">
                <a:solidFill>
                  <a:srgbClr val="C0C0C0"/>
                </a:solidFill>
              </a:rPr>
              <a:pPr algn="r" defTabSz="610954"/>
              <a:t>‹#›</a:t>
            </a:fld>
            <a:endParaRPr lang="en-US" sz="450" dirty="0">
              <a:solidFill>
                <a:srgbClr val="C0C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91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4051" b="0" kern="1200" spc="-15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70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15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4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35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9" y="5232772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05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645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44444E-6 4.81481E-6 L -4.44444E-6 0.65879 " pathEditMode="relative" rAng="0" ptsTypes="AA">
                                      <p:cBhvr>
                                        <p:cTn id="6" dur="8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8" dur="10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0" dur="16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2.77778E-6 4.81481E-6 L 2.77778E-6 -0.34561 " pathEditMode="relative" rAng="0" ptsTypes="AA">
                                      <p:cBhvr>
                                        <p:cTn id="12" dur="109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1.14467 " pathEditMode="relative" rAng="0" ptsTypes="AA">
                                      <p:cBhvr>
                                        <p:cTn id="14" dur="10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0.27476 L 4.16667E-6 -1.26019 " pathEditMode="relative" rAng="0" ptsTypes="AA">
                                      <p:cBhvr>
                                        <p:cTn id="16" dur="12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8" dur="8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0" dur="19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2" dur="8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15822E-6 L -4.72222E-6 -1.32223 " pathEditMode="relative" rAng="0" ptsTypes="AA">
                                      <p:cBhvr>
                                        <p:cTn id="24" dur="1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26" dur="7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8" dur="15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3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4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8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9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43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44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57" name="Rectangle 56"/>
          <p:cNvSpPr/>
          <p:nvPr userDrawn="1"/>
        </p:nvSpPr>
        <p:spPr>
          <a:xfrm>
            <a:off x="0" y="2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grpSp>
        <p:nvGrpSpPr>
          <p:cNvPr id="4" name="Group 67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0" name="Rectangle 5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>
                <a:solidFill>
                  <a:srgbClr val="0096D6"/>
                </a:solidFill>
              </a:endParaRPr>
            </a:p>
          </p:txBody>
        </p:sp>
      </p:grpSp>
      <p:sp>
        <p:nvSpPr>
          <p:cNvPr id="88" name="Rectangle 87"/>
          <p:cNvSpPr/>
          <p:nvPr userDrawn="1"/>
        </p:nvSpPr>
        <p:spPr>
          <a:xfrm>
            <a:off x="1" y="6541294"/>
            <a:ext cx="9129008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89" name="Rectangle 4"/>
          <p:cNvSpPr>
            <a:spLocks noChangeArrowheads="1"/>
          </p:cNvSpPr>
          <p:nvPr userDrawn="1"/>
        </p:nvSpPr>
        <p:spPr bwMode="ltGray">
          <a:xfrm>
            <a:off x="251374" y="6630045"/>
            <a:ext cx="1462929" cy="13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609" tIns="30804" rIns="61609" bIns="30804" anchor="b" anchorCtr="1">
            <a:spAutoFit/>
          </a:bodyPr>
          <a:lstStyle/>
          <a:p>
            <a:pPr defTabSz="610954"/>
            <a:r>
              <a:rPr lang="en-US" sz="450" dirty="0" smtClean="0">
                <a:solidFill>
                  <a:srgbClr val="C0C0C0"/>
                </a:solidFill>
              </a:rPr>
              <a:t>© 2015 Cisco and/or its affiliates. All rights reserved.</a:t>
            </a:r>
            <a:endParaRPr lang="en-US" sz="450" dirty="0">
              <a:solidFill>
                <a:srgbClr val="C0C0C0"/>
              </a:solidFill>
            </a:endParaRPr>
          </a:p>
        </p:txBody>
      </p:sp>
      <p:sp>
        <p:nvSpPr>
          <p:cNvPr id="90" name="Rectangle 5"/>
          <p:cNvSpPr>
            <a:spLocks noChangeArrowheads="1"/>
          </p:cNvSpPr>
          <p:nvPr userDrawn="1"/>
        </p:nvSpPr>
        <p:spPr bwMode="ltGray">
          <a:xfrm>
            <a:off x="7986359" y="6628311"/>
            <a:ext cx="589292" cy="13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609" tIns="30804" rIns="61609" bIns="30804" anchor="b">
            <a:spAutoFit/>
          </a:bodyPr>
          <a:lstStyle/>
          <a:p>
            <a:pPr algn="r" defTabSz="610954"/>
            <a:r>
              <a:rPr lang="en-US" sz="45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91" name="Rectangle 7"/>
          <p:cNvSpPr>
            <a:spLocks noChangeArrowheads="1"/>
          </p:cNvSpPr>
          <p:nvPr userDrawn="1"/>
        </p:nvSpPr>
        <p:spPr bwMode="ltGray">
          <a:xfrm>
            <a:off x="8705457" y="6624207"/>
            <a:ext cx="194953" cy="1314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609" tIns="30804" rIns="61609" bIns="30804" anchor="b">
            <a:spAutoFit/>
          </a:bodyPr>
          <a:lstStyle/>
          <a:p>
            <a:pPr algn="r" defTabSz="610954"/>
            <a:fld id="{DFCF27A5-1A5B-48D3-A060-2758FFBB1ADD}" type="slidenum">
              <a:rPr lang="en-US" sz="450">
                <a:solidFill>
                  <a:srgbClr val="C0C0C0"/>
                </a:solidFill>
              </a:rPr>
              <a:pPr algn="r" defTabSz="610954"/>
              <a:t>‹#›</a:t>
            </a:fld>
            <a:endParaRPr lang="en-US" sz="450" dirty="0">
              <a:solidFill>
                <a:srgbClr val="C0C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91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4051" b="0" kern="1200" spc="-15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70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15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4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35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9" y="5232772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05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65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59" name="Rounded Rectangle 58"/>
          <p:cNvSpPr/>
          <p:nvPr userDrawn="1"/>
        </p:nvSpPr>
        <p:spPr>
          <a:xfrm>
            <a:off x="1823499" y="-3570592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64" name="Rounded Rectangle 63"/>
          <p:cNvSpPr/>
          <p:nvPr userDrawn="1"/>
        </p:nvSpPr>
        <p:spPr>
          <a:xfrm>
            <a:off x="0" y="-63772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65" name="Rounded Rectangle 64"/>
          <p:cNvSpPr/>
          <p:nvPr userDrawn="1"/>
        </p:nvSpPr>
        <p:spPr>
          <a:xfrm rot="10800000">
            <a:off x="1013792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66" name="Rounded Rectangle 65"/>
          <p:cNvSpPr/>
          <p:nvPr userDrawn="1"/>
        </p:nvSpPr>
        <p:spPr>
          <a:xfrm>
            <a:off x="6585484" y="-291327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67" name="Rounded Rectangle 66"/>
          <p:cNvSpPr/>
          <p:nvPr userDrawn="1"/>
        </p:nvSpPr>
        <p:spPr>
          <a:xfrm>
            <a:off x="8105452" y="569919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68" name="Rounded Rectangle 67"/>
          <p:cNvSpPr/>
          <p:nvPr userDrawn="1"/>
        </p:nvSpPr>
        <p:spPr>
          <a:xfrm rot="10800000">
            <a:off x="3036073" y="1516172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69" name="Rectangle 5"/>
          <p:cNvSpPr>
            <a:spLocks noChangeArrowheads="1"/>
          </p:cNvSpPr>
          <p:nvPr userDrawn="1"/>
        </p:nvSpPr>
        <p:spPr bwMode="ltGray">
          <a:xfrm>
            <a:off x="7986359" y="6628311"/>
            <a:ext cx="589292" cy="13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609" tIns="30804" rIns="61609" bIns="30804" anchor="b">
            <a:spAutoFit/>
          </a:bodyPr>
          <a:lstStyle/>
          <a:p>
            <a:pPr algn="r" defTabSz="610954"/>
            <a:r>
              <a:rPr lang="en-US" sz="450" dirty="0">
                <a:solidFill>
                  <a:srgbClr val="FFFFFF"/>
                </a:solidFill>
              </a:rPr>
              <a:t>Cisco Confidential</a:t>
            </a:r>
          </a:p>
        </p:txBody>
      </p:sp>
      <p:sp>
        <p:nvSpPr>
          <p:cNvPr id="70" name="Rectangle 4"/>
          <p:cNvSpPr>
            <a:spLocks noChangeArrowheads="1"/>
          </p:cNvSpPr>
          <p:nvPr userDrawn="1"/>
        </p:nvSpPr>
        <p:spPr bwMode="ltGray">
          <a:xfrm>
            <a:off x="251374" y="6630045"/>
            <a:ext cx="3420515" cy="13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609" tIns="30804" rIns="61609" bIns="30804" anchor="b" anchorCtr="0">
            <a:spAutoFit/>
          </a:bodyPr>
          <a:lstStyle/>
          <a:p>
            <a:pPr defTabSz="610954"/>
            <a:r>
              <a:rPr lang="en-US" sz="450" dirty="0" smtClean="0">
                <a:solidFill>
                  <a:srgbClr val="FFFFFF"/>
                </a:solidFill>
              </a:rPr>
              <a:t>© 2015 Cisco and/or its affiliates. All rights reserved.</a:t>
            </a:r>
            <a:endParaRPr lang="en-US" sz="450" dirty="0">
              <a:solidFill>
                <a:srgbClr val="FFFFFF"/>
              </a:solidFill>
            </a:endParaRPr>
          </a:p>
        </p:txBody>
      </p:sp>
      <p:sp>
        <p:nvSpPr>
          <p:cNvPr id="71" name="Rectangle 7"/>
          <p:cNvSpPr>
            <a:spLocks noChangeArrowheads="1"/>
          </p:cNvSpPr>
          <p:nvPr userDrawn="1"/>
        </p:nvSpPr>
        <p:spPr bwMode="ltGray">
          <a:xfrm>
            <a:off x="8705457" y="6624207"/>
            <a:ext cx="194953" cy="1314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609" tIns="30804" rIns="61609" bIns="30804" anchor="b">
            <a:spAutoFit/>
          </a:bodyPr>
          <a:lstStyle/>
          <a:p>
            <a:pPr algn="r" defTabSz="610954"/>
            <a:fld id="{DFCF27A5-1A5B-48D3-A060-2758FFBB1ADD}" type="slidenum">
              <a:rPr lang="en-US" sz="450">
                <a:solidFill>
                  <a:srgbClr val="FFFFFF"/>
                </a:solidFill>
              </a:rPr>
              <a:pPr algn="r" defTabSz="610954"/>
              <a:t>‹#›</a:t>
            </a:fld>
            <a:endParaRPr lang="en-US" sz="4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91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4051" b="0" kern="1200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70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15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4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35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9" y="5232772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05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grpSp>
        <p:nvGrpSpPr>
          <p:cNvPr id="72" name="Group 38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73" name="Rectangle 72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186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6 -2.22045E-16 L -2.77778E-6 -1.425 " pathEditMode="fixed" rAng="0" ptsTypes="AA">
                                      <p:cBhvr>
                                        <p:cTn id="6" dur="4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3.05556E-6 0.88611 " pathEditMode="fixed" rAng="0" ptsTypes="AA">
                                      <p:cBhvr>
                                        <p:cTn id="8" dur="4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5E-6 3.7037E-6 L -2.5E-6 -1.33195 " pathEditMode="fixed" rAng="0" ptsTypes="AA">
                                      <p:cBhvr>
                                        <p:cTn id="10" dur="4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1.94444E-6 4.07407E-6 L -1.94444E-6 -1.42084 " pathEditMode="fixed" rAng="0" ptsTypes="AA">
                                      <p:cBhvr>
                                        <p:cTn id="12" dur="4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4.07407E-6 L 1.94444E-6 0.81944 " pathEditMode="fixed" rAng="0" ptsTypes="AA">
                                      <p:cBhvr>
                                        <p:cTn id="14" dur="4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3.61111E-6 2.59259E-6 L -3.61111E-6 1.19028 " pathEditMode="fixed" rAng="0" ptsTypes="AA">
                                      <p:cBhvr>
                                        <p:cTn id="16" dur="4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-12699" y="-2056029"/>
            <a:ext cx="9847891" cy="19379146"/>
            <a:chOff x="-12700" y="-2056029"/>
            <a:chExt cx="9847891" cy="19379146"/>
          </a:xfrm>
        </p:grpSpPr>
        <p:pic>
          <p:nvPicPr>
            <p:cNvPr id="32" name="Picture 2" descr="C:\Documents and Settings\contractor\Desktop\Blue_Green_Gradient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2700" y="0"/>
              <a:ext cx="9156700" cy="6858000"/>
            </a:xfrm>
            <a:prstGeom prst="rect">
              <a:avLst/>
            </a:prstGeom>
            <a:noFill/>
          </p:spPr>
        </p:pic>
        <p:sp>
          <p:nvSpPr>
            <p:cNvPr id="33" name="Rounded Rectangle 32"/>
            <p:cNvSpPr/>
            <p:nvPr userDrawn="1"/>
          </p:nvSpPr>
          <p:spPr>
            <a:xfrm>
              <a:off x="1823499" y="3308943"/>
              <a:ext cx="1729740" cy="1401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34" name="Rounded Rectangle 33"/>
            <p:cNvSpPr/>
            <p:nvPr userDrawn="1"/>
          </p:nvSpPr>
          <p:spPr>
            <a:xfrm>
              <a:off x="0" y="1236689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35" name="Rounded Rectangle 34"/>
            <p:cNvSpPr/>
            <p:nvPr userDrawn="1"/>
          </p:nvSpPr>
          <p:spPr>
            <a:xfrm rot="10800000">
              <a:off x="1013791" y="4248605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6585483" y="-2056029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8105451" y="2783785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FFFFFF"/>
                </a:solidFill>
              </a:endParaRPr>
            </a:p>
          </p:txBody>
        </p:sp>
        <p:sp>
          <p:nvSpPr>
            <p:cNvPr id="38" name="Rounded Rectangle 37"/>
            <p:cNvSpPr/>
            <p:nvPr userDrawn="1"/>
          </p:nvSpPr>
          <p:spPr>
            <a:xfrm rot="10800000">
              <a:off x="3036073" y="174390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FFFFFF"/>
                </a:solidFill>
              </a:endParaRPr>
            </a:p>
          </p:txBody>
        </p:sp>
      </p:grpSp>
      <p:sp>
        <p:nvSpPr>
          <p:cNvPr id="69" name="Rectangle 5"/>
          <p:cNvSpPr>
            <a:spLocks noChangeArrowheads="1"/>
          </p:cNvSpPr>
          <p:nvPr userDrawn="1"/>
        </p:nvSpPr>
        <p:spPr bwMode="ltGray">
          <a:xfrm>
            <a:off x="7986359" y="6628311"/>
            <a:ext cx="589292" cy="13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609" tIns="30804" rIns="61609" bIns="30804" anchor="b">
            <a:spAutoFit/>
          </a:bodyPr>
          <a:lstStyle/>
          <a:p>
            <a:pPr algn="r" defTabSz="610954"/>
            <a:r>
              <a:rPr lang="en-US" sz="450" dirty="0">
                <a:solidFill>
                  <a:srgbClr val="FFFFFF"/>
                </a:solidFill>
              </a:rPr>
              <a:t>Cisco Confidential</a:t>
            </a:r>
          </a:p>
        </p:txBody>
      </p:sp>
      <p:sp>
        <p:nvSpPr>
          <p:cNvPr id="70" name="Rectangle 4"/>
          <p:cNvSpPr>
            <a:spLocks noChangeArrowheads="1"/>
          </p:cNvSpPr>
          <p:nvPr userDrawn="1"/>
        </p:nvSpPr>
        <p:spPr bwMode="ltGray">
          <a:xfrm>
            <a:off x="251374" y="6630045"/>
            <a:ext cx="3420515" cy="13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609" tIns="30804" rIns="61609" bIns="30804" anchor="b" anchorCtr="0">
            <a:spAutoFit/>
          </a:bodyPr>
          <a:lstStyle/>
          <a:p>
            <a:pPr defTabSz="610954"/>
            <a:r>
              <a:rPr lang="en-US" sz="450" dirty="0" smtClean="0">
                <a:solidFill>
                  <a:srgbClr val="FFFFFF"/>
                </a:solidFill>
              </a:rPr>
              <a:t>© 2015 Cisco and/or its affiliates. All rights reserved.</a:t>
            </a:r>
            <a:endParaRPr lang="en-US" sz="450" dirty="0">
              <a:solidFill>
                <a:srgbClr val="FFFFFF"/>
              </a:solidFill>
            </a:endParaRPr>
          </a:p>
        </p:txBody>
      </p:sp>
      <p:sp>
        <p:nvSpPr>
          <p:cNvPr id="71" name="Rectangle 7"/>
          <p:cNvSpPr>
            <a:spLocks noChangeArrowheads="1"/>
          </p:cNvSpPr>
          <p:nvPr userDrawn="1"/>
        </p:nvSpPr>
        <p:spPr bwMode="ltGray">
          <a:xfrm>
            <a:off x="8705457" y="6624207"/>
            <a:ext cx="194953" cy="1314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609" tIns="30804" rIns="61609" bIns="30804" anchor="b">
            <a:spAutoFit/>
          </a:bodyPr>
          <a:lstStyle/>
          <a:p>
            <a:pPr algn="r" defTabSz="610954"/>
            <a:fld id="{DFCF27A5-1A5B-48D3-A060-2758FFBB1ADD}" type="slidenum">
              <a:rPr lang="en-US" sz="450">
                <a:solidFill>
                  <a:srgbClr val="FFFFFF"/>
                </a:solidFill>
              </a:rPr>
              <a:pPr algn="r" defTabSz="610954"/>
              <a:t>‹#›</a:t>
            </a:fld>
            <a:endParaRPr lang="en-US" sz="4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91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4051" b="0" kern="1200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70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15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4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35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9" y="5232772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05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grpSp>
        <p:nvGrpSpPr>
          <p:cNvPr id="4" name="Group 38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73" name="Rectangle 72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7254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-12700" y="-2056029"/>
            <a:ext cx="9847891" cy="19379146"/>
            <a:chOff x="-12700" y="-2056029"/>
            <a:chExt cx="9847891" cy="19379146"/>
          </a:xfrm>
        </p:grpSpPr>
        <p:pic>
          <p:nvPicPr>
            <p:cNvPr id="32" name="Picture 2" descr="C:\Documents and Settings\contractor\Desktop\Blue_Green_Gradient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2700" y="0"/>
              <a:ext cx="9156700" cy="6858000"/>
            </a:xfrm>
            <a:prstGeom prst="rect">
              <a:avLst/>
            </a:prstGeom>
            <a:noFill/>
          </p:spPr>
        </p:pic>
        <p:sp>
          <p:nvSpPr>
            <p:cNvPr id="33" name="Rounded Rectangle 32"/>
            <p:cNvSpPr/>
            <p:nvPr userDrawn="1"/>
          </p:nvSpPr>
          <p:spPr>
            <a:xfrm>
              <a:off x="1823499" y="3308943"/>
              <a:ext cx="1729740" cy="1401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4" name="Rounded Rectangle 33"/>
            <p:cNvSpPr/>
            <p:nvPr userDrawn="1"/>
          </p:nvSpPr>
          <p:spPr>
            <a:xfrm>
              <a:off x="0" y="1236689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5" name="Rounded Rectangle 34"/>
            <p:cNvSpPr/>
            <p:nvPr userDrawn="1"/>
          </p:nvSpPr>
          <p:spPr>
            <a:xfrm rot="10800000">
              <a:off x="1013791" y="4248605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 sz="1800" kern="1200" dirty="0">
                <a:solidFill>
                  <a:schemeClr val="lt1"/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6585483" y="-2056029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8105451" y="2783785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ounded Rectangle 37"/>
            <p:cNvSpPr/>
            <p:nvPr userDrawn="1"/>
          </p:nvSpPr>
          <p:spPr>
            <a:xfrm rot="10800000">
              <a:off x="3036073" y="174390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</p:grpSp>
      <p:sp>
        <p:nvSpPr>
          <p:cNvPr id="69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sp>
        <p:nvSpPr>
          <p:cNvPr id="7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2015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-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2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8" y="5232770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grpSp>
        <p:nvGrpSpPr>
          <p:cNvPr id="4" name="Group 38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73" name="Rectangle 72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ontractor\Desktop\Pattern_Half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3102728"/>
            <a:ext cx="8477250" cy="3438525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 userDrawn="1"/>
        </p:nvSpPr>
        <p:spPr>
          <a:xfrm>
            <a:off x="217358" y="3020520"/>
            <a:ext cx="8694295" cy="3357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3"/>
            <a:ext cx="8112125" cy="2407042"/>
          </a:xfrm>
        </p:spPr>
        <p:txBody>
          <a:bodyPr/>
          <a:lstStyle>
            <a:lvl1pPr algn="l" defTabSz="68598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051" b="0" kern="1200" spc="-113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986359" y="6628311"/>
            <a:ext cx="589292" cy="13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609" tIns="30804" rIns="61609" bIns="30804" anchor="b">
            <a:spAutoFit/>
          </a:bodyPr>
          <a:lstStyle/>
          <a:p>
            <a:pPr algn="r" defTabSz="610954"/>
            <a:r>
              <a:rPr lang="en-US" sz="45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4" y="6630045"/>
            <a:ext cx="3420515" cy="13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609" tIns="30804" rIns="61609" bIns="30804" anchor="b" anchorCtr="0">
            <a:spAutoFit/>
          </a:bodyPr>
          <a:lstStyle/>
          <a:p>
            <a:pPr defTabSz="610954"/>
            <a:r>
              <a:rPr lang="en-US" sz="450" dirty="0" smtClean="0">
                <a:solidFill>
                  <a:srgbClr val="C0C0C0"/>
                </a:solidFill>
              </a:rPr>
              <a:t>© 2015 Cisco and/or its affiliates. All rights reserved.</a:t>
            </a:r>
            <a:endParaRPr lang="en-US" sz="450" dirty="0">
              <a:solidFill>
                <a:srgbClr val="C0C0C0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705457" y="6624207"/>
            <a:ext cx="194953" cy="1314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609" tIns="30804" rIns="61609" bIns="30804" anchor="b">
            <a:spAutoFit/>
          </a:bodyPr>
          <a:lstStyle/>
          <a:p>
            <a:pPr algn="r" defTabSz="610954"/>
            <a:fld id="{DFCF27A5-1A5B-48D3-A060-2758FFBB1ADD}" type="slidenum">
              <a:rPr lang="en-US" sz="450">
                <a:solidFill>
                  <a:srgbClr val="C0C0C0"/>
                </a:solidFill>
              </a:rPr>
              <a:pPr algn="r" defTabSz="610954"/>
              <a:t>‹#›</a:t>
            </a:fld>
            <a:endParaRPr lang="en-US" sz="450" dirty="0">
              <a:solidFill>
                <a:srgbClr val="C0C0C0"/>
              </a:solidFill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913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1.94444E-6 -0.48102 " pathEditMode="relative" rAng="0" ptsTypes="AA">
                                      <p:cBhvr>
                                        <p:cTn id="6" dur="1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ontractor\Desktop\Pattern_Half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3102728"/>
            <a:ext cx="8477250" cy="3438525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 userDrawn="1"/>
        </p:nvSpPr>
        <p:spPr>
          <a:xfrm>
            <a:off x="217358" y="3020519"/>
            <a:ext cx="8694295" cy="1757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967967"/>
            <a:ext cx="8112125" cy="2407042"/>
          </a:xfrm>
        </p:spPr>
        <p:txBody>
          <a:bodyPr/>
          <a:lstStyle>
            <a:lvl1pPr algn="l" defTabSz="685983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4051" b="0" kern="1200" spc="-113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986359" y="6628311"/>
            <a:ext cx="589292" cy="13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609" tIns="30804" rIns="61609" bIns="30804" anchor="b">
            <a:spAutoFit/>
          </a:bodyPr>
          <a:lstStyle/>
          <a:p>
            <a:pPr algn="r" defTabSz="610954"/>
            <a:r>
              <a:rPr lang="en-US" sz="45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4" y="6630045"/>
            <a:ext cx="3420515" cy="13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609" tIns="30804" rIns="61609" bIns="30804" anchor="b" anchorCtr="0">
            <a:spAutoFit/>
          </a:bodyPr>
          <a:lstStyle/>
          <a:p>
            <a:pPr defTabSz="610954"/>
            <a:r>
              <a:rPr lang="en-US" sz="450" dirty="0" smtClean="0">
                <a:solidFill>
                  <a:srgbClr val="C0C0C0"/>
                </a:solidFill>
              </a:rPr>
              <a:t>© 2015 Cisco and/or its affiliates. All rights reserved.</a:t>
            </a:r>
            <a:endParaRPr lang="en-US" sz="450" dirty="0">
              <a:solidFill>
                <a:srgbClr val="C0C0C0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705457" y="6624207"/>
            <a:ext cx="194953" cy="1314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609" tIns="30804" rIns="61609" bIns="30804" anchor="b">
            <a:spAutoFit/>
          </a:bodyPr>
          <a:lstStyle/>
          <a:p>
            <a:pPr algn="r" defTabSz="610954"/>
            <a:fld id="{DFCF27A5-1A5B-48D3-A060-2758FFBB1ADD}" type="slidenum">
              <a:rPr lang="en-US" sz="450">
                <a:solidFill>
                  <a:srgbClr val="C0C0C0"/>
                </a:solidFill>
              </a:rPr>
              <a:pPr algn="r" defTabSz="610954"/>
              <a:t>‹#›</a:t>
            </a:fld>
            <a:endParaRPr lang="en-US" sz="450" dirty="0">
              <a:solidFill>
                <a:srgbClr val="C0C0C0"/>
              </a:solidFill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016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1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44168"/>
            <a:ext cx="8578850" cy="4965192"/>
          </a:xfrm>
        </p:spPr>
        <p:txBody>
          <a:bodyPr/>
          <a:lstStyle>
            <a:lvl1pPr>
              <a:lnSpc>
                <a:spcPct val="95000"/>
              </a:lnSpc>
              <a:spcBef>
                <a:spcPts val="1110"/>
              </a:spcBef>
              <a:defRPr sz="165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45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402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1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 noChangeAspect="1"/>
          </p:cNvSpPr>
          <p:nvPr>
            <p:ph type="body" sz="quarter" idx="10"/>
          </p:nvPr>
        </p:nvSpPr>
        <p:spPr>
          <a:xfrm>
            <a:off x="239714" y="1339745"/>
            <a:ext cx="4122425" cy="4965700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110"/>
              </a:spcBef>
              <a:defRPr sz="135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450"/>
              </a:spcBef>
              <a:defRPr sz="1050">
                <a:solidFill>
                  <a:srgbClr val="435153"/>
                </a:solidFill>
                <a:latin typeface="+mj-lt"/>
              </a:defRPr>
            </a:lvl2pPr>
            <a:lvl3pPr>
              <a:defRPr sz="900">
                <a:solidFill>
                  <a:srgbClr val="435153"/>
                </a:solidFill>
                <a:latin typeface="+mj-lt"/>
              </a:defRPr>
            </a:lvl3pPr>
            <a:lvl4pPr>
              <a:defRPr sz="825">
                <a:solidFill>
                  <a:srgbClr val="435153"/>
                </a:solidFill>
                <a:latin typeface="+mj-lt"/>
              </a:defRPr>
            </a:lvl4pPr>
            <a:lvl5pPr>
              <a:defRPr sz="825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2" y="1339745"/>
            <a:ext cx="4122425" cy="4965700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110"/>
              </a:spcBef>
              <a:defRPr sz="135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450"/>
              </a:spcBef>
              <a:defRPr sz="1050">
                <a:solidFill>
                  <a:srgbClr val="435153"/>
                </a:solidFill>
                <a:latin typeface="+mj-lt"/>
              </a:defRPr>
            </a:lvl2pPr>
            <a:lvl3pPr>
              <a:defRPr sz="900">
                <a:solidFill>
                  <a:srgbClr val="435153"/>
                </a:solidFill>
                <a:latin typeface="+mj-lt"/>
              </a:defRPr>
            </a:lvl3pPr>
            <a:lvl4pPr>
              <a:defRPr sz="825">
                <a:solidFill>
                  <a:srgbClr val="435153"/>
                </a:solidFill>
                <a:latin typeface="+mj-lt"/>
              </a:defRPr>
            </a:lvl4pPr>
            <a:lvl5pPr>
              <a:defRPr sz="825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686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4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110"/>
              </a:spcBef>
              <a:defRPr sz="165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45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221224" y="1747685"/>
            <a:ext cx="3236976" cy="646331"/>
          </a:xfrm>
        </p:spPr>
        <p:txBody>
          <a:bodyPr>
            <a:noAutofit/>
          </a:bodyPr>
          <a:lstStyle>
            <a:lvl1pPr marL="85748" indent="-85748" algn="l" defTabSz="685983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dirty="0" smtClean="0">
                <a:gradFill>
                  <a:gsLst>
                    <a:gs pos="0">
                      <a:schemeClr val="tx1"/>
                    </a:gs>
                    <a:gs pos="47000">
                      <a:schemeClr val="accent2"/>
                    </a:gs>
                    <a:gs pos="100000">
                      <a:schemeClr val="accent4"/>
                    </a:gs>
                  </a:gsLst>
                  <a:lin ang="3600000" scaled="0"/>
                </a:gradFill>
                <a:latin typeface="+mj-lt"/>
                <a:ea typeface="+mn-ea"/>
                <a:cs typeface="+mn-cs"/>
              </a:defRPr>
            </a:lvl1pPr>
            <a:lvl2pPr marL="85748" indent="-85748" algn="l" defTabSz="685983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48" indent="-85748" algn="l" defTabSz="685983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48" indent="-85748" algn="l" defTabSz="685983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48" indent="-85748" algn="l" defTabSz="685983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</a:t>
            </a:r>
            <a:br>
              <a:rPr lang="en-US" dirty="0" smtClean="0"/>
            </a:br>
            <a:r>
              <a:rPr lang="en-US" dirty="0" smtClean="0"/>
              <a:t>pull quote.”</a:t>
            </a: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251374" y="6630045"/>
            <a:ext cx="2568027" cy="13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609" tIns="30804" rIns="61609" bIns="30804" anchor="b" anchorCtr="0">
            <a:spAutoFit/>
          </a:bodyPr>
          <a:lstStyle/>
          <a:p>
            <a:pPr defTabSz="610954"/>
            <a:r>
              <a:rPr lang="en-US" sz="450" dirty="0" smtClean="0">
                <a:solidFill>
                  <a:srgbClr val="C0C0C0"/>
                </a:solidFill>
              </a:rPr>
              <a:t>© 2015 Cisco and/or its affiliates. All rights reserved.</a:t>
            </a:r>
            <a:endParaRPr lang="en-US" sz="450" dirty="0">
              <a:solidFill>
                <a:srgbClr val="C0C0C0"/>
              </a:solidFill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7986359" y="6628311"/>
            <a:ext cx="589292" cy="13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609" tIns="30804" rIns="61609" bIns="30804" anchor="b">
            <a:spAutoFit/>
          </a:bodyPr>
          <a:lstStyle/>
          <a:p>
            <a:pPr algn="r" defTabSz="610954"/>
            <a:r>
              <a:rPr lang="en-US" sz="45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13" name="Rectangle 7"/>
          <p:cNvSpPr>
            <a:spLocks noChangeArrowheads="1"/>
          </p:cNvSpPr>
          <p:nvPr userDrawn="1"/>
        </p:nvSpPr>
        <p:spPr bwMode="ltGray">
          <a:xfrm>
            <a:off x="8705457" y="6624207"/>
            <a:ext cx="194953" cy="1314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609" tIns="30804" rIns="61609" bIns="30804" anchor="b">
            <a:spAutoFit/>
          </a:bodyPr>
          <a:lstStyle/>
          <a:p>
            <a:pPr algn="r" defTabSz="610954"/>
            <a:fld id="{DFCF27A5-1A5B-48D3-A060-2758FFBB1ADD}" type="slidenum">
              <a:rPr lang="en-US" sz="450">
                <a:solidFill>
                  <a:srgbClr val="C0C0C0"/>
                </a:solidFill>
              </a:rPr>
              <a:pPr algn="r" defTabSz="610954"/>
              <a:t>‹#›</a:t>
            </a:fld>
            <a:endParaRPr lang="en-US" sz="450" dirty="0">
              <a:solidFill>
                <a:srgbClr val="C0C0C0"/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5334001" y="4876800"/>
            <a:ext cx="3200400" cy="4572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pic>
        <p:nvPicPr>
          <p:cNvPr id="9" name="Picture 8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691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906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295275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1" b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76377" indent="-171496">
              <a:buClr>
                <a:schemeClr val="accent5"/>
              </a:buClr>
              <a:buFont typeface="Arial" pitchFamily="34" charset="0"/>
              <a:buChar char="•"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76377" indent="-171496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Char char="•"/>
              <a:defRPr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ltGray">
          <a:xfrm>
            <a:off x="7986359" y="6628311"/>
            <a:ext cx="589292" cy="13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609" tIns="30804" rIns="61609" bIns="30804" anchor="b">
            <a:spAutoFit/>
          </a:bodyPr>
          <a:lstStyle/>
          <a:p>
            <a:pPr algn="r" defTabSz="610954"/>
            <a:r>
              <a:rPr lang="en-US" sz="45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4" y="6630045"/>
            <a:ext cx="2568027" cy="13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609" tIns="30804" rIns="61609" bIns="30804" anchor="b" anchorCtr="0">
            <a:spAutoFit/>
          </a:bodyPr>
          <a:lstStyle/>
          <a:p>
            <a:pPr defTabSz="610954"/>
            <a:r>
              <a:rPr lang="en-US" sz="450" dirty="0" smtClean="0">
                <a:solidFill>
                  <a:srgbClr val="C0C0C0"/>
                </a:solidFill>
              </a:rPr>
              <a:t>© 2015 Cisco and/or its affiliates. All rights reserved.</a:t>
            </a:r>
            <a:endParaRPr lang="en-US" sz="450" dirty="0">
              <a:solidFill>
                <a:srgbClr val="C0C0C0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705457" y="6624207"/>
            <a:ext cx="194953" cy="1314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609" tIns="30804" rIns="61609" bIns="30804" anchor="b">
            <a:spAutoFit/>
          </a:bodyPr>
          <a:lstStyle/>
          <a:p>
            <a:pPr algn="r" defTabSz="610954"/>
            <a:fld id="{DFCF27A5-1A5B-48D3-A060-2758FFBB1ADD}" type="slidenum">
              <a:rPr lang="en-US" sz="450">
                <a:solidFill>
                  <a:srgbClr val="C0C0C0"/>
                </a:solidFill>
              </a:rPr>
              <a:pPr algn="r" defTabSz="610954"/>
              <a:t>‹#›</a:t>
            </a:fld>
            <a:endParaRPr lang="en-US" sz="450" dirty="0">
              <a:solidFill>
                <a:srgbClr val="C0C0C0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830903" y="295275"/>
            <a:ext cx="4132262" cy="838200"/>
          </a:xfrm>
        </p:spPr>
        <p:txBody>
          <a:bodyPr lIns="82296" rIns="82296"/>
          <a:lstStyle>
            <a:lvl1pPr marL="0" indent="0" algn="l" defTabSz="685983" rtl="0" eaLnBrk="1" latinLnBrk="0" hangingPunct="1">
              <a:lnSpc>
                <a:spcPct val="80000"/>
              </a:lnSpc>
              <a:spcBef>
                <a:spcPct val="0"/>
              </a:spcBef>
              <a:buFontTx/>
              <a:buNone/>
              <a:defRPr lang="en-US" sz="2701" b="0" kern="1200" spc="-75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0" lang="en-US" sz="2701" b="0" i="0" u="none" strike="noStrike" kern="1200" cap="none" spc="-75" normalizeH="0" baseline="0" noProof="0" dirty="0" smtClean="0">
                <a:ln>
                  <a:noFill/>
                </a:ln>
                <a:gradFill>
                  <a:gsLst>
                    <a:gs pos="0">
                      <a:srgbClr val="0096D6"/>
                    </a:gs>
                    <a:gs pos="44000">
                      <a:srgbClr val="01BBBB"/>
                    </a:gs>
                    <a:gs pos="100000">
                      <a:srgbClr val="008041"/>
                    </a:gs>
                  </a:gsLst>
                  <a:lin ang="48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Two Column</a:t>
            </a:r>
            <a:br>
              <a:rPr kumimoji="0" lang="en-US" sz="2701" b="0" i="0" u="none" strike="noStrike" kern="1200" cap="none" spc="-75" normalizeH="0" baseline="0" noProof="0" dirty="0" smtClean="0">
                <a:ln>
                  <a:noFill/>
                </a:ln>
                <a:gradFill>
                  <a:gsLst>
                    <a:gs pos="0">
                      <a:srgbClr val="0096D6"/>
                    </a:gs>
                    <a:gs pos="44000">
                      <a:srgbClr val="01BBBB"/>
                    </a:gs>
                    <a:gs pos="100000">
                      <a:srgbClr val="008041"/>
                    </a:gs>
                  </a:gsLst>
                  <a:lin ang="48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701" b="0" i="0" u="none" strike="noStrike" kern="1200" cap="none" spc="-75" normalizeH="0" baseline="0" noProof="0" dirty="0" smtClean="0">
                <a:ln>
                  <a:noFill/>
                </a:ln>
                <a:gradFill>
                  <a:gsLst>
                    <a:gs pos="0">
                      <a:srgbClr val="0096D6"/>
                    </a:gs>
                    <a:gs pos="44000">
                      <a:srgbClr val="01BBBB"/>
                    </a:gs>
                    <a:gs pos="100000">
                      <a:srgbClr val="008041"/>
                    </a:gs>
                  </a:gsLst>
                  <a:lin ang="48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Title Right</a:t>
            </a:r>
            <a:endParaRPr lang="en-US" dirty="0"/>
          </a:p>
        </p:txBody>
      </p:sp>
      <p:pic>
        <p:nvPicPr>
          <p:cNvPr id="13" name="Picture 12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813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6" y="1600202"/>
            <a:ext cx="2622550" cy="43910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5" y="1600200"/>
            <a:ext cx="2593975" cy="4362450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300789" y="1600202"/>
            <a:ext cx="2633662" cy="433387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7" y="100584"/>
            <a:ext cx="2670048" cy="1152144"/>
          </a:xfrm>
        </p:spPr>
        <p:txBody>
          <a:bodyPr anchor="b" anchorCtr="0">
            <a:noAutofit/>
          </a:bodyPr>
          <a:lstStyle>
            <a:lvl1pPr marL="0" marR="0" indent="0" algn="l" defTabSz="68598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251" b="0" i="0" u="none" strike="noStrike" kern="1200" cap="none" spc="-75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68598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5" y="100584"/>
            <a:ext cx="2670048" cy="1152144"/>
          </a:xfrm>
        </p:spPr>
        <p:txBody>
          <a:bodyPr anchor="b" anchorCtr="0">
            <a:noAutofit/>
          </a:bodyPr>
          <a:lstStyle>
            <a:lvl1pPr marL="0" marR="0" indent="0" algn="l" defTabSz="68598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251" b="0" i="0" u="none" strike="noStrike" kern="1200" cap="none" spc="-75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68598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73302" y="100584"/>
            <a:ext cx="2670048" cy="1152144"/>
          </a:xfrm>
        </p:spPr>
        <p:txBody>
          <a:bodyPr anchor="b" anchorCtr="0">
            <a:noAutofit/>
          </a:bodyPr>
          <a:lstStyle>
            <a:lvl1pPr marL="0" marR="0" indent="0" algn="l" defTabSz="68598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251" b="0" i="0" u="none" strike="noStrike" kern="1200" cap="none" spc="-75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68598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78886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1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7" y="6062116"/>
            <a:ext cx="7461250" cy="276999"/>
          </a:xfrm>
        </p:spPr>
        <p:txBody>
          <a:bodyPr wrap="square" anchor="b" anchorCtr="0">
            <a:noAutofit/>
          </a:bodyPr>
          <a:lstStyle>
            <a:lvl1pPr algn="l" defTabSz="603808">
              <a:lnSpc>
                <a:spcPct val="100000"/>
              </a:lnSpc>
              <a:spcBef>
                <a:spcPct val="50000"/>
              </a:spcBef>
              <a:buNone/>
              <a:defRPr sz="9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050"/>
            </a:lvl2pPr>
            <a:lvl3pPr>
              <a:buFont typeface="Arial" pitchFamily="34" charset="0"/>
              <a:buNone/>
              <a:defRPr sz="1050"/>
            </a:lvl3pPr>
            <a:lvl4pPr>
              <a:buFont typeface="Arial" pitchFamily="34" charset="0"/>
              <a:buNone/>
              <a:defRPr sz="1050"/>
            </a:lvl4pPr>
            <a:lvl5pPr>
              <a:buFont typeface="Arial" pitchFamily="34" charset="0"/>
              <a:buNone/>
              <a:defRPr sz="105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16821167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1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296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ontractor\Desktop\Pattern_Half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3102726"/>
            <a:ext cx="8477250" cy="3438525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 userDrawn="1"/>
        </p:nvSpPr>
        <p:spPr>
          <a:xfrm>
            <a:off x="217357" y="3020518"/>
            <a:ext cx="8694295" cy="3357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3"/>
            <a:ext cx="8112125" cy="2407042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-15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2015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1.94444E-6 -0.48102 " pathEditMode="relative" rAng="0" ptsTypes="AA">
                                      <p:cBhvr>
                                        <p:cTn id="6" dur="1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1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067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202" y="5842637"/>
            <a:ext cx="8112126" cy="384175"/>
          </a:xfrm>
        </p:spPr>
        <p:txBody>
          <a:bodyPr anchor="b" anchorCtr="0">
            <a:noAutofit/>
          </a:bodyPr>
          <a:lstStyle>
            <a:lvl1pPr marL="0" indent="0" algn="l" defTabSz="685983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175069" indent="-175069" algn="l" defTabSz="685983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itchFamily="34" charset="0"/>
              <a:buChar char="“"/>
              <a:defRPr lang="en-US" sz="4051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575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4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217358" y="6355830"/>
            <a:ext cx="8694295" cy="210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685983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051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310896"/>
            <a:ext cx="3895344" cy="6208776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1500" baseline="0">
                <a:solidFill>
                  <a:schemeClr val="tx1"/>
                </a:solidFill>
                <a:latin typeface="+mj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pic>
        <p:nvPicPr>
          <p:cNvPr id="12" name="Picture 11" descr="verticalba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441928" y="777667"/>
            <a:ext cx="89319" cy="5287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43183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685983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051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310896"/>
            <a:ext cx="3895344" cy="6208776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1500" baseline="0">
                <a:solidFill>
                  <a:schemeClr val="tx1"/>
                </a:solidFill>
                <a:latin typeface="+mj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821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4" y="4279394"/>
            <a:ext cx="4684867" cy="384175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685983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685983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grpSp>
        <p:nvGrpSpPr>
          <p:cNvPr id="4" name="Group 38"/>
          <p:cNvGrpSpPr/>
          <p:nvPr userDrawn="1"/>
        </p:nvGrpSpPr>
        <p:grpSpPr>
          <a:xfrm>
            <a:off x="341314" y="311152"/>
            <a:ext cx="908367" cy="480227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10" name="Rectangle 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4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685983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051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6" y="1917700"/>
            <a:ext cx="2676525" cy="2889250"/>
          </a:xfrm>
        </p:spPr>
        <p:txBody>
          <a:bodyPr anchor="ctr" anchorCtr="1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635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12700" y="6141722"/>
            <a:ext cx="9156700" cy="7162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 smtClean="0">
              <a:solidFill>
                <a:srgbClr val="FFFFFF"/>
              </a:solidFill>
            </a:endParaRPr>
          </a:p>
        </p:txBody>
      </p:sp>
      <p:pic>
        <p:nvPicPr>
          <p:cNvPr id="17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 userDrawn="1"/>
        </p:nvSpPr>
        <p:spPr>
          <a:xfrm>
            <a:off x="1823499" y="-3578087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0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 rot="10800000">
            <a:off x="1013792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75620" y="17111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05452" y="8348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rot="10800000">
            <a:off x="3036073" y="-3377648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4"/>
            <a:ext cx="8755128" cy="4372131"/>
          </a:xfrm>
        </p:spPr>
        <p:txBody>
          <a:bodyPr anchor="b" anchorCtr="0"/>
          <a:lstStyle>
            <a:lvl1pPr marL="171496" indent="-171496">
              <a:buFont typeface="Arial" pitchFamily="34" charset="0"/>
              <a:buChar char="“"/>
              <a:defRPr sz="4501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title style”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628312"/>
            <a:ext cx="812991" cy="13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609" tIns="30804" rIns="61609" bIns="30804" anchor="b">
            <a:spAutoFit/>
          </a:bodyPr>
          <a:lstStyle/>
          <a:p>
            <a:pPr algn="r" defTabSz="610954"/>
            <a:r>
              <a:rPr lang="en-US" sz="450" dirty="0">
                <a:solidFill>
                  <a:srgbClr val="FFFFFF"/>
                </a:solidFill>
              </a:rPr>
              <a:t>Cisco Confidential</a:t>
            </a: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7762659" y="6628312"/>
            <a:ext cx="812991" cy="13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609" tIns="30804" rIns="61609" bIns="30804" anchor="b">
            <a:spAutoFit/>
          </a:bodyPr>
          <a:lstStyle/>
          <a:p>
            <a:pPr algn="r" defTabSz="610954"/>
            <a:r>
              <a:rPr lang="en-US" sz="450" dirty="0">
                <a:solidFill>
                  <a:srgbClr val="FFFFFF"/>
                </a:solidFill>
              </a:rPr>
              <a:t>Cisco Confidential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9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85983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4" y="6630045"/>
            <a:ext cx="3420515" cy="13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609" tIns="30804" rIns="61609" bIns="30804" anchor="b" anchorCtr="0">
            <a:spAutoFit/>
          </a:bodyPr>
          <a:lstStyle/>
          <a:p>
            <a:pPr defTabSz="610954"/>
            <a:r>
              <a:rPr lang="en-US" sz="450" dirty="0" smtClean="0">
                <a:solidFill>
                  <a:srgbClr val="FFFFFF"/>
                </a:solidFill>
              </a:rPr>
              <a:t>© 2015 Cisco and/or its affiliates. All rights reserved.</a:t>
            </a:r>
            <a:endParaRPr lang="en-US" sz="450" dirty="0">
              <a:solidFill>
                <a:srgbClr val="FFFFFF"/>
              </a:solidFill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705457" y="6624207"/>
            <a:ext cx="194953" cy="1314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609" tIns="30804" rIns="61609" bIns="30804" anchor="b">
            <a:spAutoFit/>
          </a:bodyPr>
          <a:lstStyle/>
          <a:p>
            <a:pPr algn="r" defTabSz="610954"/>
            <a:fld id="{DFCF27A5-1A5B-48D3-A060-2758FFBB1ADD}" type="slidenum">
              <a:rPr lang="en-US" sz="450">
                <a:solidFill>
                  <a:srgbClr val="FFFFFF"/>
                </a:solidFill>
              </a:rPr>
              <a:pPr algn="r" defTabSz="610954"/>
              <a:t>‹#›</a:t>
            </a:fld>
            <a:endParaRPr lang="en-US" sz="4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1476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5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1951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570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338329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9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685983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noAutofit/>
          </a:bodyPr>
          <a:lstStyle>
            <a:lvl1pPr marL="0" marR="0" indent="0" algn="l" defTabSz="685983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5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</p:spTree>
    <p:extLst>
      <p:ext uri="{BB962C8B-B14F-4D97-AF65-F5344CB8AC3E}">
        <p14:creationId xmlns:p14="http://schemas.microsoft.com/office/powerpoint/2010/main" val="32988051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4"/>
            <a:ext cx="4349918" cy="1089529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746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90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685983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4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685983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51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9" y="311151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685983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4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685983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685983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9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9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685983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2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9" y="5182962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685983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526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ontractor\Desktop\Pattern_Half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3102726"/>
            <a:ext cx="8477250" cy="3438525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 userDrawn="1"/>
        </p:nvSpPr>
        <p:spPr>
          <a:xfrm>
            <a:off x="217357" y="3020519"/>
            <a:ext cx="8694295" cy="1757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967967"/>
            <a:ext cx="8112125" cy="2407042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-15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2015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6" y="310898"/>
            <a:ext cx="8474869" cy="6054185"/>
          </a:xfrm>
          <a:ln>
            <a:solidFill>
              <a:schemeClr val="bg2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685983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pic>
        <p:nvPicPr>
          <p:cNvPr id="3" name="Picture 2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4862"/>
            <a:ext cx="8477250" cy="171450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86359" y="6628311"/>
            <a:ext cx="589292" cy="13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609" tIns="30804" rIns="61609" bIns="30804" anchor="b">
            <a:spAutoFit/>
          </a:bodyPr>
          <a:lstStyle/>
          <a:p>
            <a:pPr algn="r" defTabSz="610954"/>
            <a:r>
              <a:rPr lang="en-US" sz="45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4" y="6630045"/>
            <a:ext cx="3420515" cy="13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609" tIns="30804" rIns="61609" bIns="30804" anchor="b" anchorCtr="0">
            <a:spAutoFit/>
          </a:bodyPr>
          <a:lstStyle/>
          <a:p>
            <a:pPr defTabSz="610954"/>
            <a:r>
              <a:rPr lang="en-US" sz="450" dirty="0" smtClean="0">
                <a:solidFill>
                  <a:srgbClr val="C0C0C0"/>
                </a:solidFill>
              </a:rPr>
              <a:t>© 2015 Cisco and/or its affiliates. All rights reserved.</a:t>
            </a:r>
            <a:endParaRPr lang="en-US" sz="450" dirty="0">
              <a:solidFill>
                <a:srgbClr val="C0C0C0"/>
              </a:solidFill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705457" y="6624207"/>
            <a:ext cx="194953" cy="1314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609" tIns="30804" rIns="61609" bIns="30804" anchor="b">
            <a:spAutoFit/>
          </a:bodyPr>
          <a:lstStyle/>
          <a:p>
            <a:pPr algn="r" defTabSz="610954"/>
            <a:fld id="{DFCF27A5-1A5B-48D3-A060-2758FFBB1ADD}" type="slidenum">
              <a:rPr lang="en-US" sz="450">
                <a:solidFill>
                  <a:srgbClr val="C0C0C0"/>
                </a:solidFill>
              </a:rPr>
              <a:pPr algn="r" defTabSz="610954"/>
              <a:t>‹#›</a:t>
            </a:fld>
            <a:endParaRPr lang="en-US" sz="45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2413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60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ide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grpSp>
        <p:nvGrpSpPr>
          <p:cNvPr id="2" name="Group 3"/>
          <p:cNvGrpSpPr/>
          <p:nvPr userDrawn="1"/>
        </p:nvGrpSpPr>
        <p:grpSpPr>
          <a:xfrm>
            <a:off x="341315" y="6124575"/>
            <a:ext cx="787133" cy="416134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</p:grpSp>
      <p:sp>
        <p:nvSpPr>
          <p:cNvPr id="40" name="Media Placeholder 39"/>
          <p:cNvSpPr>
            <a:spLocks noGrp="1"/>
          </p:cNvSpPr>
          <p:nvPr>
            <p:ph type="media" sz="quarter" idx="11" hasCustomPrompt="1"/>
          </p:nvPr>
        </p:nvSpPr>
        <p:spPr>
          <a:xfrm>
            <a:off x="673957" y="777240"/>
            <a:ext cx="7863840" cy="4425696"/>
          </a:xfr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685983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350" kern="1200" baseline="0" smtClean="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732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FFFF"/>
              </a:solidFill>
            </a:endParaRPr>
          </a:p>
        </p:txBody>
      </p:sp>
      <p:grpSp>
        <p:nvGrpSpPr>
          <p:cNvPr id="2" name="Group 3"/>
          <p:cNvGrpSpPr/>
          <p:nvPr userDrawn="1"/>
        </p:nvGrpSpPr>
        <p:grpSpPr>
          <a:xfrm>
            <a:off x="341315" y="6124575"/>
            <a:ext cx="787133" cy="416134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40" name="Rectangle 3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350" dirty="0">
                <a:solidFill>
                  <a:srgbClr val="0096D6"/>
                </a:solidFill>
              </a:endParaRPr>
            </a:p>
          </p:txBody>
        </p:sp>
      </p:grpSp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39917" y="778669"/>
            <a:ext cx="5897880" cy="4425696"/>
          </a:xfr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685983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35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9568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47828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86359" y="6628311"/>
            <a:ext cx="589292" cy="13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609" tIns="30804" rIns="61609" bIns="30804" anchor="b">
            <a:spAutoFit/>
          </a:bodyPr>
          <a:lstStyle/>
          <a:p>
            <a:pPr algn="r" defTabSz="610954"/>
            <a:r>
              <a:rPr lang="en-US" sz="45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4" y="6630045"/>
            <a:ext cx="3420515" cy="13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609" tIns="30804" rIns="61609" bIns="30804" anchor="b" anchorCtr="0">
            <a:spAutoFit/>
          </a:bodyPr>
          <a:lstStyle/>
          <a:p>
            <a:pPr defTabSz="610954"/>
            <a:r>
              <a:rPr lang="en-US" sz="450" dirty="0" smtClean="0">
                <a:solidFill>
                  <a:srgbClr val="C0C0C0"/>
                </a:solidFill>
              </a:rPr>
              <a:t>© 2015 Cisco and/or its affiliates. All rights reserved.</a:t>
            </a:r>
            <a:endParaRPr lang="en-US" sz="450" dirty="0">
              <a:solidFill>
                <a:srgbClr val="C0C0C0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705457" y="6624207"/>
            <a:ext cx="194953" cy="1314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609" tIns="30804" rIns="61609" bIns="30804" anchor="b">
            <a:spAutoFit/>
          </a:bodyPr>
          <a:lstStyle/>
          <a:p>
            <a:pPr algn="r" defTabSz="610954"/>
            <a:fld id="{DFCF27A5-1A5B-48D3-A060-2758FFBB1ADD}" type="slidenum">
              <a:rPr lang="en-US" sz="450">
                <a:solidFill>
                  <a:srgbClr val="C0C0C0"/>
                </a:solidFill>
              </a:rPr>
              <a:pPr algn="r" defTabSz="610954"/>
              <a:t>‹#›</a:t>
            </a:fld>
            <a:endParaRPr lang="en-US" sz="45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6002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3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2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8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7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9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9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9" y="5525689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80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70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6469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 userDrawn="1"/>
        </p:nvSpPr>
        <p:spPr bwMode="black">
          <a:xfrm>
            <a:off x="6312989" y="3708605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6992342" y="3697606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5824831" y="3697606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black">
          <a:xfrm>
            <a:off x="7452023" y="3697606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6580117" y="3697606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5592956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5900765" y="2930182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6203155" y="2720824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6510964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6811994" y="3082442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7119806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7427618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7730002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8037814" y="3082442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644691" y="3060489"/>
            <a:ext cx="1896673" cy="50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1" dirty="0" smtClean="0">
                <a:solidFill>
                  <a:srgbClr val="FFFFFF"/>
                </a:solidFill>
              </a:rPr>
              <a:t>Thank you.</a:t>
            </a:r>
            <a:endParaRPr lang="en-US" sz="270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520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omplex_Gradient7.jpg"/>
          <p:cNvPicPr>
            <a:picLocks noChangeAspect="1"/>
          </p:cNvPicPr>
          <p:nvPr userDrawn="1"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3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2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8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7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9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9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9" y="5525689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80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70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215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omplex_Gradient7.jpg"/>
          <p:cNvPicPr>
            <a:picLocks noChangeAspect="1"/>
          </p:cNvPicPr>
          <p:nvPr userDrawn="1"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9"/>
            <a:ext cx="1896673" cy="50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1" dirty="0" smtClean="0">
                <a:solidFill>
                  <a:srgbClr val="FFFFFF"/>
                </a:solidFill>
              </a:rPr>
              <a:t>Thank you.</a:t>
            </a:r>
            <a:endParaRPr lang="en-US" sz="2701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black">
          <a:xfrm>
            <a:off x="6312989" y="3708605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black">
          <a:xfrm>
            <a:off x="6992342" y="3697606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36" name="Freeform 35"/>
          <p:cNvSpPr>
            <a:spLocks/>
          </p:cNvSpPr>
          <p:nvPr userDrawn="1"/>
        </p:nvSpPr>
        <p:spPr bwMode="black">
          <a:xfrm>
            <a:off x="5824831" y="3697606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37" name="Freeform 36"/>
          <p:cNvSpPr>
            <a:spLocks noEditPoints="1"/>
          </p:cNvSpPr>
          <p:nvPr/>
        </p:nvSpPr>
        <p:spPr bwMode="black">
          <a:xfrm>
            <a:off x="7452023" y="3697606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black">
          <a:xfrm>
            <a:off x="6580117" y="3697606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black">
          <a:xfrm>
            <a:off x="5592956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black">
          <a:xfrm>
            <a:off x="5900765" y="2930182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6203155" y="2720824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6510964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6811994" y="3082442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7119806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7427618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7730002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8037814" y="3082442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350" dirty="0">
              <a:solidFill>
                <a:srgbClr val="0096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9504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44168"/>
            <a:ext cx="8578850" cy="4965192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065167"/>
      </p:ext>
    </p:extLst>
  </p:cSld>
  <p:clrMapOvr>
    <a:masterClrMapping/>
  </p:clrMapOvr>
  <p:transition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370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srgbClr val="0096D6"/>
                </a:solidFill>
              </a:rPr>
              <a:pPr/>
              <a:t>7/7/16</a:t>
            </a:fld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0096D6"/>
                </a:solidFill>
              </a:rPr>
              <a:pPr/>
              <a:t>‹#›</a:t>
            </a:fld>
            <a:endParaRPr lang="en-US" dirty="0">
              <a:solidFill>
                <a:srgbClr val="0096D6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243993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9" y="1520827"/>
            <a:ext cx="3894137" cy="3571875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520827"/>
            <a:ext cx="3894138" cy="3571875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6949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soli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699" y="1"/>
            <a:ext cx="9156701" cy="6858000"/>
          </a:xfrm>
          <a:prstGeom prst="rect">
            <a:avLst/>
          </a:prstGeom>
          <a:noFill/>
        </p:spPr>
      </p:pic>
      <p:sp>
        <p:nvSpPr>
          <p:cNvPr id="29" name="Rounded Rectangle 28"/>
          <p:cNvSpPr/>
          <p:nvPr/>
        </p:nvSpPr>
        <p:spPr>
          <a:xfrm>
            <a:off x="1823500" y="-3570591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276" tIns="40638" rIns="81276" bIns="40638" rtlCol="0" anchor="ctr"/>
          <a:lstStyle/>
          <a:p>
            <a:pPr algn="ctr" defTabSz="457185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" y="-637718"/>
            <a:ext cx="1729740" cy="814842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276" tIns="40638" rIns="81276" bIns="40638" rtlCol="0" anchor="ctr"/>
          <a:lstStyle/>
          <a:p>
            <a:pPr algn="ctr" defTabSz="457185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>
            <a:off x="1013792" y="4248607"/>
            <a:ext cx="1729740" cy="814842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276" tIns="40638" rIns="81276" bIns="40638" rtlCol="0" anchor="ctr"/>
          <a:lstStyle/>
          <a:p>
            <a:pPr algn="ctr" defTabSz="812769"/>
            <a:endParaRPr lang="en-US" sz="1650" dirty="0">
              <a:solidFill>
                <a:srgbClr val="FFFFFF"/>
              </a:solidFill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6585483" y="-2913279"/>
            <a:ext cx="1729740" cy="814842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276" tIns="40638" rIns="81276" bIns="40638" rtlCol="0" anchor="ctr"/>
          <a:lstStyle/>
          <a:p>
            <a:pPr algn="ctr" defTabSz="457185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3" name="Rounded Rectangle 32"/>
          <p:cNvSpPr/>
          <p:nvPr userDrawn="1"/>
        </p:nvSpPr>
        <p:spPr>
          <a:xfrm>
            <a:off x="8105451" y="5699198"/>
            <a:ext cx="1729740" cy="814842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276" tIns="40638" rIns="81276" bIns="40638" rtlCol="0" anchor="ctr"/>
          <a:lstStyle/>
          <a:p>
            <a:pPr algn="ctr" defTabSz="457185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>
            <a:off x="3036073" y="1516174"/>
            <a:ext cx="1729740" cy="814842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276" tIns="40638" rIns="81276" bIns="40638" rtlCol="0" anchor="ctr"/>
          <a:lstStyle/>
          <a:p>
            <a:pPr algn="ctr" defTabSz="457185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4" y="1236693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sz="5326" b="0" spc="-178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grpSp>
        <p:nvGrpSpPr>
          <p:cNvPr id="4" name="Group 38"/>
          <p:cNvGrpSpPr/>
          <p:nvPr/>
        </p:nvGrpSpPr>
        <p:grpSpPr>
          <a:xfrm>
            <a:off x="341314" y="311154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64" name="Rectangle 63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7185"/>
              <a:endParaRPr lang="en-US" sz="1800" dirty="0">
                <a:solidFill>
                  <a:srgbClr val="0096D6"/>
                </a:solidFill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185"/>
              <a:endParaRPr lang="en-US" sz="1800" dirty="0">
                <a:solidFill>
                  <a:srgbClr val="0096D6"/>
                </a:solidFill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185"/>
              <a:endParaRPr lang="en-US" sz="1800" dirty="0">
                <a:solidFill>
                  <a:srgbClr val="0096D6"/>
                </a:solidFill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185"/>
              <a:endParaRPr lang="en-US" sz="1800" dirty="0">
                <a:solidFill>
                  <a:srgbClr val="0096D6"/>
                </a:solidFill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185"/>
              <a:endParaRPr lang="en-US" sz="1800" dirty="0">
                <a:solidFill>
                  <a:srgbClr val="0096D6"/>
                </a:solidFill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185"/>
              <a:endParaRPr lang="en-US" sz="1800" dirty="0">
                <a:solidFill>
                  <a:srgbClr val="0096D6"/>
                </a:solidFill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185"/>
              <a:endParaRPr lang="en-US" sz="1800" dirty="0">
                <a:solidFill>
                  <a:srgbClr val="0096D6"/>
                </a:solidFill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185"/>
              <a:endParaRPr lang="en-US" sz="1800" dirty="0">
                <a:solidFill>
                  <a:srgbClr val="0096D6"/>
                </a:solidFill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185"/>
              <a:endParaRPr lang="en-US" sz="1800" dirty="0">
                <a:solidFill>
                  <a:srgbClr val="0096D6"/>
                </a:solidFill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185"/>
              <a:endParaRPr lang="en-US" sz="1800" dirty="0">
                <a:solidFill>
                  <a:srgbClr val="0096D6"/>
                </a:solidFill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185"/>
              <a:endParaRPr lang="en-US" sz="1800" dirty="0">
                <a:solidFill>
                  <a:srgbClr val="0096D6"/>
                </a:solidFill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185"/>
              <a:endParaRPr lang="en-US" sz="1800" dirty="0">
                <a:solidFill>
                  <a:srgbClr val="0096D6"/>
                </a:solidFill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185"/>
              <a:endParaRPr lang="en-US" sz="1800" dirty="0">
                <a:solidFill>
                  <a:srgbClr val="0096D6"/>
                </a:solidFill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457185"/>
              <a:endParaRPr lang="en-US" sz="1800" dirty="0">
                <a:solidFill>
                  <a:srgbClr val="0096D6"/>
                </a:solidFill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5" y="4464070"/>
            <a:ext cx="8112126" cy="384175"/>
          </a:xfrm>
          <a:prstGeom prst="rect">
            <a:avLst/>
          </a:prstGeom>
        </p:spPr>
        <p:txBody>
          <a:bodyPr lIns="87773" tIns="43887" rIns="87773" bIns="43887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06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2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9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25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1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38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44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5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7891227" y="6605273"/>
            <a:ext cx="684424" cy="154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996" tIns="36497" rIns="72996" bIns="36497" anchor="b">
            <a:spAutoFit/>
          </a:bodyPr>
          <a:lstStyle/>
          <a:p>
            <a:pPr algn="r" defTabSz="723873"/>
            <a:r>
              <a:rPr lang="en-US" sz="525" dirty="0">
                <a:solidFill>
                  <a:srgbClr val="FFFFFF"/>
                </a:solidFill>
              </a:rPr>
              <a:t>Cisco Confidential</a:t>
            </a:r>
          </a:p>
        </p:txBody>
      </p:sp>
      <p:sp>
        <p:nvSpPr>
          <p:cNvPr id="59" name="Rectangle 7"/>
          <p:cNvSpPr>
            <a:spLocks noChangeArrowheads="1"/>
          </p:cNvSpPr>
          <p:nvPr/>
        </p:nvSpPr>
        <p:spPr bwMode="ltGray">
          <a:xfrm>
            <a:off x="8680785" y="6601169"/>
            <a:ext cx="229171" cy="1544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72996" tIns="36497" rIns="72996" bIns="36497" anchor="b">
            <a:spAutoFit/>
          </a:bodyPr>
          <a:lstStyle/>
          <a:p>
            <a:pPr algn="r" defTabSz="723873"/>
            <a:fld id="{DFCF27A5-1A5B-48D3-A060-2758FFBB1ADD}" type="slidenum">
              <a:rPr lang="en-US" sz="525">
                <a:solidFill>
                  <a:srgbClr val="FFFFFF"/>
                </a:solidFill>
              </a:rPr>
              <a:pPr algn="r" defTabSz="723873"/>
              <a:t>‹#›</a:t>
            </a:fld>
            <a:endParaRPr lang="en-US" sz="525" dirty="0">
              <a:solidFill>
                <a:srgbClr val="FFFFFF"/>
              </a:solidFill>
            </a:endParaRPr>
          </a:p>
        </p:txBody>
      </p:sp>
      <p:sp>
        <p:nvSpPr>
          <p:cNvPr id="36" name="Rectangle 4"/>
          <p:cNvSpPr>
            <a:spLocks noChangeArrowheads="1"/>
          </p:cNvSpPr>
          <p:nvPr userDrawn="1"/>
        </p:nvSpPr>
        <p:spPr bwMode="ltGray">
          <a:xfrm>
            <a:off x="251374" y="6607007"/>
            <a:ext cx="3420515" cy="154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72996" tIns="36497" rIns="72996" bIns="36497" anchor="b" anchorCtr="0">
            <a:spAutoFit/>
          </a:bodyPr>
          <a:lstStyle/>
          <a:p>
            <a:pPr defTabSz="723873"/>
            <a:r>
              <a:rPr lang="en-US" sz="525" dirty="0" smtClean="0">
                <a:solidFill>
                  <a:srgbClr val="FFFFFF"/>
                </a:solidFill>
              </a:rPr>
              <a:t>© 2015 Cisco and/or its affiliates. All rights reserved.</a:t>
            </a:r>
            <a:endParaRPr lang="en-US" sz="525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2361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6 -2.22045E-16 L -2.77778E-6 -1.425 " pathEditMode="fixed" rAng="0" ptsTypes="AA">
                                      <p:cBhvr>
                                        <p:cTn id="6" dur="4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3.05556E-6 0.88611 " pathEditMode="fixed" rAng="0" ptsTypes="AA">
                                      <p:cBhvr>
                                        <p:cTn id="8" dur="4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5E-6 3.7037E-6 L -2.5E-6 -1.33195 " pathEditMode="fixed" rAng="0" ptsTypes="AA">
                                      <p:cBhvr>
                                        <p:cTn id="10" dur="4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1.94444E-6 4.07407E-6 L -1.94444E-6 -1.42084 " pathEditMode="fixed" rAng="0" ptsTypes="AA">
                                      <p:cBhvr>
                                        <p:cTn id="12" dur="4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4.07407E-6 L 1.94444E-6 0.81944 " pathEditMode="fixed" rAng="0" ptsTypes="AA">
                                      <p:cBhvr>
                                        <p:cTn id="14" dur="4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3.61111E-6 2.59259E-6 L -3.61111E-6 1.19028 " pathEditMode="fixed" rAng="0" ptsTypes="AA">
                                      <p:cBhvr>
                                        <p:cTn id="16" dur="4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 noChangeAspect="1"/>
          </p:cNvSpPr>
          <p:nvPr>
            <p:ph type="body" sz="quarter" idx="10"/>
          </p:nvPr>
        </p:nvSpPr>
        <p:spPr>
          <a:xfrm>
            <a:off x="239713" y="1339745"/>
            <a:ext cx="4122425" cy="4965700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221224" y="1747683"/>
            <a:ext cx="3236976" cy="646331"/>
          </a:xfrm>
        </p:spPr>
        <p:txBody>
          <a:bodyPr>
            <a:noAutofit/>
          </a:bodyPr>
          <a:lstStyle>
            <a:lvl1pPr marL="114300" indent="-11430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47000">
                      <a:schemeClr val="accent2"/>
                    </a:gs>
                    <a:gs pos="100000">
                      <a:schemeClr val="accent4"/>
                    </a:gs>
                  </a:gsLst>
                  <a:lin ang="3600000" scaled="0"/>
                </a:gradFill>
                <a:latin typeface="+mj-lt"/>
                <a:ea typeface="+mn-ea"/>
                <a:cs typeface="+mn-cs"/>
              </a:defRPr>
            </a:lvl1pPr>
            <a:lvl2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</a:t>
            </a:r>
            <a:br>
              <a:rPr lang="en-US" dirty="0" smtClean="0"/>
            </a:br>
            <a:r>
              <a:rPr lang="en-US" dirty="0" smtClean="0"/>
              <a:t>pull quote.”</a:t>
            </a: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2568027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© 2015 Cisco and/or its affiliates. All rights reserved.</a:t>
            </a:r>
            <a:endParaRPr lang="en-US" sz="600" kern="1200" dirty="0">
              <a:solidFill>
                <a:srgbClr val="C0C0C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3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5334000" y="4876800"/>
            <a:ext cx="3200400" cy="4572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pic>
        <p:nvPicPr>
          <p:cNvPr id="9" name="Picture 8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3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67.xml"/><Relationship Id="rId9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68.xml"/><Relationship Id="rId34" Type="http://schemas.openxmlformats.org/officeDocument/2006/relationships/slideLayout" Target="../slideLayouts/slideLayout69.xml"/><Relationship Id="rId35" Type="http://schemas.openxmlformats.org/officeDocument/2006/relationships/slideLayout" Target="../slideLayouts/slideLayout70.xml"/><Relationship Id="rId36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54.xml"/><Relationship Id="rId37" Type="http://schemas.openxmlformats.org/officeDocument/2006/relationships/slideLayout" Target="../slideLayouts/slideLayout72.xml"/><Relationship Id="rId38" Type="http://schemas.openxmlformats.org/officeDocument/2006/relationships/slideLayout" Target="../slideLayouts/slideLayout73.xml"/><Relationship Id="rId39" Type="http://schemas.openxmlformats.org/officeDocument/2006/relationships/slideLayout" Target="../slideLayouts/slideLayout74.xml"/><Relationship Id="rId40" Type="http://schemas.openxmlformats.org/officeDocument/2006/relationships/theme" Target="../theme/theme2.xml"/><Relationship Id="rId41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1" y="1339745"/>
            <a:ext cx="8551441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2015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35" r:id="rId2"/>
    <p:sldLayoutId id="2147483936" r:id="rId3"/>
    <p:sldLayoutId id="2147483937" r:id="rId4"/>
    <p:sldLayoutId id="2147483900" r:id="rId5"/>
    <p:sldLayoutId id="214748393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  <p:sldLayoutId id="2147483931" r:id="rId18"/>
    <p:sldLayoutId id="2147483912" r:id="rId19"/>
    <p:sldLayoutId id="2147483913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0" r:id="rId27"/>
    <p:sldLayoutId id="2147483921" r:id="rId28"/>
    <p:sldLayoutId id="2147483922" r:id="rId29"/>
    <p:sldLayoutId id="2147483923" r:id="rId30"/>
    <p:sldLayoutId id="2147483924" r:id="rId31"/>
    <p:sldLayoutId id="2147483925" r:id="rId32"/>
    <p:sldLayoutId id="2147483926" r:id="rId33"/>
    <p:sldLayoutId id="2147483927" r:id="rId34"/>
    <p:sldLayoutId id="2147483938" r:id="rId35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3600" b="0" kern="1200" spc="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546568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546568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546568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546568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546568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7"/>
            <a:ext cx="8551441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4" y="6630045"/>
            <a:ext cx="3420515" cy="13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609" tIns="30804" rIns="61609" bIns="30804" anchor="b" anchorCtr="0">
            <a:spAutoFit/>
          </a:bodyPr>
          <a:lstStyle/>
          <a:p>
            <a:pPr defTabSz="610954"/>
            <a:r>
              <a:rPr lang="en-US" sz="450" dirty="0" smtClean="0">
                <a:solidFill>
                  <a:srgbClr val="C0C0C0"/>
                </a:solidFill>
              </a:rPr>
              <a:t>© 2015 Cisco and/or its affiliates. All rights reserved.</a:t>
            </a:r>
            <a:endParaRPr lang="en-US" sz="450" dirty="0">
              <a:solidFill>
                <a:srgbClr val="C0C0C0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86359" y="6628311"/>
            <a:ext cx="589292" cy="13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1609" tIns="30804" rIns="61609" bIns="30804" anchor="b">
            <a:spAutoFit/>
          </a:bodyPr>
          <a:lstStyle/>
          <a:p>
            <a:pPr algn="r" defTabSz="610954"/>
            <a:r>
              <a:rPr lang="en-US" sz="450" dirty="0">
                <a:solidFill>
                  <a:srgbClr val="C0C0C0"/>
                </a:solidFill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705457" y="6624207"/>
            <a:ext cx="194953" cy="1314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609" tIns="30804" rIns="61609" bIns="30804" anchor="b">
            <a:spAutoFit/>
          </a:bodyPr>
          <a:lstStyle/>
          <a:p>
            <a:pPr algn="r" defTabSz="610954"/>
            <a:fld id="{DFCF27A5-1A5B-48D3-A060-2758FFBB1ADD}" type="slidenum">
              <a:rPr lang="en-US" sz="450">
                <a:solidFill>
                  <a:srgbClr val="C0C0C0"/>
                </a:solidFill>
              </a:rPr>
              <a:pPr algn="r" defTabSz="610954"/>
              <a:t>‹#›</a:t>
            </a:fld>
            <a:endParaRPr lang="en-US" sz="450" dirty="0">
              <a:solidFill>
                <a:srgbClr val="C0C0C0"/>
              </a:solidFill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  <p:sldLayoutId id="2147483960" r:id="rId18"/>
    <p:sldLayoutId id="2147483961" r:id="rId19"/>
    <p:sldLayoutId id="2147483962" r:id="rId20"/>
    <p:sldLayoutId id="2147483963" r:id="rId21"/>
    <p:sldLayoutId id="2147483964" r:id="rId22"/>
    <p:sldLayoutId id="2147483965" r:id="rId23"/>
    <p:sldLayoutId id="2147483966" r:id="rId24"/>
    <p:sldLayoutId id="2147483967" r:id="rId25"/>
    <p:sldLayoutId id="2147483968" r:id="rId26"/>
    <p:sldLayoutId id="2147483969" r:id="rId27"/>
    <p:sldLayoutId id="2147483970" r:id="rId28"/>
    <p:sldLayoutId id="2147483971" r:id="rId29"/>
    <p:sldLayoutId id="2147483972" r:id="rId30"/>
    <p:sldLayoutId id="2147483973" r:id="rId31"/>
    <p:sldLayoutId id="2147483974" r:id="rId32"/>
    <p:sldLayoutId id="2147483975" r:id="rId33"/>
    <p:sldLayoutId id="2147483976" r:id="rId34"/>
    <p:sldLayoutId id="2147483977" r:id="rId35"/>
    <p:sldLayoutId id="2147483978" r:id="rId36"/>
    <p:sldLayoutId id="2147483979" r:id="rId37"/>
    <p:sldLayoutId id="2147483980" r:id="rId38"/>
    <p:sldLayoutId id="2147483981" r:id="rId39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lang="en-US" sz="2701" b="0" kern="1200" spc="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171496" indent="-171496" algn="l" defTabSz="685983" rtl="0" eaLnBrk="1" latinLnBrk="0" hangingPunct="1">
        <a:lnSpc>
          <a:spcPct val="95000"/>
        </a:lnSpc>
        <a:spcBef>
          <a:spcPts val="108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1500" kern="1200" dirty="0" smtClean="0">
          <a:solidFill>
            <a:srgbClr val="546568"/>
          </a:solidFill>
          <a:latin typeface="+mj-lt"/>
          <a:ea typeface="+mn-ea"/>
          <a:cs typeface="+mn-cs"/>
        </a:defRPr>
      </a:lvl1pPr>
      <a:lvl2pPr marL="304881" indent="0" algn="l" defTabSz="685983" rtl="0" eaLnBrk="1" latinLnBrk="0" hangingPunct="1">
        <a:lnSpc>
          <a:spcPct val="95000"/>
        </a:lnSpc>
        <a:spcBef>
          <a:spcPts val="630"/>
        </a:spcBef>
        <a:buClr>
          <a:schemeClr val="tx2"/>
        </a:buClr>
        <a:buFontTx/>
        <a:buNone/>
        <a:defRPr lang="en-US" sz="1350" kern="1200" dirty="0" smtClean="0">
          <a:solidFill>
            <a:srgbClr val="546568"/>
          </a:solidFill>
          <a:latin typeface="+mj-lt"/>
          <a:ea typeface="+mn-ea"/>
          <a:cs typeface="+mn-cs"/>
        </a:defRPr>
      </a:lvl2pPr>
      <a:lvl3pPr marL="428739" indent="-1191" algn="l" defTabSz="685983" rtl="0" eaLnBrk="1" latinLnBrk="0" hangingPunct="1">
        <a:lnSpc>
          <a:spcPct val="95000"/>
        </a:lnSpc>
        <a:spcBef>
          <a:spcPts val="630"/>
        </a:spcBef>
        <a:buFont typeface="Arial" pitchFamily="34" charset="0"/>
        <a:buNone/>
        <a:defRPr lang="en-US" sz="1200" kern="1200" dirty="0" smtClean="0">
          <a:solidFill>
            <a:srgbClr val="546568"/>
          </a:solidFill>
          <a:latin typeface="+mj-lt"/>
          <a:ea typeface="+mn-ea"/>
          <a:cs typeface="+mn-cs"/>
        </a:defRPr>
      </a:lvl3pPr>
      <a:lvl4pPr marL="516869" indent="0" algn="l" defTabSz="685983" rtl="0" eaLnBrk="1" latinLnBrk="0" hangingPunct="1">
        <a:lnSpc>
          <a:spcPct val="95000"/>
        </a:lnSpc>
        <a:spcBef>
          <a:spcPts val="630"/>
        </a:spcBef>
        <a:buFont typeface="Arial" pitchFamily="34" charset="0"/>
        <a:buNone/>
        <a:defRPr lang="en-US" sz="1050" kern="1200" dirty="0" smtClean="0">
          <a:solidFill>
            <a:srgbClr val="546568"/>
          </a:solidFill>
          <a:latin typeface="+mj-lt"/>
          <a:ea typeface="+mn-ea"/>
          <a:cs typeface="+mn-cs"/>
        </a:defRPr>
      </a:lvl4pPr>
      <a:lvl5pPr marL="601426" indent="0" algn="l" defTabSz="685983" rtl="0" eaLnBrk="1" latinLnBrk="0" hangingPunct="1">
        <a:lnSpc>
          <a:spcPct val="95000"/>
        </a:lnSpc>
        <a:spcBef>
          <a:spcPts val="630"/>
        </a:spcBef>
        <a:buFont typeface="Arial" pitchFamily="34" charset="0"/>
        <a:buNone/>
        <a:defRPr lang="en-US" sz="1050" kern="1200" dirty="0">
          <a:solidFill>
            <a:srgbClr val="546568"/>
          </a:solidFill>
          <a:latin typeface="+mj-lt"/>
          <a:ea typeface="+mn-ea"/>
          <a:cs typeface="+mn-cs"/>
        </a:defRPr>
      </a:lvl5pPr>
      <a:lvl6pPr marL="1886453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0663" y="1236663"/>
            <a:ext cx="8112125" cy="29194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iCAM Core Value Team Weekly Status  </a:t>
            </a:r>
            <a:r>
              <a:rPr lang="en-US" dirty="0"/>
              <a:t>6</a:t>
            </a:r>
            <a:r>
              <a:rPr lang="en-US" dirty="0" smtClean="0"/>
              <a:t>/</a:t>
            </a:r>
            <a:r>
              <a:rPr lang="en-US" altLang="zh-CN" dirty="0" smtClean="0"/>
              <a:t>28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53781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overview</a:t>
            </a:r>
            <a:endParaRPr dirty="0"/>
          </a:p>
        </p:txBody>
      </p:sp>
      <p:sp>
        <p:nvSpPr>
          <p:cNvPr id="4" name="TextBox 36"/>
          <p:cNvSpPr txBox="1">
            <a:spLocks noChangeArrowheads="1"/>
          </p:cNvSpPr>
          <p:nvPr/>
        </p:nvSpPr>
        <p:spPr bwMode="auto">
          <a:xfrm>
            <a:off x="685800" y="1524000"/>
            <a:ext cx="81534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/>
            <a:endParaRPr lang="en-US" altLang="zh-CN" sz="2000" dirty="0" smtClean="0"/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en-US" sz="2800" dirty="0" smtClean="0"/>
              <a:t>Test background knowledge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endParaRPr lang="en-US" sz="2800" dirty="0" smtClean="0"/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en-US" sz="2800" dirty="0" smtClean="0"/>
              <a:t>Test classification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endParaRPr lang="en-US" altLang="zh-CN" sz="2800" dirty="0" smtClean="0"/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en-US" altLang="zh-CN" sz="2800" dirty="0" smtClean="0"/>
              <a:t>Some examples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endParaRPr lang="en-US" altLang="zh-CN" sz="2800" dirty="0" smtClean="0"/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en-US" altLang="zh-CN" sz="2800" dirty="0" smtClean="0"/>
              <a:t>My test for </a:t>
            </a:r>
            <a:r>
              <a:rPr lang="en-US" altLang="zh-CN" sz="2800" dirty="0" err="1" smtClean="0"/>
              <a:t>iccs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556328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6"/>
          <p:cNvSpPr txBox="1">
            <a:spLocks noChangeArrowheads="1"/>
          </p:cNvSpPr>
          <p:nvPr/>
        </p:nvSpPr>
        <p:spPr bwMode="auto">
          <a:xfrm>
            <a:off x="762000" y="1447800"/>
            <a:ext cx="81534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 smtClean="0"/>
              <a:t>About this </a:t>
            </a:r>
            <a:r>
              <a:rPr lang="en-US" altLang="zh-CN" dirty="0" err="1" smtClean="0"/>
              <a:t>geekfish</a:t>
            </a:r>
            <a:endParaRPr lang="en-US" altLang="zh-CN" dirty="0"/>
          </a:p>
          <a:p>
            <a:pPr marL="857250" lvl="1" indent="-457200" eaLnBrk="1" hangingPunct="1">
              <a:lnSpc>
                <a:spcPct val="150000"/>
              </a:lnSpc>
              <a:buFont typeface="Wingdings" charset="2"/>
              <a:buChar char="Ø"/>
            </a:pPr>
            <a:r>
              <a:rPr lang="en-US" altLang="zh-CN" dirty="0" smtClean="0"/>
              <a:t>Recognize the importance of testing.</a:t>
            </a:r>
          </a:p>
          <a:p>
            <a:pPr marL="857250" lvl="1" indent="-457200" eaLnBrk="1" hangingPunct="1">
              <a:lnSpc>
                <a:spcPct val="150000"/>
              </a:lnSpc>
              <a:buFont typeface="Wingdings" charset="2"/>
              <a:buChar char="Ø"/>
            </a:pPr>
            <a:r>
              <a:rPr lang="en-US" altLang="zh-CN" dirty="0" smtClean="0"/>
              <a:t>we hope everyone can get general testing technique.</a:t>
            </a:r>
          </a:p>
          <a:p>
            <a:pPr marL="857250" lvl="1" indent="-457200" eaLnBrk="1" hangingPunct="1">
              <a:buFont typeface="Wingdings" charset="2"/>
              <a:buChar char="Ø"/>
            </a:pPr>
            <a:endParaRPr lang="en-US" altLang="zh-CN" dirty="0" smtClean="0"/>
          </a:p>
        </p:txBody>
      </p:sp>
      <p:sp>
        <p:nvSpPr>
          <p:cNvPr id="5" name="Title 35"/>
          <p:cNvSpPr txBox="1">
            <a:spLocks/>
          </p:cNvSpPr>
          <p:nvPr/>
        </p:nvSpPr>
        <p:spPr>
          <a:xfrm>
            <a:off x="229702" y="329786"/>
            <a:ext cx="8588861" cy="584614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Test </a:t>
            </a:r>
            <a:r>
              <a:rPr lang="en-US" altLang="zh-CN" dirty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489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229702" y="329786"/>
            <a:ext cx="8588861" cy="58461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Test </a:t>
            </a:r>
            <a:r>
              <a:rPr lang="en-US" altLang="zh-CN" dirty="0" smtClean="0"/>
              <a:t>background</a:t>
            </a:r>
            <a:endParaRPr dirty="0"/>
          </a:p>
        </p:txBody>
      </p:sp>
      <p:sp>
        <p:nvSpPr>
          <p:cNvPr id="4" name="TextBox 36"/>
          <p:cNvSpPr txBox="1">
            <a:spLocks noChangeArrowheads="1"/>
          </p:cNvSpPr>
          <p:nvPr/>
        </p:nvSpPr>
        <p:spPr bwMode="auto">
          <a:xfrm>
            <a:off x="229702" y="974229"/>
            <a:ext cx="8838098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 smtClean="0"/>
              <a:t>Test principles:</a:t>
            </a:r>
          </a:p>
          <a:p>
            <a:pPr marL="457200" marR="0" lvl="0" indent="-45720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CN" sz="700" dirty="0" smtClean="0"/>
          </a:p>
          <a:p>
            <a:pPr lvl="1" indent="-342900" eaLnBrk="1" hangingPunct="1"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</a:rPr>
              <a:t>A necessary part of a test case is a definition of the expected output or result</a:t>
            </a:r>
          </a:p>
          <a:p>
            <a:pPr lvl="1" indent="-342900" eaLnBrk="1" hangingPunct="1">
              <a:buFont typeface="+mj-lt"/>
              <a:buAutoNum type="arabicPeriod"/>
            </a:pPr>
            <a:r>
              <a:rPr lang="en-US" altLang="zh-CN" sz="1800" dirty="0" smtClean="0"/>
              <a:t>A </a:t>
            </a:r>
            <a:r>
              <a:rPr lang="en-US" altLang="zh-CN" sz="1800" dirty="0"/>
              <a:t>programmer should avoid attempting to test his or her own </a:t>
            </a:r>
            <a:r>
              <a:rPr lang="en-US" altLang="zh-CN" sz="1800" dirty="0" smtClean="0"/>
              <a:t>program</a:t>
            </a:r>
          </a:p>
          <a:p>
            <a:pPr lvl="1" indent="-342900" eaLnBrk="1" hangingPunct="1">
              <a:buFont typeface="+mj-lt"/>
              <a:buAutoNum type="arabicPeriod"/>
            </a:pPr>
            <a:r>
              <a:rPr lang="en-US" altLang="zh-CN" sz="1800" dirty="0" smtClean="0"/>
              <a:t>Any </a:t>
            </a:r>
            <a:r>
              <a:rPr lang="en-US" altLang="zh-CN" sz="1800" dirty="0"/>
              <a:t>testing process should include a thorough inspection of the results of each test</a:t>
            </a:r>
            <a:r>
              <a:rPr lang="en-US" altLang="zh-CN" sz="1800" dirty="0" smtClean="0"/>
              <a:t>.</a:t>
            </a:r>
          </a:p>
          <a:p>
            <a:pPr lvl="1" indent="-342900" eaLnBrk="1" hangingPunct="1">
              <a:buFont typeface="+mj-lt"/>
              <a:buAutoNum type="arabicPeriod"/>
            </a:pPr>
            <a:r>
              <a:rPr lang="en-US" altLang="zh-CN" sz="1800" dirty="0">
                <a:solidFill>
                  <a:srgbClr val="FF0000"/>
                </a:solidFill>
              </a:rPr>
              <a:t>Test cases must be written for input conditions that are invalid and unexpected, as well as for those that are valid and </a:t>
            </a:r>
            <a:r>
              <a:rPr lang="en-US" altLang="zh-CN" sz="1800" dirty="0" smtClean="0">
                <a:solidFill>
                  <a:srgbClr val="FF0000"/>
                </a:solidFill>
              </a:rPr>
              <a:t>expected</a:t>
            </a:r>
          </a:p>
          <a:p>
            <a:pPr lvl="1" indent="-342900" eaLnBrk="1" hangingPunct="1">
              <a:buFont typeface="+mj-lt"/>
              <a:buAutoNum type="arabicPeriod"/>
            </a:pPr>
            <a:r>
              <a:rPr lang="en-US" altLang="zh-CN" sz="1800" dirty="0" smtClean="0"/>
              <a:t>Examining a program to see if it does not do what it is supposed to do is only half the battle; the other half is seeing whether the program does what it is not supposed to do</a:t>
            </a:r>
          </a:p>
          <a:p>
            <a:pPr lvl="1" indent="-342900" eaLnBrk="1" hangingPunct="1">
              <a:buFont typeface="+mj-lt"/>
              <a:buAutoNum type="arabicPeriod"/>
            </a:pPr>
            <a:r>
              <a:rPr lang="en-US" altLang="zh-CN" sz="1800" dirty="0" smtClean="0"/>
              <a:t>Do </a:t>
            </a:r>
            <a:r>
              <a:rPr lang="en-US" altLang="zh-CN" sz="1800" dirty="0"/>
              <a:t>not plan a testing effort under the tacit assumption that no errors will be </a:t>
            </a:r>
            <a:r>
              <a:rPr lang="en-US" altLang="zh-CN" sz="1800" dirty="0" smtClean="0"/>
              <a:t>found</a:t>
            </a:r>
          </a:p>
          <a:p>
            <a:pPr lvl="1" indent="-342900" eaLnBrk="1" hangingPunct="1">
              <a:buFont typeface="+mj-lt"/>
              <a:buAutoNum type="arabicPeriod"/>
            </a:pPr>
            <a:r>
              <a:rPr lang="en-US" altLang="zh-CN" sz="1800" dirty="0"/>
              <a:t>The probability of the existence of more errors in a section of a program is proportional to the number of errors already found in that section</a:t>
            </a:r>
            <a:endParaRPr lang="en-US" altLang="zh-CN" sz="1800" dirty="0" smtClean="0"/>
          </a:p>
          <a:p>
            <a:pPr lvl="1" indent="-342900" eaLnBrk="1" hangingPunct="1">
              <a:buFont typeface="Arial" charset="0"/>
              <a:buChar char="•"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9289311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6"/>
          <p:cNvSpPr txBox="1">
            <a:spLocks noChangeArrowheads="1"/>
          </p:cNvSpPr>
          <p:nvPr/>
        </p:nvSpPr>
        <p:spPr bwMode="auto">
          <a:xfrm>
            <a:off x="665163" y="1447800"/>
            <a:ext cx="8153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r>
              <a:rPr lang="en-US" altLang="zh-CN" dirty="0" smtClean="0"/>
              <a:t>There are two mainstream technique: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/>
              <a:t>Black-box testing</a:t>
            </a:r>
          </a:p>
          <a:p>
            <a:pPr eaLnBrk="1" hangingPunct="1">
              <a:lnSpc>
                <a:spcPct val="150000"/>
              </a:lnSpc>
              <a:buFont typeface="Wingdings" charset="2"/>
              <a:buChar char="Ø"/>
            </a:pPr>
            <a:r>
              <a:rPr lang="en-US" dirty="0" smtClean="0"/>
              <a:t>White-box testing</a:t>
            </a:r>
            <a:endParaRPr lang="en-US" altLang="zh-CN" dirty="0"/>
          </a:p>
        </p:txBody>
      </p:sp>
      <p:sp>
        <p:nvSpPr>
          <p:cNvPr id="5" name="Title 35"/>
          <p:cNvSpPr txBox="1">
            <a:spLocks/>
          </p:cNvSpPr>
          <p:nvPr/>
        </p:nvSpPr>
        <p:spPr>
          <a:xfrm>
            <a:off x="229702" y="329786"/>
            <a:ext cx="8588861" cy="584614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Test </a:t>
            </a:r>
            <a:r>
              <a:rPr lang="en-US" altLang="zh-CN" dirty="0" smtClean="0"/>
              <a:t>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5401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/>
          </p:cNvSpPr>
          <p:nvPr/>
        </p:nvSpPr>
        <p:spPr>
          <a:xfrm>
            <a:off x="229702" y="1981200"/>
            <a:ext cx="838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Typical black-box test design techniques: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All-pairs testing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Equivalence partitioning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Decision table testing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Boundary value analysis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Cause-effect graph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smtClean="0"/>
              <a:t>Error guessing</a:t>
            </a:r>
            <a:endParaRPr lang="en-US" sz="2000" dirty="0"/>
          </a:p>
        </p:txBody>
      </p:sp>
      <p:sp>
        <p:nvSpPr>
          <p:cNvPr id="6" name="TextBox 36"/>
          <p:cNvSpPr txBox="1">
            <a:spLocks noChangeArrowheads="1"/>
          </p:cNvSpPr>
          <p:nvPr/>
        </p:nvSpPr>
        <p:spPr bwMode="auto">
          <a:xfrm>
            <a:off x="914400" y="824805"/>
            <a:ext cx="81534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/>
            <a:r>
              <a:rPr lang="en-US" sz="2800" dirty="0" smtClean="0"/>
              <a:t>Black-box </a:t>
            </a:r>
            <a:r>
              <a:rPr lang="en-US" sz="2800" dirty="0" smtClean="0"/>
              <a:t>testing</a:t>
            </a:r>
          </a:p>
          <a:p>
            <a:pPr marL="914400" lvl="1" indent="-457200" eaLnBrk="1" hangingPunct="1">
              <a:buFont typeface="Wingdings" charset="2"/>
              <a:buChar char="Ø"/>
            </a:pPr>
            <a:endParaRPr lang="en-US" sz="2800" dirty="0" smtClean="0"/>
          </a:p>
          <a:p>
            <a:pPr marL="914400" lvl="1" indent="-457200" eaLnBrk="1" hangingPunct="1">
              <a:buFont typeface="Wingdings" charset="2"/>
              <a:buChar char="Ø"/>
            </a:pPr>
            <a:endParaRPr lang="en-US" sz="2800" dirty="0" smtClean="0"/>
          </a:p>
        </p:txBody>
      </p:sp>
      <p:sp>
        <p:nvSpPr>
          <p:cNvPr id="8" name="Title 35"/>
          <p:cNvSpPr txBox="1">
            <a:spLocks/>
          </p:cNvSpPr>
          <p:nvPr/>
        </p:nvSpPr>
        <p:spPr>
          <a:xfrm>
            <a:off x="229702" y="329786"/>
            <a:ext cx="8588861" cy="584614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Test </a:t>
            </a:r>
            <a:r>
              <a:rPr lang="en-US" altLang="zh-CN" dirty="0" smtClean="0"/>
              <a:t>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497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4957" y="2438400"/>
            <a:ext cx="8583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Purpose: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r>
              <a:rPr lang="en-US" altLang="zh-CN" sz="2000" dirty="0"/>
              <a:t>	</a:t>
            </a:r>
            <a:r>
              <a:rPr lang="en-US" altLang="zh-CN" sz="2000" dirty="0" smtClean="0"/>
              <a:t>Try to find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smallest</a:t>
            </a:r>
            <a:r>
              <a:rPr lang="en-US" altLang="zh-CN" sz="2000" dirty="0" smtClean="0"/>
              <a:t> subset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 all possible test cases which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	   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highest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probability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detecting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most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errors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endParaRPr lang="en-US" sz="2000" dirty="0"/>
          </a:p>
          <a:p>
            <a:r>
              <a:rPr lang="en-US" sz="2000" dirty="0" smtClean="0"/>
              <a:t>Equivalence class: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000" dirty="0"/>
              <a:t>It </a:t>
            </a:r>
            <a:r>
              <a:rPr lang="en-US" sz="2000" dirty="0" smtClean="0"/>
              <a:t>reduces </a:t>
            </a:r>
            <a:r>
              <a:rPr lang="en-US" sz="2000" dirty="0"/>
              <a:t>the number of other test cases </a:t>
            </a:r>
            <a:endParaRPr lang="en-US" sz="20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US" sz="2000" dirty="0" smtClean="0"/>
              <a:t>It covers a large set of other possible test cases</a:t>
            </a:r>
          </a:p>
          <a:p>
            <a:r>
              <a:rPr lang="en-US" sz="2000" dirty="0"/>
              <a:t>	</a:t>
            </a:r>
          </a:p>
        </p:txBody>
      </p:sp>
      <p:sp>
        <p:nvSpPr>
          <p:cNvPr id="7" name="Title 35"/>
          <p:cNvSpPr txBox="1">
            <a:spLocks/>
          </p:cNvSpPr>
          <p:nvPr/>
        </p:nvSpPr>
        <p:spPr>
          <a:xfrm>
            <a:off x="229702" y="329786"/>
            <a:ext cx="8588861" cy="584614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Test </a:t>
            </a:r>
            <a:r>
              <a:rPr lang="en-US" altLang="zh-CN" dirty="0" smtClean="0"/>
              <a:t>technique</a:t>
            </a:r>
            <a:endParaRPr lang="en-US" dirty="0"/>
          </a:p>
        </p:txBody>
      </p:sp>
      <p:sp>
        <p:nvSpPr>
          <p:cNvPr id="8" name="TextBox 36"/>
          <p:cNvSpPr txBox="1">
            <a:spLocks noChangeArrowheads="1"/>
          </p:cNvSpPr>
          <p:nvPr/>
        </p:nvSpPr>
        <p:spPr bwMode="auto">
          <a:xfrm>
            <a:off x="914400" y="824805"/>
            <a:ext cx="81534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/>
            <a:r>
              <a:rPr lang="en-US" sz="2800" dirty="0" smtClean="0"/>
              <a:t>Black-box </a:t>
            </a:r>
            <a:r>
              <a:rPr lang="en-US" sz="2800" dirty="0" smtClean="0"/>
              <a:t>testing</a:t>
            </a:r>
          </a:p>
          <a:p>
            <a:pPr marL="0" indent="0" eaLnBrk="1" hangingPunct="1"/>
            <a:r>
              <a:rPr lang="en-US" dirty="0"/>
              <a:t>	</a:t>
            </a:r>
            <a:r>
              <a:rPr lang="en-US" dirty="0" smtClean="0"/>
              <a:t>Equivalence partitioning</a:t>
            </a:r>
            <a:endParaRPr lang="en-US" dirty="0" smtClean="0"/>
          </a:p>
          <a:p>
            <a:pPr marL="914400" lvl="1" indent="-457200" eaLnBrk="1" hangingPunct="1">
              <a:buFont typeface="Wingdings" charset="2"/>
              <a:buChar char="Ø"/>
            </a:pPr>
            <a:endParaRPr lang="en-US" sz="2800" dirty="0" smtClean="0"/>
          </a:p>
          <a:p>
            <a:pPr marL="914400" lvl="1" indent="-457200" eaLnBrk="1" hangingPunct="1">
              <a:buFont typeface="Wingdings" charset="2"/>
              <a:buChar char="Ø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002895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5"/>
          <p:cNvSpPr txBox="1">
            <a:spLocks/>
          </p:cNvSpPr>
          <p:nvPr/>
        </p:nvSpPr>
        <p:spPr>
          <a:xfrm>
            <a:off x="229702" y="329786"/>
            <a:ext cx="8588861" cy="584614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/>
              <a:t>Test </a:t>
            </a:r>
            <a:r>
              <a:rPr lang="en-US" altLang="zh-CN" dirty="0" smtClean="0"/>
              <a:t>technique</a:t>
            </a:r>
            <a:endParaRPr lang="en-US" dirty="0"/>
          </a:p>
        </p:txBody>
      </p:sp>
      <p:sp>
        <p:nvSpPr>
          <p:cNvPr id="7" name="TextBox 36"/>
          <p:cNvSpPr txBox="1">
            <a:spLocks noChangeArrowheads="1"/>
          </p:cNvSpPr>
          <p:nvPr/>
        </p:nvSpPr>
        <p:spPr bwMode="auto">
          <a:xfrm>
            <a:off x="914400" y="824805"/>
            <a:ext cx="8153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/>
            <a:r>
              <a:rPr lang="en-US" sz="2800" dirty="0" smtClean="0"/>
              <a:t>Black-box </a:t>
            </a:r>
            <a:r>
              <a:rPr lang="en-US" sz="2800" dirty="0" smtClean="0"/>
              <a:t>testing</a:t>
            </a:r>
          </a:p>
          <a:p>
            <a:pPr marL="0" indent="0" eaLnBrk="1" hangingPunct="1"/>
            <a:r>
              <a:rPr lang="en-US" dirty="0" smtClean="0"/>
              <a:t>	Decision </a:t>
            </a:r>
            <a:r>
              <a:rPr lang="en-US" dirty="0"/>
              <a:t>table </a:t>
            </a:r>
            <a:r>
              <a:rPr lang="en-US" dirty="0" smtClean="0"/>
              <a:t>testing</a:t>
            </a:r>
            <a:endParaRPr lang="en-US" sz="2800" dirty="0" smtClean="0"/>
          </a:p>
          <a:p>
            <a:pPr marL="914400" lvl="1" indent="-457200" eaLnBrk="1" hangingPunct="1">
              <a:buFont typeface="Wingdings" charset="2"/>
              <a:buChar char="Ø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655854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Default Theme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66515</TotalTime>
  <Words>237</Words>
  <Application>Microsoft Macintosh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Ciscolight</vt:lpstr>
      <vt:lpstr>Wingdings</vt:lpstr>
      <vt:lpstr>宋体</vt:lpstr>
      <vt:lpstr>Arial</vt:lpstr>
      <vt:lpstr>Default Theme</vt:lpstr>
      <vt:lpstr>1_Default Theme</vt:lpstr>
      <vt:lpstr>iCAM Core Value Team Weekly Status  6/28</vt:lpstr>
      <vt:lpstr>overview</vt:lpstr>
      <vt:lpstr>PowerPoint Presentation</vt:lpstr>
      <vt:lpstr>Test background</vt:lpstr>
      <vt:lpstr>PowerPoint Presentation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Supply Chains: AMR Gartner</dc:title>
  <dc:creator>clindsle</dc:creator>
  <cp:lastModifiedBy>yao zhao</cp:lastModifiedBy>
  <cp:revision>3380</cp:revision>
  <cp:lastPrinted>2014-04-22T07:45:56Z</cp:lastPrinted>
  <dcterms:created xsi:type="dcterms:W3CDTF">2012-10-09T16:14:37Z</dcterms:created>
  <dcterms:modified xsi:type="dcterms:W3CDTF">2016-07-07T09:31:18Z</dcterms:modified>
</cp:coreProperties>
</file>