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docx" ContentType="application/vnd.openxmlformats-officedocument.wordprocessingml.document"/>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1"/>
  </p:sldMasterIdLst>
  <p:notesMasterIdLst>
    <p:notesMasterId r:id="rId21"/>
  </p:notesMasterIdLst>
  <p:sldIdLst>
    <p:sldId id="262" r:id="rId2"/>
    <p:sldId id="263" r:id="rId3"/>
    <p:sldId id="264" r:id="rId4"/>
    <p:sldId id="265" r:id="rId5"/>
    <p:sldId id="266" r:id="rId6"/>
    <p:sldId id="267" r:id="rId7"/>
    <p:sldId id="268" r:id="rId8"/>
    <p:sldId id="269" r:id="rId9"/>
    <p:sldId id="270" r:id="rId10"/>
    <p:sldId id="271" r:id="rId11"/>
    <p:sldId id="272" r:id="rId12"/>
    <p:sldId id="275" r:id="rId13"/>
    <p:sldId id="273" r:id="rId14"/>
    <p:sldId id="278" r:id="rId15"/>
    <p:sldId id="274" r:id="rId16"/>
    <p:sldId id="279" r:id="rId17"/>
    <p:sldId id="280"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res Cristea" initials="RC" lastIdx="1" clrIdx="0">
    <p:extLst>
      <p:ext uri="{19B8F6BF-5375-455C-9EA6-DF929625EA0E}">
        <p15:presenceInfo xmlns:p15="http://schemas.microsoft.com/office/powerpoint/2012/main" userId="f9d253b3ed5feb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C78F35-02F2-4552-8553-AF6582DC2829}" v="8" dt="2021-02-18T17:26:11.097"/>
    <p1510:client id="{547D5923-61F0-C749-8E31-1D1286073525}" v="296" dt="2021-02-19T12:04:55.6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94675"/>
  </p:normalViewPr>
  <p:slideViewPr>
    <p:cSldViewPr snapToGrid="0">
      <p:cViewPr varScale="1">
        <p:scale>
          <a:sx n="111" d="100"/>
          <a:sy n="111" d="100"/>
        </p:scale>
        <p:origin x="4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res Cristea" userId="f9d253b3ed5feb74" providerId="Windows Live" clId="Web-{53C78F35-02F2-4552-8553-AF6582DC2829}"/>
    <pc:docChg chg="modSld">
      <pc:chgData name="Rares Cristea" userId="f9d253b3ed5feb74" providerId="Windows Live" clId="Web-{53C78F35-02F2-4552-8553-AF6582DC2829}" dt="2021-02-18T17:26:11.097" v="3" actId="20577"/>
      <pc:docMkLst>
        <pc:docMk/>
      </pc:docMkLst>
      <pc:sldChg chg="modSp">
        <pc:chgData name="Rares Cristea" userId="f9d253b3ed5feb74" providerId="Windows Live" clId="Web-{53C78F35-02F2-4552-8553-AF6582DC2829}" dt="2021-02-18T17:26:11.097" v="3" actId="20577"/>
        <pc:sldMkLst>
          <pc:docMk/>
          <pc:sldMk cId="3700768304" sldId="263"/>
        </pc:sldMkLst>
        <pc:spChg chg="mod">
          <ac:chgData name="Rares Cristea" userId="f9d253b3ed5feb74" providerId="Windows Live" clId="Web-{53C78F35-02F2-4552-8553-AF6582DC2829}" dt="2021-02-18T17:26:11.097" v="3" actId="20577"/>
          <ac:spMkLst>
            <pc:docMk/>
            <pc:sldMk cId="3700768304" sldId="263"/>
            <ac:spMk id="3" creationId="{14F7603E-B39A-294B-BD0C-536EB9CEA164}"/>
          </ac:spMkLst>
        </pc:spChg>
      </pc:sldChg>
    </pc:docChg>
  </pc:docChgLst>
  <pc:docChgLst>
    <pc:chgData name="Rares Cristea" userId="f9d253b3ed5feb74" providerId="LiveId" clId="{547D5923-61F0-C749-8E31-1D1286073525}"/>
    <pc:docChg chg="undo custSel addSld delSld modSld">
      <pc:chgData name="Rares Cristea" userId="f9d253b3ed5feb74" providerId="LiveId" clId="{547D5923-61F0-C749-8E31-1D1286073525}" dt="2021-02-19T13:23:41.658" v="7116" actId="20577"/>
      <pc:docMkLst>
        <pc:docMk/>
      </pc:docMkLst>
      <pc:sldChg chg="modSp mod">
        <pc:chgData name="Rares Cristea" userId="f9d253b3ed5feb74" providerId="LiveId" clId="{547D5923-61F0-C749-8E31-1D1286073525}" dt="2021-02-14T07:41:03.736" v="31" actId="20577"/>
        <pc:sldMkLst>
          <pc:docMk/>
          <pc:sldMk cId="1496242839" sldId="262"/>
        </pc:sldMkLst>
        <pc:spChg chg="mod">
          <ac:chgData name="Rares Cristea" userId="f9d253b3ed5feb74" providerId="LiveId" clId="{547D5923-61F0-C749-8E31-1D1286073525}" dt="2021-02-14T07:41:03.736" v="31" actId="20577"/>
          <ac:spMkLst>
            <pc:docMk/>
            <pc:sldMk cId="1496242839" sldId="262"/>
            <ac:spMk id="2" creationId="{D6A12B8B-56D6-46BF-92CE-BB2B7CA2231F}"/>
          </ac:spMkLst>
        </pc:spChg>
      </pc:sldChg>
      <pc:sldChg chg="del">
        <pc:chgData name="Rares Cristea" userId="f9d253b3ed5feb74" providerId="LiveId" clId="{547D5923-61F0-C749-8E31-1D1286073525}" dt="2021-02-14T07:40:51.850" v="0" actId="2696"/>
        <pc:sldMkLst>
          <pc:docMk/>
          <pc:sldMk cId="1695792480" sldId="263"/>
        </pc:sldMkLst>
      </pc:sldChg>
      <pc:sldChg chg="modSp new mod">
        <pc:chgData name="Rares Cristea" userId="f9d253b3ed5feb74" providerId="LiveId" clId="{547D5923-61F0-C749-8E31-1D1286073525}" dt="2021-02-14T08:31:02.859" v="529" actId="20577"/>
        <pc:sldMkLst>
          <pc:docMk/>
          <pc:sldMk cId="3700768304" sldId="263"/>
        </pc:sldMkLst>
        <pc:spChg chg="mod">
          <ac:chgData name="Rares Cristea" userId="f9d253b3ed5feb74" providerId="LiveId" clId="{547D5923-61F0-C749-8E31-1D1286073525}" dt="2021-02-14T07:46:23.026" v="73" actId="20577"/>
          <ac:spMkLst>
            <pc:docMk/>
            <pc:sldMk cId="3700768304" sldId="263"/>
            <ac:spMk id="2" creationId="{2F50954A-D775-924F-986C-EB2B231561EE}"/>
          </ac:spMkLst>
        </pc:spChg>
        <pc:spChg chg="mod">
          <ac:chgData name="Rares Cristea" userId="f9d253b3ed5feb74" providerId="LiveId" clId="{547D5923-61F0-C749-8E31-1D1286073525}" dt="2021-02-14T08:31:02.859" v="529" actId="20577"/>
          <ac:spMkLst>
            <pc:docMk/>
            <pc:sldMk cId="3700768304" sldId="263"/>
            <ac:spMk id="3" creationId="{14F7603E-B39A-294B-BD0C-536EB9CEA164}"/>
          </ac:spMkLst>
        </pc:spChg>
      </pc:sldChg>
      <pc:sldChg chg="addSp delSp modSp new mod modNotesTx">
        <pc:chgData name="Rares Cristea" userId="f9d253b3ed5feb74" providerId="LiveId" clId="{547D5923-61F0-C749-8E31-1D1286073525}" dt="2021-02-19T09:50:44.129" v="6778" actId="14100"/>
        <pc:sldMkLst>
          <pc:docMk/>
          <pc:sldMk cId="2684522896" sldId="264"/>
        </pc:sldMkLst>
        <pc:spChg chg="mod">
          <ac:chgData name="Rares Cristea" userId="f9d253b3ed5feb74" providerId="LiveId" clId="{547D5923-61F0-C749-8E31-1D1286073525}" dt="2021-02-14T07:54:13.459" v="525" actId="20577"/>
          <ac:spMkLst>
            <pc:docMk/>
            <pc:sldMk cId="2684522896" sldId="264"/>
            <ac:spMk id="2" creationId="{AEF9BCF1-AE5D-504C-958F-A9415B1C6619}"/>
          </ac:spMkLst>
        </pc:spChg>
        <pc:spChg chg="del">
          <ac:chgData name="Rares Cristea" userId="f9d253b3ed5feb74" providerId="LiveId" clId="{547D5923-61F0-C749-8E31-1D1286073525}" dt="2021-02-14T08:29:43.006" v="526"/>
          <ac:spMkLst>
            <pc:docMk/>
            <pc:sldMk cId="2684522896" sldId="264"/>
            <ac:spMk id="3" creationId="{BBC16933-AF91-564C-86B5-5298010A0297}"/>
          </ac:spMkLst>
        </pc:spChg>
        <pc:spChg chg="add del mod">
          <ac:chgData name="Rares Cristea" userId="f9d253b3ed5feb74" providerId="LiveId" clId="{547D5923-61F0-C749-8E31-1D1286073525}" dt="2021-02-14T08:43:51.151" v="547" actId="478"/>
          <ac:spMkLst>
            <pc:docMk/>
            <pc:sldMk cId="2684522896" sldId="264"/>
            <ac:spMk id="9" creationId="{D20564B3-B067-6940-B28C-7D3E097488F7}"/>
          </ac:spMkLst>
        </pc:spChg>
        <pc:graphicFrameChg chg="add del mod">
          <ac:chgData name="Rares Cristea" userId="f9d253b3ed5feb74" providerId="LiveId" clId="{547D5923-61F0-C749-8E31-1D1286073525}" dt="2021-02-19T09:50:21.392" v="6774" actId="478"/>
          <ac:graphicFrameMkLst>
            <pc:docMk/>
            <pc:sldMk cId="2684522896" sldId="264"/>
            <ac:graphicFrameMk id="3" creationId="{814F6A60-B875-CC4E-A45E-911C0779765A}"/>
          </ac:graphicFrameMkLst>
        </pc:graphicFrameChg>
        <pc:graphicFrameChg chg="add del mod">
          <ac:chgData name="Rares Cristea" userId="f9d253b3ed5feb74" providerId="LiveId" clId="{547D5923-61F0-C749-8E31-1D1286073525}" dt="2021-02-14T08:43:48.641" v="546" actId="478"/>
          <ac:graphicFrameMkLst>
            <pc:docMk/>
            <pc:sldMk cId="2684522896" sldId="264"/>
            <ac:graphicFrameMk id="6" creationId="{56131305-BBE0-C848-B709-AF81C83309D3}"/>
          </ac:graphicFrameMkLst>
        </pc:graphicFrameChg>
        <pc:graphicFrameChg chg="add del mod">
          <ac:chgData name="Rares Cristea" userId="f9d253b3ed5feb74" providerId="LiveId" clId="{547D5923-61F0-C749-8E31-1D1286073525}" dt="2021-02-19T09:50:38.577" v="6776" actId="478"/>
          <ac:graphicFrameMkLst>
            <pc:docMk/>
            <pc:sldMk cId="2684522896" sldId="264"/>
            <ac:graphicFrameMk id="7" creationId="{F7D2F7EB-522E-4446-B5A0-F6A82DD596AF}"/>
          </ac:graphicFrameMkLst>
        </pc:graphicFrameChg>
        <pc:graphicFrameChg chg="add mod">
          <ac:chgData name="Rares Cristea" userId="f9d253b3ed5feb74" providerId="LiveId" clId="{547D5923-61F0-C749-8E31-1D1286073525}" dt="2021-02-19T09:50:44.129" v="6778" actId="14100"/>
          <ac:graphicFrameMkLst>
            <pc:docMk/>
            <pc:sldMk cId="2684522896" sldId="264"/>
            <ac:graphicFrameMk id="8" creationId="{63782941-DBBE-EA4B-8DC2-4844C8D7558D}"/>
          </ac:graphicFrameMkLst>
        </pc:graphicFrameChg>
      </pc:sldChg>
      <pc:sldChg chg="del">
        <pc:chgData name="Rares Cristea" userId="f9d253b3ed5feb74" providerId="LiveId" clId="{547D5923-61F0-C749-8E31-1D1286073525}" dt="2021-02-14T07:40:51.850" v="0" actId="2696"/>
        <pc:sldMkLst>
          <pc:docMk/>
          <pc:sldMk cId="2828230028" sldId="264"/>
        </pc:sldMkLst>
      </pc:sldChg>
      <pc:sldChg chg="addSp modSp new mod">
        <pc:chgData name="Rares Cristea" userId="f9d253b3ed5feb74" providerId="LiveId" clId="{547D5923-61F0-C749-8E31-1D1286073525}" dt="2021-02-19T13:23:41.658" v="7116" actId="20577"/>
        <pc:sldMkLst>
          <pc:docMk/>
          <pc:sldMk cId="3874987436" sldId="265"/>
        </pc:sldMkLst>
        <pc:spChg chg="mod">
          <ac:chgData name="Rares Cristea" userId="f9d253b3ed5feb74" providerId="LiveId" clId="{547D5923-61F0-C749-8E31-1D1286073525}" dt="2021-02-14T08:35:31.450" v="541" actId="20577"/>
          <ac:spMkLst>
            <pc:docMk/>
            <pc:sldMk cId="3874987436" sldId="265"/>
            <ac:spMk id="2" creationId="{D02D1A7C-F099-CF4F-89AA-91F90F56CBF5}"/>
          </ac:spMkLst>
        </pc:spChg>
        <pc:spChg chg="mod">
          <ac:chgData name="Rares Cristea" userId="f9d253b3ed5feb74" providerId="LiveId" clId="{547D5923-61F0-C749-8E31-1D1286073525}" dt="2021-02-19T13:23:41.658" v="7116" actId="20577"/>
          <ac:spMkLst>
            <pc:docMk/>
            <pc:sldMk cId="3874987436" sldId="265"/>
            <ac:spMk id="3" creationId="{6CFA5837-8FD5-CB4B-97E2-2A794FEDEAF6}"/>
          </ac:spMkLst>
        </pc:spChg>
        <pc:spChg chg="add mod">
          <ac:chgData name="Rares Cristea" userId="f9d253b3ed5feb74" providerId="LiveId" clId="{547D5923-61F0-C749-8E31-1D1286073525}" dt="2021-02-14T12:09:42.775" v="6460" actId="1076"/>
          <ac:spMkLst>
            <pc:docMk/>
            <pc:sldMk cId="3874987436" sldId="265"/>
            <ac:spMk id="6" creationId="{A3D57E88-FD76-C24E-8751-168A1A1BECF7}"/>
          </ac:spMkLst>
        </pc:spChg>
      </pc:sldChg>
      <pc:sldChg chg="del">
        <pc:chgData name="Rares Cristea" userId="f9d253b3ed5feb74" providerId="LiveId" clId="{547D5923-61F0-C749-8E31-1D1286073525}" dt="2021-02-14T07:40:51.850" v="0" actId="2696"/>
        <pc:sldMkLst>
          <pc:docMk/>
          <pc:sldMk cId="3969546742" sldId="265"/>
        </pc:sldMkLst>
      </pc:sldChg>
      <pc:sldChg chg="addSp modSp new mod addCm">
        <pc:chgData name="Rares Cristea" userId="f9d253b3ed5feb74" providerId="LiveId" clId="{547D5923-61F0-C749-8E31-1D1286073525}" dt="2021-02-14T09:35:28.197" v="2017" actId="27636"/>
        <pc:sldMkLst>
          <pc:docMk/>
          <pc:sldMk cId="1694141393" sldId="266"/>
        </pc:sldMkLst>
        <pc:spChg chg="mod">
          <ac:chgData name="Rares Cristea" userId="f9d253b3ed5feb74" providerId="LiveId" clId="{547D5923-61F0-C749-8E31-1D1286073525}" dt="2021-02-14T08:53:01.189" v="1482" actId="20577"/>
          <ac:spMkLst>
            <pc:docMk/>
            <pc:sldMk cId="1694141393" sldId="266"/>
            <ac:spMk id="2" creationId="{288C5781-58E4-CA44-813C-12D099C2F985}"/>
          </ac:spMkLst>
        </pc:spChg>
        <pc:spChg chg="mod">
          <ac:chgData name="Rares Cristea" userId="f9d253b3ed5feb74" providerId="LiveId" clId="{547D5923-61F0-C749-8E31-1D1286073525}" dt="2021-02-14T09:35:28.197" v="2017" actId="27636"/>
          <ac:spMkLst>
            <pc:docMk/>
            <pc:sldMk cId="1694141393" sldId="266"/>
            <ac:spMk id="3" creationId="{810E01E7-CC58-3A46-8E37-4F6045EFE8E6}"/>
          </ac:spMkLst>
        </pc:spChg>
        <pc:spChg chg="add mod">
          <ac:chgData name="Rares Cristea" userId="f9d253b3ed5feb74" providerId="LiveId" clId="{547D5923-61F0-C749-8E31-1D1286073525}" dt="2021-02-14T08:55:06.096" v="1608" actId="1076"/>
          <ac:spMkLst>
            <pc:docMk/>
            <pc:sldMk cId="1694141393" sldId="266"/>
            <ac:spMk id="6" creationId="{0CFE0245-B2E9-F04D-AA9F-D42C32BE60E2}"/>
          </ac:spMkLst>
        </pc:spChg>
      </pc:sldChg>
      <pc:sldChg chg="del">
        <pc:chgData name="Rares Cristea" userId="f9d253b3ed5feb74" providerId="LiveId" clId="{547D5923-61F0-C749-8E31-1D1286073525}" dt="2021-02-14T07:40:51.850" v="0" actId="2696"/>
        <pc:sldMkLst>
          <pc:docMk/>
          <pc:sldMk cId="1753609870" sldId="266"/>
        </pc:sldMkLst>
      </pc:sldChg>
      <pc:sldChg chg="addSp delSp modSp new mod">
        <pc:chgData name="Rares Cristea" userId="f9d253b3ed5feb74" providerId="LiveId" clId="{547D5923-61F0-C749-8E31-1D1286073525}" dt="2021-02-14T12:15:24.142" v="6679" actId="1076"/>
        <pc:sldMkLst>
          <pc:docMk/>
          <pc:sldMk cId="1157691423" sldId="267"/>
        </pc:sldMkLst>
        <pc:spChg chg="mod">
          <ac:chgData name="Rares Cristea" userId="f9d253b3ed5feb74" providerId="LiveId" clId="{547D5923-61F0-C749-8E31-1D1286073525}" dt="2021-02-14T08:53:05.791" v="1490" actId="20577"/>
          <ac:spMkLst>
            <pc:docMk/>
            <pc:sldMk cId="1157691423" sldId="267"/>
            <ac:spMk id="2" creationId="{C05BE778-2C22-C74A-BFD4-2797C047FD74}"/>
          </ac:spMkLst>
        </pc:spChg>
        <pc:spChg chg="mod">
          <ac:chgData name="Rares Cristea" userId="f9d253b3ed5feb74" providerId="LiveId" clId="{547D5923-61F0-C749-8E31-1D1286073525}" dt="2021-02-14T12:15:18.530" v="6676" actId="1076"/>
          <ac:spMkLst>
            <pc:docMk/>
            <pc:sldMk cId="1157691423" sldId="267"/>
            <ac:spMk id="3" creationId="{8444D499-B6CD-6B4D-8311-3B6458AC2A88}"/>
          </ac:spMkLst>
        </pc:spChg>
        <pc:picChg chg="add del mod">
          <ac:chgData name="Rares Cristea" userId="f9d253b3ed5feb74" providerId="LiveId" clId="{547D5923-61F0-C749-8E31-1D1286073525}" dt="2021-02-14T12:15:11.435" v="6673" actId="478"/>
          <ac:picMkLst>
            <pc:docMk/>
            <pc:sldMk cId="1157691423" sldId="267"/>
            <ac:picMk id="7" creationId="{A24D2149-FC0D-2C40-86AD-1687A0B38FD0}"/>
          </ac:picMkLst>
        </pc:picChg>
        <pc:picChg chg="add del mod">
          <ac:chgData name="Rares Cristea" userId="f9d253b3ed5feb74" providerId="LiveId" clId="{547D5923-61F0-C749-8E31-1D1286073525}" dt="2021-02-14T12:15:24.142" v="6679" actId="1076"/>
          <ac:picMkLst>
            <pc:docMk/>
            <pc:sldMk cId="1157691423" sldId="267"/>
            <ac:picMk id="9" creationId="{99D22348-8E3F-C54B-8CA1-44B78E16120A}"/>
          </ac:picMkLst>
        </pc:picChg>
      </pc:sldChg>
      <pc:sldChg chg="del">
        <pc:chgData name="Rares Cristea" userId="f9d253b3ed5feb74" providerId="LiveId" clId="{547D5923-61F0-C749-8E31-1D1286073525}" dt="2021-02-14T07:40:51.850" v="0" actId="2696"/>
        <pc:sldMkLst>
          <pc:docMk/>
          <pc:sldMk cId="2523866992" sldId="267"/>
        </pc:sldMkLst>
      </pc:sldChg>
      <pc:sldChg chg="del">
        <pc:chgData name="Rares Cristea" userId="f9d253b3ed5feb74" providerId="LiveId" clId="{547D5923-61F0-C749-8E31-1D1286073525}" dt="2021-02-14T07:40:51.850" v="0" actId="2696"/>
        <pc:sldMkLst>
          <pc:docMk/>
          <pc:sldMk cId="3530056977" sldId="268"/>
        </pc:sldMkLst>
      </pc:sldChg>
      <pc:sldChg chg="addSp delSp modSp new mod">
        <pc:chgData name="Rares Cristea" userId="f9d253b3ed5feb74" providerId="LiveId" clId="{547D5923-61F0-C749-8E31-1D1286073525}" dt="2021-02-14T09:14:26.155" v="1671" actId="1076"/>
        <pc:sldMkLst>
          <pc:docMk/>
          <pc:sldMk cId="4045960456" sldId="268"/>
        </pc:sldMkLst>
        <pc:spChg chg="mod">
          <ac:chgData name="Rares Cristea" userId="f9d253b3ed5feb74" providerId="LiveId" clId="{547D5923-61F0-C749-8E31-1D1286073525}" dt="2021-02-14T08:53:13.987" v="1494" actId="20577"/>
          <ac:spMkLst>
            <pc:docMk/>
            <pc:sldMk cId="4045960456" sldId="268"/>
            <ac:spMk id="2" creationId="{3361FA80-34F4-264C-9E17-EE81A83BAD3E}"/>
          </ac:spMkLst>
        </pc:spChg>
        <pc:spChg chg="mod">
          <ac:chgData name="Rares Cristea" userId="f9d253b3ed5feb74" providerId="LiveId" clId="{547D5923-61F0-C749-8E31-1D1286073525}" dt="2021-02-14T09:14:09.983" v="1670" actId="20577"/>
          <ac:spMkLst>
            <pc:docMk/>
            <pc:sldMk cId="4045960456" sldId="268"/>
            <ac:spMk id="3" creationId="{D4D83BE3-A776-024B-98BB-EACD0F6794DE}"/>
          </ac:spMkLst>
        </pc:spChg>
        <pc:graphicFrameChg chg="add del mod">
          <ac:chgData name="Rares Cristea" userId="f9d253b3ed5feb74" providerId="LiveId" clId="{547D5923-61F0-C749-8E31-1D1286073525}" dt="2021-02-14T09:13:47.004" v="1641" actId="21"/>
          <ac:graphicFrameMkLst>
            <pc:docMk/>
            <pc:sldMk cId="4045960456" sldId="268"/>
            <ac:graphicFrameMk id="7" creationId="{3B6E9904-A106-184D-B6F7-688A8F931D16}"/>
          </ac:graphicFrameMkLst>
        </pc:graphicFrameChg>
        <pc:graphicFrameChg chg="add mod modGraphic">
          <ac:chgData name="Rares Cristea" userId="f9d253b3ed5feb74" providerId="LiveId" clId="{547D5923-61F0-C749-8E31-1D1286073525}" dt="2021-02-14T09:14:26.155" v="1671" actId="1076"/>
          <ac:graphicFrameMkLst>
            <pc:docMk/>
            <pc:sldMk cId="4045960456" sldId="268"/>
            <ac:graphicFrameMk id="8" creationId="{8226FCFF-483A-D243-B04D-ED54528A27D7}"/>
          </ac:graphicFrameMkLst>
        </pc:graphicFrameChg>
      </pc:sldChg>
      <pc:sldChg chg="addSp delSp modSp new mod">
        <pc:chgData name="Rares Cristea" userId="f9d253b3ed5feb74" providerId="LiveId" clId="{547D5923-61F0-C749-8E31-1D1286073525}" dt="2021-02-19T11:31:20.885" v="7082" actId="1076"/>
        <pc:sldMkLst>
          <pc:docMk/>
          <pc:sldMk cId="1978106949" sldId="269"/>
        </pc:sldMkLst>
        <pc:spChg chg="mod">
          <ac:chgData name="Rares Cristea" userId="f9d253b3ed5feb74" providerId="LiveId" clId="{547D5923-61F0-C749-8E31-1D1286073525}" dt="2021-02-14T09:15:03.994" v="1677" actId="20577"/>
          <ac:spMkLst>
            <pc:docMk/>
            <pc:sldMk cId="1978106949" sldId="269"/>
            <ac:spMk id="2" creationId="{7ADEF9D1-276F-DB42-8B80-35AA69FB4F58}"/>
          </ac:spMkLst>
        </pc:spChg>
        <pc:spChg chg="del">
          <ac:chgData name="Rares Cristea" userId="f9d253b3ed5feb74" providerId="LiveId" clId="{547D5923-61F0-C749-8E31-1D1286073525}" dt="2021-02-14T09:13:40.144" v="1640"/>
          <ac:spMkLst>
            <pc:docMk/>
            <pc:sldMk cId="1978106949" sldId="269"/>
            <ac:spMk id="3" creationId="{45C8873E-3DC3-DD49-BA93-638CE8C4A819}"/>
          </ac:spMkLst>
        </pc:spChg>
        <pc:spChg chg="add mod">
          <ac:chgData name="Rares Cristea" userId="f9d253b3ed5feb74" providerId="LiveId" clId="{547D5923-61F0-C749-8E31-1D1286073525}" dt="2021-02-14T09:26:01.956" v="1712" actId="20577"/>
          <ac:spMkLst>
            <pc:docMk/>
            <pc:sldMk cId="1978106949" sldId="269"/>
            <ac:spMk id="9" creationId="{289658B9-3DF2-044E-A6D3-89C35D791CCA}"/>
          </ac:spMkLst>
        </pc:spChg>
        <pc:spChg chg="add mod">
          <ac:chgData name="Rares Cristea" userId="f9d253b3ed5feb74" providerId="LiveId" clId="{547D5923-61F0-C749-8E31-1D1286073525}" dt="2021-02-14T09:26:22.035" v="1714" actId="1076"/>
          <ac:spMkLst>
            <pc:docMk/>
            <pc:sldMk cId="1978106949" sldId="269"/>
            <ac:spMk id="10" creationId="{8B46816B-EF67-AF4E-B5E1-55E0BA16D00E}"/>
          </ac:spMkLst>
        </pc:spChg>
        <pc:graphicFrameChg chg="add mod">
          <ac:chgData name="Rares Cristea" userId="f9d253b3ed5feb74" providerId="LiveId" clId="{547D5923-61F0-C749-8E31-1D1286073525}" dt="2021-02-19T11:31:20.885" v="7082" actId="1076"/>
          <ac:graphicFrameMkLst>
            <pc:docMk/>
            <pc:sldMk cId="1978106949" sldId="269"/>
            <ac:graphicFrameMk id="3" creationId="{CBD2926A-6811-5748-BF3F-AE59C1A9F255}"/>
          </ac:graphicFrameMkLst>
        </pc:graphicFrameChg>
        <pc:graphicFrameChg chg="add del mod">
          <ac:chgData name="Rares Cristea" userId="f9d253b3ed5feb74" providerId="LiveId" clId="{547D5923-61F0-C749-8E31-1D1286073525}" dt="2021-02-14T09:13:52.507" v="1643" actId="21"/>
          <ac:graphicFrameMkLst>
            <pc:docMk/>
            <pc:sldMk cId="1978106949" sldId="269"/>
            <ac:graphicFrameMk id="6" creationId="{9BF6A529-4294-EB44-9DDE-4C22CC0CD819}"/>
          </ac:graphicFrameMkLst>
        </pc:graphicFrameChg>
        <pc:graphicFrameChg chg="add del mod">
          <ac:chgData name="Rares Cristea" userId="f9d253b3ed5feb74" providerId="LiveId" clId="{547D5923-61F0-C749-8E31-1D1286073525}" dt="2021-02-19T11:31:17.230" v="7081" actId="478"/>
          <ac:graphicFrameMkLst>
            <pc:docMk/>
            <pc:sldMk cId="1978106949" sldId="269"/>
            <ac:graphicFrameMk id="7" creationId="{C13763A5-2AF6-364F-8868-7ABC9B66ECD9}"/>
          </ac:graphicFrameMkLst>
        </pc:graphicFrameChg>
      </pc:sldChg>
      <pc:sldChg chg="del">
        <pc:chgData name="Rares Cristea" userId="f9d253b3ed5feb74" providerId="LiveId" clId="{547D5923-61F0-C749-8E31-1D1286073525}" dt="2021-02-14T07:40:51.850" v="0" actId="2696"/>
        <pc:sldMkLst>
          <pc:docMk/>
          <pc:sldMk cId="4266625767" sldId="269"/>
        </pc:sldMkLst>
      </pc:sldChg>
      <pc:sldChg chg="del">
        <pc:chgData name="Rares Cristea" userId="f9d253b3ed5feb74" providerId="LiveId" clId="{547D5923-61F0-C749-8E31-1D1286073525}" dt="2021-02-14T07:40:51.850" v="0" actId="2696"/>
        <pc:sldMkLst>
          <pc:docMk/>
          <pc:sldMk cId="1114739979" sldId="270"/>
        </pc:sldMkLst>
      </pc:sldChg>
      <pc:sldChg chg="modSp new mod">
        <pc:chgData name="Rares Cristea" userId="f9d253b3ed5feb74" providerId="LiveId" clId="{547D5923-61F0-C749-8E31-1D1286073525}" dt="2021-02-14T09:33:52.750" v="1953" actId="20577"/>
        <pc:sldMkLst>
          <pc:docMk/>
          <pc:sldMk cId="1345140916" sldId="270"/>
        </pc:sldMkLst>
        <pc:spChg chg="mod">
          <ac:chgData name="Rares Cristea" userId="f9d253b3ed5feb74" providerId="LiveId" clId="{547D5923-61F0-C749-8E31-1D1286073525}" dt="2021-02-14T09:31:34.973" v="1723" actId="20577"/>
          <ac:spMkLst>
            <pc:docMk/>
            <pc:sldMk cId="1345140916" sldId="270"/>
            <ac:spMk id="2" creationId="{D1EB4557-BD72-2B43-8375-D001683B9678}"/>
          </ac:spMkLst>
        </pc:spChg>
        <pc:spChg chg="mod">
          <ac:chgData name="Rares Cristea" userId="f9d253b3ed5feb74" providerId="LiveId" clId="{547D5923-61F0-C749-8E31-1D1286073525}" dt="2021-02-14T09:33:52.750" v="1953" actId="20577"/>
          <ac:spMkLst>
            <pc:docMk/>
            <pc:sldMk cId="1345140916" sldId="270"/>
            <ac:spMk id="3" creationId="{9DDE52C1-A2F9-B643-A12A-C88EF63EF5BA}"/>
          </ac:spMkLst>
        </pc:spChg>
      </pc:sldChg>
      <pc:sldChg chg="modSp new mod">
        <pc:chgData name="Rares Cristea" userId="f9d253b3ed5feb74" providerId="LiveId" clId="{547D5923-61F0-C749-8E31-1D1286073525}" dt="2021-02-14T10:42:50.466" v="2410" actId="20577"/>
        <pc:sldMkLst>
          <pc:docMk/>
          <pc:sldMk cId="2264095463" sldId="271"/>
        </pc:sldMkLst>
        <pc:spChg chg="mod">
          <ac:chgData name="Rares Cristea" userId="f9d253b3ed5feb74" providerId="LiveId" clId="{547D5923-61F0-C749-8E31-1D1286073525}" dt="2021-02-14T10:42:50.466" v="2410" actId="20577"/>
          <ac:spMkLst>
            <pc:docMk/>
            <pc:sldMk cId="2264095463" sldId="271"/>
            <ac:spMk id="2" creationId="{4E66923E-53B7-564E-8532-3AF71E27697A}"/>
          </ac:spMkLst>
        </pc:spChg>
        <pc:spChg chg="mod">
          <ac:chgData name="Rares Cristea" userId="f9d253b3ed5feb74" providerId="LiveId" clId="{547D5923-61F0-C749-8E31-1D1286073525}" dt="2021-02-14T10:40:02.408" v="2406" actId="20577"/>
          <ac:spMkLst>
            <pc:docMk/>
            <pc:sldMk cId="2264095463" sldId="271"/>
            <ac:spMk id="3" creationId="{E9284040-A24B-364F-8333-B180B32DF95A}"/>
          </ac:spMkLst>
        </pc:spChg>
      </pc:sldChg>
      <pc:sldChg chg="del">
        <pc:chgData name="Rares Cristea" userId="f9d253b3ed5feb74" providerId="LiveId" clId="{547D5923-61F0-C749-8E31-1D1286073525}" dt="2021-02-14T07:40:51.850" v="0" actId="2696"/>
        <pc:sldMkLst>
          <pc:docMk/>
          <pc:sldMk cId="3826910581" sldId="271"/>
        </pc:sldMkLst>
      </pc:sldChg>
      <pc:sldChg chg="modSp new mod">
        <pc:chgData name="Rares Cristea" userId="f9d253b3ed5feb74" providerId="LiveId" clId="{547D5923-61F0-C749-8E31-1D1286073525}" dt="2021-02-19T11:49:11.279" v="7087" actId="313"/>
        <pc:sldMkLst>
          <pc:docMk/>
          <pc:sldMk cId="1764078443" sldId="272"/>
        </pc:sldMkLst>
        <pc:spChg chg="mod">
          <ac:chgData name="Rares Cristea" userId="f9d253b3ed5feb74" providerId="LiveId" clId="{547D5923-61F0-C749-8E31-1D1286073525}" dt="2021-02-14T10:42:57.482" v="2425" actId="20577"/>
          <ac:spMkLst>
            <pc:docMk/>
            <pc:sldMk cId="1764078443" sldId="272"/>
            <ac:spMk id="2" creationId="{B72465CD-6873-A24C-8E40-44EA0AE99035}"/>
          </ac:spMkLst>
        </pc:spChg>
        <pc:spChg chg="mod">
          <ac:chgData name="Rares Cristea" userId="f9d253b3ed5feb74" providerId="LiveId" clId="{547D5923-61F0-C749-8E31-1D1286073525}" dt="2021-02-19T11:49:11.279" v="7087" actId="313"/>
          <ac:spMkLst>
            <pc:docMk/>
            <pc:sldMk cId="1764078443" sldId="272"/>
            <ac:spMk id="3" creationId="{8A39967C-B909-0E4C-81DA-27788F54E3F4}"/>
          </ac:spMkLst>
        </pc:spChg>
      </pc:sldChg>
      <pc:sldChg chg="del">
        <pc:chgData name="Rares Cristea" userId="f9d253b3ed5feb74" providerId="LiveId" clId="{547D5923-61F0-C749-8E31-1D1286073525}" dt="2021-02-14T07:40:51.850" v="0" actId="2696"/>
        <pc:sldMkLst>
          <pc:docMk/>
          <pc:sldMk cId="3217039995" sldId="272"/>
        </pc:sldMkLst>
      </pc:sldChg>
      <pc:sldChg chg="modSp new mod">
        <pc:chgData name="Rares Cristea" userId="f9d253b3ed5feb74" providerId="LiveId" clId="{547D5923-61F0-C749-8E31-1D1286073525}" dt="2021-02-19T11:49:43.825" v="7088" actId="790"/>
        <pc:sldMkLst>
          <pc:docMk/>
          <pc:sldMk cId="1544421429" sldId="273"/>
        </pc:sldMkLst>
        <pc:spChg chg="mod">
          <ac:chgData name="Rares Cristea" userId="f9d253b3ed5feb74" providerId="LiveId" clId="{547D5923-61F0-C749-8E31-1D1286073525}" dt="2021-02-14T10:59:45.808" v="3239" actId="20577"/>
          <ac:spMkLst>
            <pc:docMk/>
            <pc:sldMk cId="1544421429" sldId="273"/>
            <ac:spMk id="2" creationId="{D2F29A70-62A5-414D-8B0F-048E925C0E2F}"/>
          </ac:spMkLst>
        </pc:spChg>
        <pc:spChg chg="mod">
          <ac:chgData name="Rares Cristea" userId="f9d253b3ed5feb74" providerId="LiveId" clId="{547D5923-61F0-C749-8E31-1D1286073525}" dt="2021-02-19T11:49:43.825" v="7088" actId="790"/>
          <ac:spMkLst>
            <pc:docMk/>
            <pc:sldMk cId="1544421429" sldId="273"/>
            <ac:spMk id="3" creationId="{1CED3A5A-8708-0A41-856C-ED4D194BB919}"/>
          </ac:spMkLst>
        </pc:spChg>
      </pc:sldChg>
      <pc:sldChg chg="del">
        <pc:chgData name="Rares Cristea" userId="f9d253b3ed5feb74" providerId="LiveId" clId="{547D5923-61F0-C749-8E31-1D1286073525}" dt="2021-02-14T07:40:51.850" v="0" actId="2696"/>
        <pc:sldMkLst>
          <pc:docMk/>
          <pc:sldMk cId="2369514733" sldId="273"/>
        </pc:sldMkLst>
      </pc:sldChg>
      <pc:sldChg chg="modSp new mod">
        <pc:chgData name="Rares Cristea" userId="f9d253b3ed5feb74" providerId="LiveId" clId="{547D5923-61F0-C749-8E31-1D1286073525}" dt="2021-02-19T09:57:42.876" v="6987" actId="20577"/>
        <pc:sldMkLst>
          <pc:docMk/>
          <pc:sldMk cId="1461287433" sldId="274"/>
        </pc:sldMkLst>
        <pc:spChg chg="mod">
          <ac:chgData name="Rares Cristea" userId="f9d253b3ed5feb74" providerId="LiveId" clId="{547D5923-61F0-C749-8E31-1D1286073525}" dt="2021-02-14T11:11:12.826" v="4090" actId="20577"/>
          <ac:spMkLst>
            <pc:docMk/>
            <pc:sldMk cId="1461287433" sldId="274"/>
            <ac:spMk id="2" creationId="{345AA9A0-81C9-344E-BD49-F0CF25860220}"/>
          </ac:spMkLst>
        </pc:spChg>
        <pc:spChg chg="mod">
          <ac:chgData name="Rares Cristea" userId="f9d253b3ed5feb74" providerId="LiveId" clId="{547D5923-61F0-C749-8E31-1D1286073525}" dt="2021-02-19T09:57:42.876" v="6987" actId="20577"/>
          <ac:spMkLst>
            <pc:docMk/>
            <pc:sldMk cId="1461287433" sldId="274"/>
            <ac:spMk id="3" creationId="{339B68D8-BAC1-C141-8815-49BD76526FF0}"/>
          </ac:spMkLst>
        </pc:spChg>
      </pc:sldChg>
      <pc:sldChg chg="del">
        <pc:chgData name="Rares Cristea" userId="f9d253b3ed5feb74" providerId="LiveId" clId="{547D5923-61F0-C749-8E31-1D1286073525}" dt="2021-02-14T07:40:51.850" v="0" actId="2696"/>
        <pc:sldMkLst>
          <pc:docMk/>
          <pc:sldMk cId="2540398508" sldId="274"/>
        </pc:sldMkLst>
      </pc:sldChg>
      <pc:sldChg chg="del">
        <pc:chgData name="Rares Cristea" userId="f9d253b3ed5feb74" providerId="LiveId" clId="{547D5923-61F0-C749-8E31-1D1286073525}" dt="2021-02-14T07:40:51.850" v="0" actId="2696"/>
        <pc:sldMkLst>
          <pc:docMk/>
          <pc:sldMk cId="1599738824" sldId="275"/>
        </pc:sldMkLst>
      </pc:sldChg>
      <pc:sldChg chg="modSp new mod">
        <pc:chgData name="Rares Cristea" userId="f9d253b3ed5feb74" providerId="LiveId" clId="{547D5923-61F0-C749-8E31-1D1286073525}" dt="2021-02-19T11:49:54.571" v="7089" actId="790"/>
        <pc:sldMkLst>
          <pc:docMk/>
          <pc:sldMk cId="3375496706" sldId="275"/>
        </pc:sldMkLst>
        <pc:spChg chg="mod">
          <ac:chgData name="Rares Cristea" userId="f9d253b3ed5feb74" providerId="LiveId" clId="{547D5923-61F0-C749-8E31-1D1286073525}" dt="2021-02-14T11:14:59.948" v="4510" actId="20577"/>
          <ac:spMkLst>
            <pc:docMk/>
            <pc:sldMk cId="3375496706" sldId="275"/>
            <ac:spMk id="2" creationId="{DE427ED5-7812-A34A-BEB8-13433AE0CCBF}"/>
          </ac:spMkLst>
        </pc:spChg>
        <pc:spChg chg="mod">
          <ac:chgData name="Rares Cristea" userId="f9d253b3ed5feb74" providerId="LiveId" clId="{547D5923-61F0-C749-8E31-1D1286073525}" dt="2021-02-19T11:49:54.571" v="7089" actId="790"/>
          <ac:spMkLst>
            <pc:docMk/>
            <pc:sldMk cId="3375496706" sldId="275"/>
            <ac:spMk id="3" creationId="{4D2EA06C-EE97-1E4F-9FDA-7250653D0611}"/>
          </ac:spMkLst>
        </pc:spChg>
      </pc:sldChg>
      <pc:sldChg chg="modSp new mod">
        <pc:chgData name="Rares Cristea" userId="f9d253b3ed5feb74" providerId="LiveId" clId="{547D5923-61F0-C749-8E31-1D1286073525}" dt="2021-02-14T11:29:49.284" v="4709" actId="14100"/>
        <pc:sldMkLst>
          <pc:docMk/>
          <pc:sldMk cId="3669494751" sldId="276"/>
        </pc:sldMkLst>
        <pc:spChg chg="mod">
          <ac:chgData name="Rares Cristea" userId="f9d253b3ed5feb74" providerId="LiveId" clId="{547D5923-61F0-C749-8E31-1D1286073525}" dt="2021-02-14T11:16:27.828" v="4574" actId="20577"/>
          <ac:spMkLst>
            <pc:docMk/>
            <pc:sldMk cId="3669494751" sldId="276"/>
            <ac:spMk id="2" creationId="{EC9248CF-5545-CA42-A47E-1935E1F0BB1A}"/>
          </ac:spMkLst>
        </pc:spChg>
        <pc:spChg chg="mod">
          <ac:chgData name="Rares Cristea" userId="f9d253b3ed5feb74" providerId="LiveId" clId="{547D5923-61F0-C749-8E31-1D1286073525}" dt="2021-02-14T11:29:49.284" v="4709" actId="14100"/>
          <ac:spMkLst>
            <pc:docMk/>
            <pc:sldMk cId="3669494751" sldId="276"/>
            <ac:spMk id="3" creationId="{F9A10B10-3722-5B41-8636-5FAAA788FA0F}"/>
          </ac:spMkLst>
        </pc:spChg>
      </pc:sldChg>
      <pc:sldChg chg="modSp new mod">
        <pc:chgData name="Rares Cristea" userId="f9d253b3ed5feb74" providerId="LiveId" clId="{547D5923-61F0-C749-8E31-1D1286073525}" dt="2021-02-19T09:53:52.255" v="6986" actId="20577"/>
        <pc:sldMkLst>
          <pc:docMk/>
          <pc:sldMk cId="4163109797" sldId="277"/>
        </pc:sldMkLst>
        <pc:spChg chg="mod">
          <ac:chgData name="Rares Cristea" userId="f9d253b3ed5feb74" providerId="LiveId" clId="{547D5923-61F0-C749-8E31-1D1286073525}" dt="2021-02-14T11:29:56.344" v="4717" actId="20577"/>
          <ac:spMkLst>
            <pc:docMk/>
            <pc:sldMk cId="4163109797" sldId="277"/>
            <ac:spMk id="2" creationId="{64BFF978-6885-F742-8902-ADAD8FC59FC8}"/>
          </ac:spMkLst>
        </pc:spChg>
        <pc:spChg chg="mod">
          <ac:chgData name="Rares Cristea" userId="f9d253b3ed5feb74" providerId="LiveId" clId="{547D5923-61F0-C749-8E31-1D1286073525}" dt="2021-02-19T09:53:52.255" v="6986" actId="20577"/>
          <ac:spMkLst>
            <pc:docMk/>
            <pc:sldMk cId="4163109797" sldId="277"/>
            <ac:spMk id="3" creationId="{A4344F91-C3EC-6140-8CBE-3E4D02ADF9E1}"/>
          </ac:spMkLst>
        </pc:spChg>
      </pc:sldChg>
      <pc:sldChg chg="modSp new mod">
        <pc:chgData name="Rares Cristea" userId="f9d253b3ed5feb74" providerId="LiveId" clId="{547D5923-61F0-C749-8E31-1D1286073525}" dt="2021-02-19T10:00:08.069" v="7079" actId="20577"/>
        <pc:sldMkLst>
          <pc:docMk/>
          <pc:sldMk cId="606680937" sldId="278"/>
        </pc:sldMkLst>
        <pc:spChg chg="mod">
          <ac:chgData name="Rares Cristea" userId="f9d253b3ed5feb74" providerId="LiveId" clId="{547D5923-61F0-C749-8E31-1D1286073525}" dt="2021-02-14T11:33:47.819" v="4976" actId="20577"/>
          <ac:spMkLst>
            <pc:docMk/>
            <pc:sldMk cId="606680937" sldId="278"/>
            <ac:spMk id="2" creationId="{3F09BFC3-D7A6-F945-AC5D-30E8E4D3EE40}"/>
          </ac:spMkLst>
        </pc:spChg>
        <pc:spChg chg="mod">
          <ac:chgData name="Rares Cristea" userId="f9d253b3ed5feb74" providerId="LiveId" clId="{547D5923-61F0-C749-8E31-1D1286073525}" dt="2021-02-19T10:00:08.069" v="7079" actId="20577"/>
          <ac:spMkLst>
            <pc:docMk/>
            <pc:sldMk cId="606680937" sldId="278"/>
            <ac:spMk id="3" creationId="{933C1B19-FD18-724A-8C2B-AAB5D516B38E}"/>
          </ac:spMkLst>
        </pc:spChg>
      </pc:sldChg>
      <pc:sldChg chg="addSp delSp modSp new mod">
        <pc:chgData name="Rares Cristea" userId="f9d253b3ed5feb74" providerId="LiveId" clId="{547D5923-61F0-C749-8E31-1D1286073525}" dt="2021-02-14T11:43:17.136" v="5802" actId="1076"/>
        <pc:sldMkLst>
          <pc:docMk/>
          <pc:sldMk cId="377039500" sldId="279"/>
        </pc:sldMkLst>
        <pc:spChg chg="mod">
          <ac:chgData name="Rares Cristea" userId="f9d253b3ed5feb74" providerId="LiveId" clId="{547D5923-61F0-C749-8E31-1D1286073525}" dt="2021-02-14T11:40:40.648" v="5778" actId="20577"/>
          <ac:spMkLst>
            <pc:docMk/>
            <pc:sldMk cId="377039500" sldId="279"/>
            <ac:spMk id="2" creationId="{FA9DD9C2-3D0C-064D-8BF5-DCF4932E8E83}"/>
          </ac:spMkLst>
        </pc:spChg>
        <pc:spChg chg="del mod">
          <ac:chgData name="Rares Cristea" userId="f9d253b3ed5feb74" providerId="LiveId" clId="{547D5923-61F0-C749-8E31-1D1286073525}" dt="2021-02-14T11:42:22.207" v="5780"/>
          <ac:spMkLst>
            <pc:docMk/>
            <pc:sldMk cId="377039500" sldId="279"/>
            <ac:spMk id="3" creationId="{ACA024C0-202C-1B40-8C33-6D657302FA21}"/>
          </ac:spMkLst>
        </pc:spChg>
        <pc:spChg chg="add mod">
          <ac:chgData name="Rares Cristea" userId="f9d253b3ed5feb74" providerId="LiveId" clId="{547D5923-61F0-C749-8E31-1D1286073525}" dt="2021-02-14T11:42:43.958" v="5798" actId="20577"/>
          <ac:spMkLst>
            <pc:docMk/>
            <pc:sldMk cId="377039500" sldId="279"/>
            <ac:spMk id="6" creationId="{0ED76B65-82AD-2745-AAEA-E76A2A7194CE}"/>
          </ac:spMkLst>
        </pc:spChg>
        <pc:picChg chg="add mod">
          <ac:chgData name="Rares Cristea" userId="f9d253b3ed5feb74" providerId="LiveId" clId="{547D5923-61F0-C749-8E31-1D1286073525}" dt="2021-02-14T11:43:17.136" v="5802" actId="1076"/>
          <ac:picMkLst>
            <pc:docMk/>
            <pc:sldMk cId="377039500" sldId="279"/>
            <ac:picMk id="3074" creationId="{D9EA85D3-FF24-5A4F-9053-223850578919}"/>
          </ac:picMkLst>
        </pc:picChg>
      </pc:sldChg>
      <pc:sldChg chg="addSp delSp modSp new mod">
        <pc:chgData name="Rares Cristea" userId="f9d253b3ed5feb74" providerId="LiveId" clId="{547D5923-61F0-C749-8E31-1D1286073525}" dt="2021-02-14T11:54:47.013" v="5814" actId="1076"/>
        <pc:sldMkLst>
          <pc:docMk/>
          <pc:sldMk cId="3101506628" sldId="280"/>
        </pc:sldMkLst>
        <pc:spChg chg="mod">
          <ac:chgData name="Rares Cristea" userId="f9d253b3ed5feb74" providerId="LiveId" clId="{547D5923-61F0-C749-8E31-1D1286073525}" dt="2021-02-14T11:43:31.759" v="5804"/>
          <ac:spMkLst>
            <pc:docMk/>
            <pc:sldMk cId="3101506628" sldId="280"/>
            <ac:spMk id="2" creationId="{099C5AA6-CE7C-AD4C-8129-BBAA1098CD7F}"/>
          </ac:spMkLst>
        </pc:spChg>
        <pc:spChg chg="del">
          <ac:chgData name="Rares Cristea" userId="f9d253b3ed5feb74" providerId="LiveId" clId="{547D5923-61F0-C749-8E31-1D1286073525}" dt="2021-02-14T11:43:50.988" v="5805"/>
          <ac:spMkLst>
            <pc:docMk/>
            <pc:sldMk cId="3101506628" sldId="280"/>
            <ac:spMk id="3" creationId="{AA3F1DB9-F172-1642-9065-2B747581BCFE}"/>
          </ac:spMkLst>
        </pc:spChg>
        <pc:spChg chg="add del mod">
          <ac:chgData name="Rares Cristea" userId="f9d253b3ed5feb74" providerId="LiveId" clId="{547D5923-61F0-C749-8E31-1D1286073525}" dt="2021-02-14T11:54:38.270" v="5809"/>
          <ac:spMkLst>
            <pc:docMk/>
            <pc:sldMk cId="3101506628" sldId="280"/>
            <ac:spMk id="7" creationId="{DCD76440-B3C8-E34C-BF78-2C7127E46459}"/>
          </ac:spMkLst>
        </pc:spChg>
        <pc:picChg chg="add del mod">
          <ac:chgData name="Rares Cristea" userId="f9d253b3ed5feb74" providerId="LiveId" clId="{547D5923-61F0-C749-8E31-1D1286073525}" dt="2021-02-14T11:44:08.061" v="5806" actId="478"/>
          <ac:picMkLst>
            <pc:docMk/>
            <pc:sldMk cId="3101506628" sldId="280"/>
            <ac:picMk id="6" creationId="{8304BE7F-A6E8-4D4A-A242-34E650237995}"/>
          </ac:picMkLst>
        </pc:picChg>
        <pc:picChg chg="add mod">
          <ac:chgData name="Rares Cristea" userId="f9d253b3ed5feb74" providerId="LiveId" clId="{547D5923-61F0-C749-8E31-1D1286073525}" dt="2021-02-14T11:54:47.013" v="5814" actId="1076"/>
          <ac:picMkLst>
            <pc:docMk/>
            <pc:sldMk cId="3101506628" sldId="280"/>
            <ac:picMk id="9" creationId="{0A04F43C-A58C-6443-BD68-81C3FDF42D9A}"/>
          </ac:picMkLst>
        </pc:picChg>
      </pc:sldChg>
      <pc:sldChg chg="new del">
        <pc:chgData name="Rares Cristea" userId="f9d253b3ed5feb74" providerId="LiveId" clId="{547D5923-61F0-C749-8E31-1D1286073525}" dt="2021-02-14T11:54:31.800" v="5808" actId="2696"/>
        <pc:sldMkLst>
          <pc:docMk/>
          <pc:sldMk cId="2741512298" sldId="281"/>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2-14T10:54:13.082" idx="1">
    <p:pos x="10" y="10"/>
    <p:text/>
    <p:extLst>
      <p:ext uri="{C676402C-5697-4E1C-873F-D02D1690AC5C}">
        <p15:threadingInfo xmlns:p15="http://schemas.microsoft.com/office/powerpoint/2012/main" timeZoneBias="-12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93521-50CD-E847-9726-DBF88C63B8C1}" type="datetimeFigureOut">
              <a:rPr lang="en-US" smtClean="0"/>
              <a:t>2/19/21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FC186-E1C2-7641-A2E1-58EFCD507BD9}" type="slidenum">
              <a:rPr lang="en-US" smtClean="0"/>
              <a:t>‹#›</a:t>
            </a:fld>
            <a:endParaRPr lang="en-US"/>
          </a:p>
        </p:txBody>
      </p:sp>
    </p:spTree>
    <p:extLst>
      <p:ext uri="{BB962C8B-B14F-4D97-AF65-F5344CB8AC3E}">
        <p14:creationId xmlns:p14="http://schemas.microsoft.com/office/powerpoint/2010/main" val="2053652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hours – </a:t>
            </a:r>
            <a:r>
              <a:rPr lang="en-US" dirty="0" err="1"/>
              <a:t>vom</a:t>
            </a:r>
            <a:r>
              <a:rPr lang="en-US" dirty="0"/>
              <a:t> </a:t>
            </a:r>
            <a:r>
              <a:rPr lang="en-US" dirty="0" err="1"/>
              <a:t>avea</a:t>
            </a:r>
            <a:r>
              <a:rPr lang="en-US" dirty="0"/>
              <a:t> o </a:t>
            </a:r>
            <a:r>
              <a:rPr lang="en-US" dirty="0" err="1"/>
              <a:t>perioadă</a:t>
            </a:r>
            <a:r>
              <a:rPr lang="en-US" dirty="0"/>
              <a:t> </a:t>
            </a:r>
            <a:r>
              <a:rPr lang="en-US" dirty="0" err="1"/>
              <a:t>săptămânală</a:t>
            </a:r>
            <a:r>
              <a:rPr lang="en-US" dirty="0"/>
              <a:t> de </a:t>
            </a:r>
            <a:r>
              <a:rPr lang="en-US" dirty="0" err="1"/>
              <a:t>două</a:t>
            </a:r>
            <a:r>
              <a:rPr lang="en-US" dirty="0"/>
              <a:t> ore </a:t>
            </a:r>
            <a:r>
              <a:rPr lang="en-US" dirty="0" err="1"/>
              <a:t>în</a:t>
            </a:r>
            <a:r>
              <a:rPr lang="en-US" dirty="0"/>
              <a:t> care </a:t>
            </a:r>
            <a:r>
              <a:rPr lang="en-US" dirty="0" err="1"/>
              <a:t>studenții</a:t>
            </a:r>
            <a:r>
              <a:rPr lang="en-US" dirty="0"/>
              <a:t> </a:t>
            </a:r>
            <a:r>
              <a:rPr lang="en-US" dirty="0" err="1"/>
              <a:t>vor</a:t>
            </a:r>
            <a:r>
              <a:rPr lang="en-US" dirty="0"/>
              <a:t> </a:t>
            </a:r>
            <a:r>
              <a:rPr lang="en-US" dirty="0" err="1"/>
              <a:t>putea</a:t>
            </a:r>
            <a:r>
              <a:rPr lang="en-US" dirty="0"/>
              <a:t> intra </a:t>
            </a:r>
            <a:r>
              <a:rPr lang="en-US" dirty="0" err="1"/>
              <a:t>să</a:t>
            </a:r>
            <a:r>
              <a:rPr lang="en-US" dirty="0"/>
              <a:t> </a:t>
            </a:r>
            <a:r>
              <a:rPr lang="en-US" dirty="0" err="1"/>
              <a:t>discute</a:t>
            </a:r>
            <a:r>
              <a:rPr lang="en-US" dirty="0"/>
              <a:t> cu </a:t>
            </a:r>
            <a:r>
              <a:rPr lang="en-US" dirty="0" err="1"/>
              <a:t>noi</a:t>
            </a:r>
            <a:r>
              <a:rPr lang="en-US" dirty="0"/>
              <a:t> 3 </a:t>
            </a:r>
            <a:r>
              <a:rPr lang="en-US" dirty="0" err="1"/>
              <a:t>să</a:t>
            </a:r>
            <a:r>
              <a:rPr lang="en-US" dirty="0"/>
              <a:t> </a:t>
            </a:r>
            <a:r>
              <a:rPr lang="en-US" dirty="0" err="1"/>
              <a:t>pună</a:t>
            </a:r>
            <a:r>
              <a:rPr lang="en-US" dirty="0"/>
              <a:t> </a:t>
            </a:r>
            <a:r>
              <a:rPr lang="en-US" dirty="0" err="1"/>
              <a:t>întrebări</a:t>
            </a:r>
            <a:r>
              <a:rPr lang="en-US" dirty="0"/>
              <a:t>, </a:t>
            </a:r>
            <a:r>
              <a:rPr lang="en-US" dirty="0" err="1"/>
              <a:t>să</a:t>
            </a:r>
            <a:r>
              <a:rPr lang="en-US" dirty="0"/>
              <a:t> </a:t>
            </a:r>
            <a:r>
              <a:rPr lang="en-US" dirty="0" err="1"/>
              <a:t>valideze</a:t>
            </a:r>
            <a:r>
              <a:rPr lang="en-US" dirty="0"/>
              <a:t> </a:t>
            </a:r>
            <a:r>
              <a:rPr lang="en-US" dirty="0" err="1"/>
              <a:t>ce</a:t>
            </a:r>
            <a:r>
              <a:rPr lang="en-US" dirty="0"/>
              <a:t> au </a:t>
            </a:r>
            <a:r>
              <a:rPr lang="en-US" dirty="0" err="1"/>
              <a:t>lucrat</a:t>
            </a:r>
            <a:r>
              <a:rPr lang="en-US" dirty="0"/>
              <a:t>, </a:t>
            </a:r>
            <a:r>
              <a:rPr lang="en-US" dirty="0" err="1"/>
              <a:t>sau</a:t>
            </a:r>
            <a:r>
              <a:rPr lang="en-US" dirty="0"/>
              <a:t> </a:t>
            </a:r>
            <a:r>
              <a:rPr lang="en-US" dirty="0" err="1"/>
              <a:t>doar</a:t>
            </a:r>
            <a:r>
              <a:rPr lang="en-US" dirty="0"/>
              <a:t> </a:t>
            </a:r>
            <a:r>
              <a:rPr lang="en-US" dirty="0" err="1"/>
              <a:t>să</a:t>
            </a:r>
            <a:r>
              <a:rPr lang="en-US" dirty="0"/>
              <a:t> </a:t>
            </a:r>
            <a:r>
              <a:rPr lang="en-US" dirty="0" err="1"/>
              <a:t>asiste</a:t>
            </a:r>
            <a:r>
              <a:rPr lang="en-US" dirty="0"/>
              <a:t> la </a:t>
            </a:r>
            <a:r>
              <a:rPr lang="en-US" dirty="0" err="1"/>
              <a:t>discuțiile</a:t>
            </a:r>
            <a:r>
              <a:rPr lang="en-US" dirty="0"/>
              <a:t> </a:t>
            </a:r>
            <a:r>
              <a:rPr lang="en-US" dirty="0" err="1"/>
              <a:t>ridicate</a:t>
            </a:r>
            <a:r>
              <a:rPr lang="en-US" dirty="0"/>
              <a:t> de </a:t>
            </a:r>
            <a:r>
              <a:rPr lang="en-US" dirty="0" err="1"/>
              <a:t>colegii</a:t>
            </a:r>
            <a:r>
              <a:rPr lang="en-US" dirty="0"/>
              <a:t> lor. </a:t>
            </a:r>
            <a:br>
              <a:rPr lang="en-US" dirty="0"/>
            </a:br>
            <a:br>
              <a:rPr lang="en-US" dirty="0"/>
            </a:br>
            <a:r>
              <a:rPr lang="en-US" dirty="0"/>
              <a:t>Almost Live Q&amp;A – </a:t>
            </a:r>
            <a:r>
              <a:rPr lang="en-US" dirty="0" err="1"/>
              <a:t>vom</a:t>
            </a:r>
            <a:r>
              <a:rPr lang="en-US" dirty="0"/>
              <a:t> </a:t>
            </a:r>
            <a:r>
              <a:rPr lang="en-US" dirty="0" err="1"/>
              <a:t>răspunde</a:t>
            </a:r>
            <a:r>
              <a:rPr lang="en-US" dirty="0"/>
              <a:t> as soon as possible la </a:t>
            </a:r>
            <a:r>
              <a:rPr lang="en-US" dirty="0" err="1"/>
              <a:t>întrebările</a:t>
            </a:r>
            <a:r>
              <a:rPr lang="en-US" dirty="0"/>
              <a:t> </a:t>
            </a:r>
            <a:r>
              <a:rPr lang="en-US" dirty="0" err="1"/>
              <a:t>ridicate</a:t>
            </a:r>
            <a:r>
              <a:rPr lang="en-US" dirty="0"/>
              <a:t> pe </a:t>
            </a:r>
            <a:r>
              <a:rPr lang="en-US" dirty="0" err="1"/>
              <a:t>chatul</a:t>
            </a:r>
            <a:r>
              <a:rPr lang="en-US" dirty="0"/>
              <a:t> General al Team-</a:t>
            </a:r>
            <a:r>
              <a:rPr lang="en-US" dirty="0" err="1"/>
              <a:t>ului</a:t>
            </a:r>
            <a:r>
              <a:rPr lang="en-US" dirty="0"/>
              <a:t> </a:t>
            </a:r>
            <a:r>
              <a:rPr lang="en-US" dirty="0" err="1"/>
              <a:t>materiei</a:t>
            </a:r>
            <a:r>
              <a:rPr lang="en-US" dirty="0"/>
              <a:t>.</a:t>
            </a:r>
          </a:p>
        </p:txBody>
      </p:sp>
      <p:sp>
        <p:nvSpPr>
          <p:cNvPr id="4" name="Slide Number Placeholder 3"/>
          <p:cNvSpPr>
            <a:spLocks noGrp="1"/>
          </p:cNvSpPr>
          <p:nvPr>
            <p:ph type="sldNum" sz="quarter" idx="5"/>
          </p:nvPr>
        </p:nvSpPr>
        <p:spPr/>
        <p:txBody>
          <a:bodyPr/>
          <a:lstStyle/>
          <a:p>
            <a:fld id="{AEFFC186-E1C2-7641-A2E1-58EFCD507BD9}" type="slidenum">
              <a:rPr lang="en-US" smtClean="0"/>
              <a:t>3</a:t>
            </a:fld>
            <a:endParaRPr lang="en-US"/>
          </a:p>
        </p:txBody>
      </p:sp>
    </p:spTree>
    <p:extLst>
      <p:ext uri="{BB962C8B-B14F-4D97-AF65-F5344CB8AC3E}">
        <p14:creationId xmlns:p14="http://schemas.microsoft.com/office/powerpoint/2010/main" val="183522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r>
              <a:rPr lang="ro-RO"/>
              <a:t>03.02.2021</a:t>
            </a:r>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en-US"/>
              <a:t>Ingineria Programării - Curs 1</a:t>
            </a:r>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84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r>
              <a:rPr lang="ro-RO"/>
              <a:t>03.02.2021</a:t>
            </a:r>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en-US"/>
              <a:t>Ingineria Programării - Curs 1</a:t>
            </a:r>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68886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r>
              <a:rPr lang="ro-RO"/>
              <a:t>03.02.2021</a:t>
            </a:r>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en-US"/>
              <a:t>Ingineria Programării - Curs 1</a:t>
            </a:r>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5129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r>
              <a:rPr lang="ro-RO"/>
              <a:t>03.02.2021</a:t>
            </a:r>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a:t>Ingineria Programării - Curs 1</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260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r>
              <a:rPr lang="ro-RO"/>
              <a:t>03.02.2021</a:t>
            </a:r>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en-US"/>
              <a:t>Ingineria Programării - Curs 1</a:t>
            </a:r>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117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r>
              <a:rPr lang="ro-RO"/>
              <a:t>03.02.2021</a:t>
            </a:r>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en-US"/>
              <a:t>Ingineria Programării - Curs 1</a:t>
            </a:r>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4783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r>
              <a:rPr lang="ro-RO"/>
              <a:t>03.02.2021</a:t>
            </a:r>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a:t>Ingineria Programării - Curs 1</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81576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ro-RO"/>
              <a:t>03.02.2021</a:t>
            </a:r>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a:t>Ingineria Programării - Curs 1</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2380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ro-RO"/>
              <a:t>03.02.2021</a:t>
            </a:r>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a:t>Ingineria Programării - Curs 1</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84876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ro-RO"/>
              <a:t>03.02.2021</a:t>
            </a:r>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a:t>Ingineria Programării - Curs 1</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8185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ro-RO"/>
              <a:t>03.02.2021</a:t>
            </a:r>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a:t>Ingineria Programării - Curs 1</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73765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ro-RO"/>
              <a:t>03.02.2021</a:t>
            </a:r>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Ingineria Programării - Curs 1</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775A9-3B36-584B-8997-5C7DC8C1B9FC}" type="slidenum">
              <a:rPr lang="en-US" smtClean="0"/>
              <a:pPr/>
              <a:t>‹#›</a:t>
            </a:fld>
            <a:endParaRPr lang="en-US"/>
          </a:p>
        </p:txBody>
      </p:sp>
    </p:spTree>
    <p:extLst>
      <p:ext uri="{BB962C8B-B14F-4D97-AF65-F5344CB8AC3E}">
        <p14:creationId xmlns:p14="http://schemas.microsoft.com/office/powerpoint/2010/main" val="3725777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tackoverflow.com/questions/475074/regex-to-parse-or-validate-base64-dat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oogle.com/url?sa=i&amp;url=https%3A%2F%2Fwww.goodhousekeeping.com%2Fappliances%2Fmicrowave-reviews%2Fg2049%2Fcountertop-microwave-reviews%2F&amp;psig=AOvVaw0p3ECzWjn7TCeSJ07N3Ddz&amp;ust=1613389300145000&amp;source=images&amp;cd=vfe&amp;ved=0CA0QjhxqFwoTCMC5kNWl6e4CFQAAAAAdAAAAABAD"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oar82.github.io/SERP4Io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Excel_Worksheet.xlsx"/></Relationships>
</file>

<file path=ppt/slides/_rels/slide4.xml.rels><?xml version="1.0" encoding="UTF-8" standalone="yes"?>
<Relationships xmlns="http://schemas.openxmlformats.org/package/2006/relationships"><Relationship Id="rId2" Type="http://schemas.openxmlformats.org/officeDocument/2006/relationships/hyperlink" Target="https://www.oracle.com/ro/internet-of-things/what-is-io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A12B8B-56D6-46BF-92CE-BB2B7CA2231F}"/>
              </a:ext>
            </a:extLst>
          </p:cNvPr>
          <p:cNvSpPr>
            <a:spLocks noGrp="1"/>
          </p:cNvSpPr>
          <p:nvPr>
            <p:ph type="ctrTitle"/>
          </p:nvPr>
        </p:nvSpPr>
        <p:spPr>
          <a:xfrm>
            <a:off x="477981" y="1122363"/>
            <a:ext cx="4023360" cy="3204134"/>
          </a:xfrm>
        </p:spPr>
        <p:txBody>
          <a:bodyPr anchor="b">
            <a:normAutofit/>
          </a:bodyPr>
          <a:lstStyle/>
          <a:p>
            <a:r>
              <a:rPr lang="en-US" sz="4400" dirty="0" err="1"/>
              <a:t>Ingineria</a:t>
            </a:r>
            <a:r>
              <a:rPr lang="en-US" sz="4400" dirty="0"/>
              <a:t> </a:t>
            </a:r>
            <a:r>
              <a:rPr lang="en-US" sz="4400" dirty="0" err="1"/>
              <a:t>Programării</a:t>
            </a:r>
            <a:r>
              <a:rPr lang="en-US" sz="4400" dirty="0"/>
              <a:t> – Curs I</a:t>
            </a:r>
          </a:p>
        </p:txBody>
      </p:sp>
      <p:sp>
        <p:nvSpPr>
          <p:cNvPr id="3" name="Subtitle 2">
            <a:extLst>
              <a:ext uri="{FF2B5EF4-FFF2-40B4-BE49-F238E27FC236}">
                <a16:creationId xmlns:a16="http://schemas.microsoft.com/office/drawing/2014/main" id="{75C6BB4F-2EF7-448A-B8B0-F2A019258EAE}"/>
              </a:ext>
            </a:extLst>
          </p:cNvPr>
          <p:cNvSpPr>
            <a:spLocks noGrp="1"/>
          </p:cNvSpPr>
          <p:nvPr>
            <p:ph type="subTitle" idx="1"/>
          </p:nvPr>
        </p:nvSpPr>
        <p:spPr>
          <a:xfrm>
            <a:off x="477980" y="4872922"/>
            <a:ext cx="4023359" cy="1208141"/>
          </a:xfrm>
        </p:spPr>
        <p:txBody>
          <a:bodyPr>
            <a:normAutofit/>
          </a:bodyPr>
          <a:lstStyle/>
          <a:p>
            <a:r>
              <a:rPr lang="en-US" sz="2000"/>
              <a:t> </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bstract blurred public library with bookshelves">
            <a:extLst>
              <a:ext uri="{FF2B5EF4-FFF2-40B4-BE49-F238E27FC236}">
                <a16:creationId xmlns:a16="http://schemas.microsoft.com/office/drawing/2014/main" id="{7F80540D-A7B1-4576-8E76-38719B3142C5}"/>
              </a:ext>
            </a:extLst>
          </p:cNvPr>
          <p:cNvPicPr>
            <a:picLocks noChangeAspect="1"/>
          </p:cNvPicPr>
          <p:nvPr/>
        </p:nvPicPr>
        <p:blipFill rotWithShape="1">
          <a:blip r:embed="rId2"/>
          <a:srcRect l="3400" r="25324" b="4"/>
          <a:stretch/>
        </p:blipFill>
        <p:spPr>
          <a:xfrm>
            <a:off x="4868487" y="10"/>
            <a:ext cx="7323513" cy="6857990"/>
          </a:xfrm>
          <a:prstGeom prst="rect">
            <a:avLst/>
          </a:prstGeom>
        </p:spPr>
      </p:pic>
      <p:pic>
        <p:nvPicPr>
          <p:cNvPr id="6" name="Picture 5" descr="A picture containing logo&#10;&#10;Description automatically generated">
            <a:extLst>
              <a:ext uri="{FF2B5EF4-FFF2-40B4-BE49-F238E27FC236}">
                <a16:creationId xmlns:a16="http://schemas.microsoft.com/office/drawing/2014/main" id="{91B82EE6-E8A6-1245-B810-89B274215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491" y="1571625"/>
            <a:ext cx="4067504" cy="4067504"/>
          </a:xfrm>
          <a:prstGeom prst="rect">
            <a:avLst/>
          </a:prstGeom>
        </p:spPr>
      </p:pic>
    </p:spTree>
    <p:extLst>
      <p:ext uri="{BB962C8B-B14F-4D97-AF65-F5344CB8AC3E}">
        <p14:creationId xmlns:p14="http://schemas.microsoft.com/office/powerpoint/2010/main" val="1496242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923E-53B7-564E-8532-3AF71E27697A}"/>
              </a:ext>
            </a:extLst>
          </p:cNvPr>
          <p:cNvSpPr>
            <a:spLocks noGrp="1"/>
          </p:cNvSpPr>
          <p:nvPr>
            <p:ph type="title"/>
          </p:nvPr>
        </p:nvSpPr>
        <p:spPr/>
        <p:txBody>
          <a:bodyPr/>
          <a:lstStyle/>
          <a:p>
            <a:r>
              <a:rPr lang="en-US" dirty="0" err="1"/>
              <a:t>Evaluare</a:t>
            </a:r>
            <a:r>
              <a:rPr lang="en-US" dirty="0"/>
              <a:t> - 1</a:t>
            </a:r>
          </a:p>
        </p:txBody>
      </p:sp>
      <p:sp>
        <p:nvSpPr>
          <p:cNvPr id="3" name="Content Placeholder 2">
            <a:extLst>
              <a:ext uri="{FF2B5EF4-FFF2-40B4-BE49-F238E27FC236}">
                <a16:creationId xmlns:a16="http://schemas.microsoft.com/office/drawing/2014/main" id="{E9284040-A24B-364F-8333-B180B32DF95A}"/>
              </a:ext>
            </a:extLst>
          </p:cNvPr>
          <p:cNvSpPr>
            <a:spLocks noGrp="1"/>
          </p:cNvSpPr>
          <p:nvPr>
            <p:ph idx="1"/>
          </p:nvPr>
        </p:nvSpPr>
        <p:spPr/>
        <p:txBody>
          <a:bodyPr/>
          <a:lstStyle/>
          <a:p>
            <a:r>
              <a:rPr lang="en-US" dirty="0"/>
              <a:t>Nota </a:t>
            </a:r>
            <a:r>
              <a:rPr lang="en-US" dirty="0" err="1"/>
              <a:t>finală</a:t>
            </a:r>
            <a:r>
              <a:rPr lang="en-US" dirty="0"/>
              <a:t> </a:t>
            </a:r>
            <a:r>
              <a:rPr lang="en-US" dirty="0" err="1"/>
              <a:t>va</a:t>
            </a:r>
            <a:r>
              <a:rPr lang="en-US" dirty="0"/>
              <a:t> fi data de </a:t>
            </a:r>
            <a:r>
              <a:rPr lang="en-US" dirty="0" err="1"/>
              <a:t>trei</a:t>
            </a:r>
            <a:r>
              <a:rPr lang="en-US" dirty="0"/>
              <a:t> </a:t>
            </a:r>
            <a:r>
              <a:rPr lang="en-US" dirty="0" err="1"/>
              <a:t>elemente</a:t>
            </a:r>
            <a:r>
              <a:rPr lang="en-US" dirty="0"/>
              <a:t>:</a:t>
            </a:r>
          </a:p>
          <a:p>
            <a:r>
              <a:rPr lang="en-US" dirty="0"/>
              <a:t>1 </a:t>
            </a:r>
            <a:r>
              <a:rPr lang="en-US" dirty="0" err="1"/>
              <a:t>punct</a:t>
            </a:r>
            <a:r>
              <a:rPr lang="en-US" dirty="0"/>
              <a:t> din </a:t>
            </a:r>
            <a:r>
              <a:rPr lang="en-US" dirty="0" err="1"/>
              <a:t>oficiu</a:t>
            </a:r>
            <a:r>
              <a:rPr lang="en-US" dirty="0"/>
              <a:t> </a:t>
            </a:r>
            <a:r>
              <a:rPr lang="en-US" sz="1400" baseline="30000" dirty="0" err="1"/>
              <a:t>yey</a:t>
            </a:r>
            <a:endParaRPr lang="en-US" sz="1400" baseline="30000" dirty="0"/>
          </a:p>
          <a:p>
            <a:r>
              <a:rPr lang="en-US" dirty="0"/>
              <a:t>1 </a:t>
            </a:r>
            <a:r>
              <a:rPr lang="en-US" dirty="0" err="1"/>
              <a:t>punct</a:t>
            </a:r>
            <a:r>
              <a:rPr lang="en-US" dirty="0"/>
              <a:t> - pe </a:t>
            </a:r>
            <a:r>
              <a:rPr lang="en-US" dirty="0" err="1"/>
              <a:t>documentația</a:t>
            </a:r>
            <a:r>
              <a:rPr lang="en-US" dirty="0"/>
              <a:t> </a:t>
            </a:r>
            <a:r>
              <a:rPr lang="en-US" dirty="0" err="1"/>
              <a:t>creată</a:t>
            </a:r>
            <a:r>
              <a:rPr lang="en-US" dirty="0"/>
              <a:t> </a:t>
            </a:r>
          </a:p>
          <a:p>
            <a:pPr lvl="1"/>
            <a:r>
              <a:rPr lang="en-US" dirty="0" err="1"/>
              <a:t>Planul</a:t>
            </a:r>
            <a:r>
              <a:rPr lang="en-US" dirty="0"/>
              <a:t> de </a:t>
            </a:r>
            <a:r>
              <a:rPr lang="en-US" dirty="0" err="1"/>
              <a:t>dezvoltare</a:t>
            </a:r>
            <a:r>
              <a:rPr lang="en-US" dirty="0"/>
              <a:t> </a:t>
            </a:r>
            <a:r>
              <a:rPr lang="en-US" dirty="0" err="1"/>
              <a:t>inițial</a:t>
            </a:r>
            <a:r>
              <a:rPr lang="en-US" dirty="0"/>
              <a:t>, </a:t>
            </a:r>
            <a:r>
              <a:rPr lang="en-US" dirty="0" err="1"/>
              <a:t>și</a:t>
            </a:r>
            <a:r>
              <a:rPr lang="en-US" dirty="0"/>
              <a:t> </a:t>
            </a:r>
            <a:r>
              <a:rPr lang="en-US" dirty="0" err="1"/>
              <a:t>respectarea</a:t>
            </a:r>
            <a:r>
              <a:rPr lang="en-US" dirty="0"/>
              <a:t> </a:t>
            </a:r>
            <a:r>
              <a:rPr lang="en-US" dirty="0" err="1"/>
              <a:t>acestuia</a:t>
            </a:r>
            <a:endParaRPr lang="en-US" dirty="0"/>
          </a:p>
          <a:p>
            <a:r>
              <a:rPr lang="en-US" dirty="0"/>
              <a:t>8 </a:t>
            </a:r>
            <a:r>
              <a:rPr lang="en-US" dirty="0" err="1"/>
              <a:t>puncte</a:t>
            </a:r>
            <a:r>
              <a:rPr lang="en-US" dirty="0"/>
              <a:t> - </a:t>
            </a:r>
            <a:r>
              <a:rPr lang="en-US" dirty="0" err="1"/>
              <a:t>programul</a:t>
            </a:r>
            <a:r>
              <a:rPr lang="en-US" dirty="0"/>
              <a:t> </a:t>
            </a:r>
            <a:r>
              <a:rPr lang="en-US" dirty="0" err="1"/>
              <a:t>realizat</a:t>
            </a:r>
            <a:endParaRPr lang="en-US" dirty="0"/>
          </a:p>
        </p:txBody>
      </p:sp>
      <p:sp>
        <p:nvSpPr>
          <p:cNvPr id="4" name="Footer Placeholder 3">
            <a:extLst>
              <a:ext uri="{FF2B5EF4-FFF2-40B4-BE49-F238E27FC236}">
                <a16:creationId xmlns:a16="http://schemas.microsoft.com/office/drawing/2014/main" id="{1A1742F5-2488-CA44-A130-C6823CD10BAD}"/>
              </a:ext>
            </a:extLst>
          </p:cNvPr>
          <p:cNvSpPr>
            <a:spLocks noGrp="1"/>
          </p:cNvSpPr>
          <p:nvPr>
            <p:ph type="ftr" sz="quarter" idx="11"/>
          </p:nvPr>
        </p:nvSpPr>
        <p:spPr/>
        <p:txBody>
          <a:bodyPr/>
          <a:lstStyle/>
          <a:p>
            <a:r>
              <a:rPr lang="en-US"/>
              <a:t>Ingineria Programării - Curs 1</a:t>
            </a:r>
          </a:p>
        </p:txBody>
      </p:sp>
      <p:sp>
        <p:nvSpPr>
          <p:cNvPr id="5" name="Slide Number Placeholder 4">
            <a:extLst>
              <a:ext uri="{FF2B5EF4-FFF2-40B4-BE49-F238E27FC236}">
                <a16:creationId xmlns:a16="http://schemas.microsoft.com/office/drawing/2014/main" id="{EF7E50E8-46C9-7047-8A29-9264D9F2543A}"/>
              </a:ext>
            </a:extLst>
          </p:cNvPr>
          <p:cNvSpPr>
            <a:spLocks noGrp="1"/>
          </p:cNvSpPr>
          <p:nvPr>
            <p:ph type="sldNum" sz="quarter" idx="12"/>
          </p:nvPr>
        </p:nvSpPr>
        <p:spPr/>
        <p:txBody>
          <a:bodyPr/>
          <a:lstStyle/>
          <a:p>
            <a:fld id="{B2DC25EE-239B-4C5F-AAD1-255A7D5F1EE2}" type="slidenum">
              <a:rPr lang="en-US" smtClean="0"/>
              <a:t>10</a:t>
            </a:fld>
            <a:endParaRPr lang="en-US"/>
          </a:p>
        </p:txBody>
      </p:sp>
    </p:spTree>
    <p:extLst>
      <p:ext uri="{BB962C8B-B14F-4D97-AF65-F5344CB8AC3E}">
        <p14:creationId xmlns:p14="http://schemas.microsoft.com/office/powerpoint/2010/main" val="2264095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65CD-6873-A24C-8E40-44EA0AE99035}"/>
              </a:ext>
            </a:extLst>
          </p:cNvPr>
          <p:cNvSpPr>
            <a:spLocks noGrp="1"/>
          </p:cNvSpPr>
          <p:nvPr>
            <p:ph type="title"/>
          </p:nvPr>
        </p:nvSpPr>
        <p:spPr/>
        <p:txBody>
          <a:bodyPr/>
          <a:lstStyle/>
          <a:p>
            <a:r>
              <a:rPr lang="en-US" dirty="0" err="1"/>
              <a:t>Evaluare</a:t>
            </a:r>
            <a:r>
              <a:rPr lang="en-US" dirty="0"/>
              <a:t> - 2</a:t>
            </a:r>
          </a:p>
        </p:txBody>
      </p:sp>
      <p:sp>
        <p:nvSpPr>
          <p:cNvPr id="3" name="Content Placeholder 2">
            <a:extLst>
              <a:ext uri="{FF2B5EF4-FFF2-40B4-BE49-F238E27FC236}">
                <a16:creationId xmlns:a16="http://schemas.microsoft.com/office/drawing/2014/main" id="{8A39967C-B909-0E4C-81DA-27788F54E3F4}"/>
              </a:ext>
            </a:extLst>
          </p:cNvPr>
          <p:cNvSpPr>
            <a:spLocks noGrp="1"/>
          </p:cNvSpPr>
          <p:nvPr>
            <p:ph idx="1"/>
          </p:nvPr>
        </p:nvSpPr>
        <p:spPr>
          <a:xfrm>
            <a:off x="1115568" y="2020186"/>
            <a:ext cx="10168128" cy="4336164"/>
          </a:xfrm>
        </p:spPr>
        <p:txBody>
          <a:bodyPr>
            <a:normAutofit fontScale="92500" lnSpcReduction="20000"/>
          </a:bodyPr>
          <a:lstStyle/>
          <a:p>
            <a:r>
              <a:rPr lang="ro-RO" dirty="0"/>
              <a:t>Pentru a obține punctele pentru proiect:</a:t>
            </a:r>
          </a:p>
          <a:p>
            <a:pPr lvl="1"/>
            <a:r>
              <a:rPr lang="ro-RO" dirty="0"/>
              <a:t>4 puncte (din 8) pentru un program care respectă următoarele:</a:t>
            </a:r>
          </a:p>
          <a:p>
            <a:pPr lvl="2"/>
            <a:r>
              <a:rPr lang="ro-RO" dirty="0"/>
              <a:t>Are minim 2 input </a:t>
            </a:r>
            <a:r>
              <a:rPr lang="ro-RO" dirty="0" err="1"/>
              <a:t>buffers</a:t>
            </a:r>
            <a:endParaRPr lang="ro-RO" dirty="0"/>
          </a:p>
          <a:p>
            <a:pPr lvl="2"/>
            <a:r>
              <a:rPr lang="ro-RO" dirty="0"/>
              <a:t>Are minim 2 output </a:t>
            </a:r>
            <a:r>
              <a:rPr lang="ro-RO" dirty="0" err="1"/>
              <a:t>buffers</a:t>
            </a:r>
            <a:endParaRPr lang="ro-RO" dirty="0"/>
          </a:p>
          <a:p>
            <a:pPr lvl="2"/>
            <a:r>
              <a:rPr lang="ro-RO" dirty="0"/>
              <a:t>Definirea și corectitudinea JSON-ului de specificare a I/O. Adică respectă formatul dat, iar folosind-ul, chiar putem interacționa cu aplicația voastră </a:t>
            </a:r>
          </a:p>
          <a:p>
            <a:pPr lvl="2"/>
            <a:r>
              <a:rPr lang="ro-RO" dirty="0"/>
              <a:t>Aplicația să aibă minim 5 funcționalități – adică 5 moduri diferite în care e procesat inputul. De exemplu adunarea scăderea, înmulțirea, împărțirea nu sunt funcționalități diferite, ci funcționalitatea este: operații aritmetice. Depinde de proiectul pe care l-ați ales. </a:t>
            </a:r>
          </a:p>
          <a:p>
            <a:pPr lvl="2"/>
            <a:r>
              <a:rPr lang="ro-RO" dirty="0"/>
              <a:t>Pentru care dacă luăm codul vostru sursă, respectăm README-ul scris de voi, compilăm și rulăm programul … să funcționeze </a:t>
            </a:r>
            <a:r>
              <a:rPr lang="ro-RO" dirty="0">
                <a:sym typeface="Wingdings" pitchFamily="2" charset="2"/>
              </a:rPr>
              <a:t> </a:t>
            </a:r>
          </a:p>
          <a:p>
            <a:pPr lvl="2"/>
            <a:r>
              <a:rPr lang="ro-RO" dirty="0">
                <a:sym typeface="Wingdings" pitchFamily="2" charset="2"/>
              </a:rPr>
              <a:t>Tot ce faceți să se găsească într-un singur repository.</a:t>
            </a:r>
            <a:endParaRPr lang="ro-RO" dirty="0"/>
          </a:p>
        </p:txBody>
      </p:sp>
      <p:sp>
        <p:nvSpPr>
          <p:cNvPr id="4" name="Footer Placeholder 3">
            <a:extLst>
              <a:ext uri="{FF2B5EF4-FFF2-40B4-BE49-F238E27FC236}">
                <a16:creationId xmlns:a16="http://schemas.microsoft.com/office/drawing/2014/main" id="{D3DA1BAE-9BA9-3440-B6AC-2BE234D0646F}"/>
              </a:ext>
            </a:extLst>
          </p:cNvPr>
          <p:cNvSpPr>
            <a:spLocks noGrp="1"/>
          </p:cNvSpPr>
          <p:nvPr>
            <p:ph type="ftr" sz="quarter" idx="11"/>
          </p:nvPr>
        </p:nvSpPr>
        <p:spPr/>
        <p:txBody>
          <a:bodyPr/>
          <a:lstStyle/>
          <a:p>
            <a:r>
              <a:rPr lang="en-US"/>
              <a:t>Ingineria Programării - Curs 1</a:t>
            </a:r>
          </a:p>
        </p:txBody>
      </p:sp>
      <p:sp>
        <p:nvSpPr>
          <p:cNvPr id="5" name="Slide Number Placeholder 4">
            <a:extLst>
              <a:ext uri="{FF2B5EF4-FFF2-40B4-BE49-F238E27FC236}">
                <a16:creationId xmlns:a16="http://schemas.microsoft.com/office/drawing/2014/main" id="{BF67BA7F-249C-774A-8A63-235CBF876022}"/>
              </a:ext>
            </a:extLst>
          </p:cNvPr>
          <p:cNvSpPr>
            <a:spLocks noGrp="1"/>
          </p:cNvSpPr>
          <p:nvPr>
            <p:ph type="sldNum" sz="quarter" idx="12"/>
          </p:nvPr>
        </p:nvSpPr>
        <p:spPr/>
        <p:txBody>
          <a:bodyPr/>
          <a:lstStyle/>
          <a:p>
            <a:fld id="{B2DC25EE-239B-4C5F-AAD1-255A7D5F1EE2}" type="slidenum">
              <a:rPr lang="en-US" smtClean="0"/>
              <a:t>11</a:t>
            </a:fld>
            <a:endParaRPr lang="en-US"/>
          </a:p>
        </p:txBody>
      </p:sp>
    </p:spTree>
    <p:extLst>
      <p:ext uri="{BB962C8B-B14F-4D97-AF65-F5344CB8AC3E}">
        <p14:creationId xmlns:p14="http://schemas.microsoft.com/office/powerpoint/2010/main" val="1764078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7ED5-7812-A34A-BEB8-13433AE0CCBF}"/>
              </a:ext>
            </a:extLst>
          </p:cNvPr>
          <p:cNvSpPr>
            <a:spLocks noGrp="1"/>
          </p:cNvSpPr>
          <p:nvPr>
            <p:ph type="title"/>
          </p:nvPr>
        </p:nvSpPr>
        <p:spPr/>
        <p:txBody>
          <a:bodyPr/>
          <a:lstStyle/>
          <a:p>
            <a:r>
              <a:rPr lang="en-US" dirty="0" err="1"/>
              <a:t>Evaluare</a:t>
            </a:r>
            <a:r>
              <a:rPr lang="en-US" dirty="0"/>
              <a:t> – 2.5</a:t>
            </a:r>
          </a:p>
        </p:txBody>
      </p:sp>
      <p:sp>
        <p:nvSpPr>
          <p:cNvPr id="3" name="Content Placeholder 2">
            <a:extLst>
              <a:ext uri="{FF2B5EF4-FFF2-40B4-BE49-F238E27FC236}">
                <a16:creationId xmlns:a16="http://schemas.microsoft.com/office/drawing/2014/main" id="{4D2EA06C-EE97-1E4F-9FDA-7250653D0611}"/>
              </a:ext>
            </a:extLst>
          </p:cNvPr>
          <p:cNvSpPr>
            <a:spLocks noGrp="1"/>
          </p:cNvSpPr>
          <p:nvPr>
            <p:ph idx="1"/>
          </p:nvPr>
        </p:nvSpPr>
        <p:spPr/>
        <p:txBody>
          <a:bodyPr>
            <a:normAutofit fontScale="92500" lnSpcReduction="10000"/>
          </a:bodyPr>
          <a:lstStyle/>
          <a:p>
            <a:r>
              <a:rPr lang="ro-RO" dirty="0"/>
              <a:t>Pentru a obține punctele pentru proiect:</a:t>
            </a:r>
          </a:p>
          <a:p>
            <a:pPr lvl="1"/>
            <a:r>
              <a:rPr lang="ro-RO" dirty="0"/>
              <a:t>4 puncte (din 8) pentru un program care respectă următoarele:</a:t>
            </a:r>
          </a:p>
          <a:p>
            <a:pPr lvl="1"/>
            <a:r>
              <a:rPr lang="ro-RO" dirty="0"/>
              <a:t>Măcar unul dintre </a:t>
            </a:r>
            <a:r>
              <a:rPr lang="ro-RO" dirty="0" err="1"/>
              <a:t>token</a:t>
            </a:r>
            <a:r>
              <a:rPr lang="ro-RO" dirty="0"/>
              <a:t>-urile fiecărui buffer să fie „bine structurat” – adică dacă ar trebui să pun un AI să îmi genereze o valoare </a:t>
            </a:r>
            <a:r>
              <a:rPr lang="ro-RO" dirty="0" err="1"/>
              <a:t>random</a:t>
            </a:r>
            <a:r>
              <a:rPr lang="ro-RO" dirty="0"/>
              <a:t>, care să se potrivească pe acel </a:t>
            </a:r>
            <a:r>
              <a:rPr lang="ro-RO" dirty="0" err="1"/>
              <a:t>token</a:t>
            </a:r>
            <a:r>
              <a:rPr lang="ro-RO" dirty="0"/>
              <a:t>, să am o regulă de generare. Dacă </a:t>
            </a:r>
            <a:r>
              <a:rPr lang="ro-RO" dirty="0" err="1"/>
              <a:t>token</a:t>
            </a:r>
            <a:r>
              <a:rPr lang="ro-RO" dirty="0"/>
              <a:t>-ul e de tip XML, trebuie să am o regulă care să nu îmi lase AI-ul să îmi genereze altceva decât XML-uri, dacă </a:t>
            </a:r>
            <a:r>
              <a:rPr lang="ro-RO" dirty="0" err="1"/>
              <a:t>token</a:t>
            </a:r>
            <a:r>
              <a:rPr lang="ro-RO" dirty="0"/>
              <a:t>-ul este o imagine în Base64, ar trebui să îi furnizez prin specificație </a:t>
            </a:r>
            <a:r>
              <a:rPr lang="ro-RO" u="sng" dirty="0">
                <a:hlinkClick r:id="rId2"/>
              </a:rPr>
              <a:t>regula de generare</a:t>
            </a:r>
            <a:r>
              <a:rPr lang="ro-RO" dirty="0"/>
              <a:t>, sau cum am scris anterior, în exemplul de specificație, o regulă pentru numere între 0 și 100. </a:t>
            </a:r>
          </a:p>
        </p:txBody>
      </p:sp>
      <p:sp>
        <p:nvSpPr>
          <p:cNvPr id="4" name="Footer Placeholder 3">
            <a:extLst>
              <a:ext uri="{FF2B5EF4-FFF2-40B4-BE49-F238E27FC236}">
                <a16:creationId xmlns:a16="http://schemas.microsoft.com/office/drawing/2014/main" id="{E3AFC0F6-F9A5-C84C-8FA8-16C12772D030}"/>
              </a:ext>
            </a:extLst>
          </p:cNvPr>
          <p:cNvSpPr>
            <a:spLocks noGrp="1"/>
          </p:cNvSpPr>
          <p:nvPr>
            <p:ph type="ftr" sz="quarter" idx="11"/>
          </p:nvPr>
        </p:nvSpPr>
        <p:spPr/>
        <p:txBody>
          <a:bodyPr/>
          <a:lstStyle/>
          <a:p>
            <a:r>
              <a:rPr lang="en-US"/>
              <a:t>Ingineria Programării - Curs 1</a:t>
            </a:r>
          </a:p>
        </p:txBody>
      </p:sp>
      <p:sp>
        <p:nvSpPr>
          <p:cNvPr id="5" name="Slide Number Placeholder 4">
            <a:extLst>
              <a:ext uri="{FF2B5EF4-FFF2-40B4-BE49-F238E27FC236}">
                <a16:creationId xmlns:a16="http://schemas.microsoft.com/office/drawing/2014/main" id="{C11C269D-40D0-C345-9D56-F1BB2BD091D3}"/>
              </a:ext>
            </a:extLst>
          </p:cNvPr>
          <p:cNvSpPr>
            <a:spLocks noGrp="1"/>
          </p:cNvSpPr>
          <p:nvPr>
            <p:ph type="sldNum" sz="quarter" idx="12"/>
          </p:nvPr>
        </p:nvSpPr>
        <p:spPr/>
        <p:txBody>
          <a:bodyPr/>
          <a:lstStyle/>
          <a:p>
            <a:fld id="{B2DC25EE-239B-4C5F-AAD1-255A7D5F1EE2}" type="slidenum">
              <a:rPr lang="en-US" smtClean="0"/>
              <a:t>12</a:t>
            </a:fld>
            <a:endParaRPr lang="en-US"/>
          </a:p>
        </p:txBody>
      </p:sp>
    </p:spTree>
    <p:extLst>
      <p:ext uri="{BB962C8B-B14F-4D97-AF65-F5344CB8AC3E}">
        <p14:creationId xmlns:p14="http://schemas.microsoft.com/office/powerpoint/2010/main" val="3375496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29A70-62A5-414D-8B0F-048E925C0E2F}"/>
              </a:ext>
            </a:extLst>
          </p:cNvPr>
          <p:cNvSpPr>
            <a:spLocks noGrp="1"/>
          </p:cNvSpPr>
          <p:nvPr>
            <p:ph type="title"/>
          </p:nvPr>
        </p:nvSpPr>
        <p:spPr/>
        <p:txBody>
          <a:bodyPr/>
          <a:lstStyle/>
          <a:p>
            <a:r>
              <a:rPr lang="en-US" dirty="0" err="1"/>
              <a:t>Evaluare</a:t>
            </a:r>
            <a:r>
              <a:rPr lang="en-US" dirty="0"/>
              <a:t> - 3</a:t>
            </a:r>
          </a:p>
        </p:txBody>
      </p:sp>
      <p:sp>
        <p:nvSpPr>
          <p:cNvPr id="3" name="Content Placeholder 2">
            <a:extLst>
              <a:ext uri="{FF2B5EF4-FFF2-40B4-BE49-F238E27FC236}">
                <a16:creationId xmlns:a16="http://schemas.microsoft.com/office/drawing/2014/main" id="{1CED3A5A-8708-0A41-856C-ED4D194BB919}"/>
              </a:ext>
            </a:extLst>
          </p:cNvPr>
          <p:cNvSpPr>
            <a:spLocks noGrp="1"/>
          </p:cNvSpPr>
          <p:nvPr>
            <p:ph idx="1"/>
          </p:nvPr>
        </p:nvSpPr>
        <p:spPr/>
        <p:txBody>
          <a:bodyPr>
            <a:normAutofit fontScale="70000" lnSpcReduction="20000"/>
          </a:bodyPr>
          <a:lstStyle/>
          <a:p>
            <a:r>
              <a:rPr lang="ro-RO" dirty="0"/>
              <a:t>Pentru a obține punctele pentru proiect:</a:t>
            </a:r>
          </a:p>
          <a:p>
            <a:pPr lvl="1"/>
            <a:r>
              <a:rPr lang="ro-RO" dirty="0"/>
              <a:t>Utilizarea </a:t>
            </a:r>
            <a:r>
              <a:rPr lang="ro-RO" b="1" dirty="0"/>
              <a:t>MQTT </a:t>
            </a:r>
            <a:r>
              <a:rPr lang="ro-RO" dirty="0"/>
              <a:t>pentru comunicarea cu aplicația voastră +1.5 puncta</a:t>
            </a:r>
          </a:p>
          <a:p>
            <a:pPr lvl="1"/>
            <a:r>
              <a:rPr lang="ro-RO" b="1" dirty="0"/>
              <a:t>Al treilea și al patrulea input buffer </a:t>
            </a:r>
            <a:r>
              <a:rPr lang="ro-RO" dirty="0"/>
              <a:t>câte +0.5 puncte (de validat cu noi </a:t>
            </a:r>
          </a:p>
          <a:p>
            <a:pPr lvl="1"/>
            <a:r>
              <a:rPr lang="ro-RO" b="1" dirty="0" err="1"/>
              <a:t>Swappable</a:t>
            </a:r>
            <a:r>
              <a:rPr lang="ro-RO" b="1" dirty="0"/>
              <a:t> </a:t>
            </a:r>
            <a:r>
              <a:rPr lang="ro-RO" b="1" dirty="0" err="1"/>
              <a:t>apps</a:t>
            </a:r>
            <a:r>
              <a:rPr lang="ro-RO" dirty="0"/>
              <a:t> +2 pct. Echipa voastră poate să “se alieze” cu altă echipă, iar programele făcute de cele două echipe să fie </a:t>
            </a:r>
            <a:r>
              <a:rPr lang="ro-RO" dirty="0" err="1"/>
              <a:t>swappable</a:t>
            </a:r>
            <a:r>
              <a:rPr lang="ro-RO" dirty="0"/>
              <a:t>. Astfel, dacă am un server care comunică cu </a:t>
            </a:r>
            <a:r>
              <a:rPr lang="ro-RO" dirty="0" err="1"/>
              <a:t>deviceul</a:t>
            </a:r>
            <a:r>
              <a:rPr lang="ro-RO" dirty="0"/>
              <a:t> echipei 1, pe baza specificației de comunicare descrisă de aceștia, iar cineva înlocuiește </a:t>
            </a:r>
            <a:r>
              <a:rPr lang="ro-RO" dirty="0" err="1"/>
              <a:t>device</a:t>
            </a:r>
            <a:r>
              <a:rPr lang="ro-RO" dirty="0"/>
              <a:t>-ul (sau programul de pe </a:t>
            </a:r>
            <a:r>
              <a:rPr lang="ro-RO" dirty="0" err="1"/>
              <a:t>device</a:t>
            </a:r>
            <a:r>
              <a:rPr lang="ro-RO" dirty="0"/>
              <a:t>), cu cel al echipei 2 atunci specificația de comunicare descrisă de echipa 1, va funcționa în continuare complet și corect și cu acest al doilea </a:t>
            </a:r>
            <a:r>
              <a:rPr lang="ro-RO" dirty="0" err="1"/>
              <a:t>device</a:t>
            </a:r>
            <a:r>
              <a:rPr lang="ro-RO" dirty="0"/>
              <a:t>. Dacă acest lucru este bijectiv, adică se schimbă rolurile între echipele 1 și 2, iar rezultatul este același, atunci cele două programe sunt </a:t>
            </a:r>
            <a:r>
              <a:rPr lang="ro-RO" dirty="0" err="1"/>
              <a:t>swappable</a:t>
            </a:r>
            <a:r>
              <a:rPr lang="ro-RO" dirty="0"/>
              <a:t>. Aveți grijă ca cele două </a:t>
            </a:r>
            <a:r>
              <a:rPr lang="ro-RO" dirty="0" err="1"/>
              <a:t>device</a:t>
            </a:r>
            <a:r>
              <a:rPr lang="ro-RO" dirty="0"/>
              <a:t>-uri să nu „semene între ele ca funcționalități” ;). De exemplu:</a:t>
            </a:r>
          </a:p>
          <a:p>
            <a:pPr lvl="2"/>
            <a:r>
              <a:rPr lang="ro-RO" dirty="0"/>
              <a:t>Nu e ok să am două </a:t>
            </a:r>
            <a:r>
              <a:rPr lang="ro-RO" dirty="0" err="1"/>
              <a:t>device</a:t>
            </a:r>
            <a:r>
              <a:rPr lang="ro-RO" dirty="0"/>
              <a:t>-uri, în care unul rotește imaginea la stânga, iar celălalt la dreapta</a:t>
            </a:r>
          </a:p>
          <a:p>
            <a:pPr lvl="2"/>
            <a:r>
              <a:rPr lang="ro-RO" dirty="0"/>
              <a:t>E ok ca unul dintre </a:t>
            </a:r>
            <a:r>
              <a:rPr lang="ro-RO" dirty="0" err="1"/>
              <a:t>device</a:t>
            </a:r>
            <a:r>
              <a:rPr lang="ro-RO" dirty="0"/>
              <a:t>-uri să „cripteze” o imagine, iar celălalt să eticheteze imaginea (cu AI sau nu) </a:t>
            </a:r>
          </a:p>
        </p:txBody>
      </p:sp>
      <p:sp>
        <p:nvSpPr>
          <p:cNvPr id="4" name="Footer Placeholder 3">
            <a:extLst>
              <a:ext uri="{FF2B5EF4-FFF2-40B4-BE49-F238E27FC236}">
                <a16:creationId xmlns:a16="http://schemas.microsoft.com/office/drawing/2014/main" id="{14AEA2BF-E355-5F49-9E60-F6570738BA05}"/>
              </a:ext>
            </a:extLst>
          </p:cNvPr>
          <p:cNvSpPr>
            <a:spLocks noGrp="1"/>
          </p:cNvSpPr>
          <p:nvPr>
            <p:ph type="ftr" sz="quarter" idx="11"/>
          </p:nvPr>
        </p:nvSpPr>
        <p:spPr/>
        <p:txBody>
          <a:bodyPr/>
          <a:lstStyle/>
          <a:p>
            <a:r>
              <a:rPr lang="en-US"/>
              <a:t>Ingineria Programării - Curs 1</a:t>
            </a:r>
          </a:p>
        </p:txBody>
      </p:sp>
      <p:sp>
        <p:nvSpPr>
          <p:cNvPr id="5" name="Slide Number Placeholder 4">
            <a:extLst>
              <a:ext uri="{FF2B5EF4-FFF2-40B4-BE49-F238E27FC236}">
                <a16:creationId xmlns:a16="http://schemas.microsoft.com/office/drawing/2014/main" id="{37DC890E-0B0D-4940-B5A4-41D36E9DE12F}"/>
              </a:ext>
            </a:extLst>
          </p:cNvPr>
          <p:cNvSpPr>
            <a:spLocks noGrp="1"/>
          </p:cNvSpPr>
          <p:nvPr>
            <p:ph type="sldNum" sz="quarter" idx="12"/>
          </p:nvPr>
        </p:nvSpPr>
        <p:spPr/>
        <p:txBody>
          <a:bodyPr/>
          <a:lstStyle/>
          <a:p>
            <a:fld id="{B2DC25EE-239B-4C5F-AAD1-255A7D5F1EE2}" type="slidenum">
              <a:rPr lang="en-US" smtClean="0"/>
              <a:t>13</a:t>
            </a:fld>
            <a:endParaRPr lang="en-US"/>
          </a:p>
        </p:txBody>
      </p:sp>
    </p:spTree>
    <p:extLst>
      <p:ext uri="{BB962C8B-B14F-4D97-AF65-F5344CB8AC3E}">
        <p14:creationId xmlns:p14="http://schemas.microsoft.com/office/powerpoint/2010/main" val="1544421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BFC3-D7A6-F945-AC5D-30E8E4D3EE40}"/>
              </a:ext>
            </a:extLst>
          </p:cNvPr>
          <p:cNvSpPr>
            <a:spLocks noGrp="1"/>
          </p:cNvSpPr>
          <p:nvPr>
            <p:ph type="title"/>
          </p:nvPr>
        </p:nvSpPr>
        <p:spPr/>
        <p:txBody>
          <a:bodyPr/>
          <a:lstStyle/>
          <a:p>
            <a:r>
              <a:rPr lang="en-US" dirty="0" err="1"/>
              <a:t>Evaluare</a:t>
            </a:r>
            <a:r>
              <a:rPr lang="en-US" dirty="0"/>
              <a:t> - 4</a:t>
            </a:r>
          </a:p>
        </p:txBody>
      </p:sp>
      <p:sp>
        <p:nvSpPr>
          <p:cNvPr id="3" name="Content Placeholder 2">
            <a:extLst>
              <a:ext uri="{FF2B5EF4-FFF2-40B4-BE49-F238E27FC236}">
                <a16:creationId xmlns:a16="http://schemas.microsoft.com/office/drawing/2014/main" id="{933C1B19-FD18-724A-8C2B-AAB5D516B38E}"/>
              </a:ext>
            </a:extLst>
          </p:cNvPr>
          <p:cNvSpPr>
            <a:spLocks noGrp="1"/>
          </p:cNvSpPr>
          <p:nvPr>
            <p:ph idx="1"/>
          </p:nvPr>
        </p:nvSpPr>
        <p:spPr/>
        <p:txBody>
          <a:bodyPr>
            <a:normAutofit lnSpcReduction="10000"/>
          </a:bodyPr>
          <a:lstStyle/>
          <a:p>
            <a:r>
              <a:rPr lang="en-US" b="1" dirty="0"/>
              <a:t>Stateful app </a:t>
            </a:r>
            <a:r>
              <a:rPr lang="en-US" dirty="0"/>
              <a:t>+ 1p </a:t>
            </a:r>
            <a:r>
              <a:rPr lang="en-US" dirty="0" err="1"/>
              <a:t>Dacă</a:t>
            </a:r>
            <a:r>
              <a:rPr lang="en-US" dirty="0"/>
              <a:t> </a:t>
            </a:r>
            <a:r>
              <a:rPr lang="en-US" dirty="0" err="1"/>
              <a:t>aplicația</a:t>
            </a:r>
            <a:r>
              <a:rPr lang="en-US" dirty="0"/>
              <a:t> </a:t>
            </a:r>
            <a:r>
              <a:rPr lang="en-US" dirty="0" err="1"/>
              <a:t>voastră</a:t>
            </a:r>
            <a:r>
              <a:rPr lang="en-US" dirty="0"/>
              <a:t> </a:t>
            </a:r>
            <a:r>
              <a:rPr lang="en-US" dirty="0" err="1"/>
              <a:t>implementează</a:t>
            </a:r>
            <a:r>
              <a:rPr lang="en-US" dirty="0"/>
              <a:t> </a:t>
            </a:r>
            <a:r>
              <a:rPr lang="en-US" dirty="0" err="1"/>
              <a:t>funcțioanlități</a:t>
            </a:r>
            <a:r>
              <a:rPr lang="en-US" dirty="0"/>
              <a:t> stateful. O </a:t>
            </a:r>
            <a:r>
              <a:rPr lang="en-US" dirty="0" err="1"/>
              <a:t>funcțioanlitate</a:t>
            </a:r>
            <a:r>
              <a:rPr lang="en-US" dirty="0"/>
              <a:t> </a:t>
            </a:r>
            <a:r>
              <a:rPr lang="en-US" dirty="0" err="1"/>
              <a:t>este</a:t>
            </a:r>
            <a:r>
              <a:rPr lang="en-US" dirty="0"/>
              <a:t> stateful, </a:t>
            </a:r>
            <a:r>
              <a:rPr lang="en-US" dirty="0" err="1"/>
              <a:t>dacă</a:t>
            </a:r>
            <a:r>
              <a:rPr lang="en-US" dirty="0"/>
              <a:t> </a:t>
            </a:r>
            <a:r>
              <a:rPr lang="en-US" dirty="0" err="1"/>
              <a:t>pentru</a:t>
            </a:r>
            <a:r>
              <a:rPr lang="en-US" dirty="0"/>
              <a:t> </a:t>
            </a:r>
            <a:r>
              <a:rPr lang="en-US" dirty="0" err="1"/>
              <a:t>același</a:t>
            </a:r>
            <a:r>
              <a:rPr lang="en-US" dirty="0"/>
              <a:t> input </a:t>
            </a:r>
            <a:r>
              <a:rPr lang="en-US" dirty="0" err="1"/>
              <a:t>dat</a:t>
            </a:r>
            <a:r>
              <a:rPr lang="en-US" dirty="0"/>
              <a:t> </a:t>
            </a:r>
            <a:r>
              <a:rPr lang="en-US" dirty="0" err="1"/>
              <a:t>aplicației</a:t>
            </a:r>
            <a:r>
              <a:rPr lang="en-US" dirty="0"/>
              <a:t>, </a:t>
            </a:r>
            <a:r>
              <a:rPr lang="en-US" dirty="0" err="1"/>
              <a:t>outputul</a:t>
            </a:r>
            <a:r>
              <a:rPr lang="en-US" dirty="0"/>
              <a:t> </a:t>
            </a:r>
            <a:r>
              <a:rPr lang="en-US" dirty="0" err="1"/>
              <a:t>poate</a:t>
            </a:r>
            <a:r>
              <a:rPr lang="en-US" dirty="0"/>
              <a:t> fi </a:t>
            </a:r>
            <a:r>
              <a:rPr lang="en-US" dirty="0" err="1"/>
              <a:t>diferit</a:t>
            </a:r>
            <a:r>
              <a:rPr lang="en-US" dirty="0"/>
              <a:t> din </a:t>
            </a:r>
            <a:r>
              <a:rPr lang="en-US" dirty="0" err="1"/>
              <a:t>cauza</a:t>
            </a:r>
            <a:r>
              <a:rPr lang="en-US" dirty="0"/>
              <a:t> </a:t>
            </a:r>
            <a:r>
              <a:rPr lang="en-US" dirty="0" err="1"/>
              <a:t>unui</a:t>
            </a:r>
            <a:r>
              <a:rPr lang="en-US" dirty="0"/>
              <a:t> input </a:t>
            </a:r>
            <a:r>
              <a:rPr lang="en-US" dirty="0" err="1"/>
              <a:t>dat</a:t>
            </a:r>
            <a:r>
              <a:rPr lang="en-US" dirty="0"/>
              <a:t> anterior. De </a:t>
            </a:r>
            <a:r>
              <a:rPr lang="en-US" dirty="0" err="1"/>
              <a:t>exemplu</a:t>
            </a:r>
            <a:r>
              <a:rPr lang="en-US" dirty="0"/>
              <a:t> </a:t>
            </a:r>
            <a:r>
              <a:rPr lang="en-US" dirty="0" err="1"/>
              <a:t>aplicația</a:t>
            </a:r>
            <a:r>
              <a:rPr lang="en-US" dirty="0"/>
              <a:t> are </a:t>
            </a:r>
            <a:r>
              <a:rPr lang="en-US" dirty="0" err="1"/>
              <a:t>niște</a:t>
            </a:r>
            <a:r>
              <a:rPr lang="en-US" dirty="0"/>
              <a:t> </a:t>
            </a:r>
            <a:r>
              <a:rPr lang="en-US" dirty="0" err="1"/>
              <a:t>valori</a:t>
            </a:r>
            <a:r>
              <a:rPr lang="en-US" dirty="0"/>
              <a:t> default, </a:t>
            </a:r>
            <a:r>
              <a:rPr lang="en-US" dirty="0" err="1"/>
              <a:t>îi</a:t>
            </a:r>
            <a:r>
              <a:rPr lang="en-US" dirty="0"/>
              <a:t> pot da un request </a:t>
            </a:r>
            <a:r>
              <a:rPr lang="en-US" dirty="0" err="1"/>
              <a:t>prin</a:t>
            </a:r>
            <a:r>
              <a:rPr lang="en-US" dirty="0"/>
              <a:t> care </a:t>
            </a:r>
            <a:r>
              <a:rPr lang="en-US" dirty="0" err="1"/>
              <a:t>să</a:t>
            </a:r>
            <a:r>
              <a:rPr lang="en-US" dirty="0"/>
              <a:t> </a:t>
            </a:r>
            <a:r>
              <a:rPr lang="en-US" dirty="0" err="1"/>
              <a:t>îi</a:t>
            </a:r>
            <a:r>
              <a:rPr lang="en-US" dirty="0"/>
              <a:t> </a:t>
            </a:r>
            <a:r>
              <a:rPr lang="en-US" dirty="0" err="1"/>
              <a:t>schimb</a:t>
            </a:r>
            <a:r>
              <a:rPr lang="en-US" dirty="0"/>
              <a:t> </a:t>
            </a:r>
            <a:r>
              <a:rPr lang="en-US" dirty="0" err="1"/>
              <a:t>acele</a:t>
            </a:r>
            <a:r>
              <a:rPr lang="en-US" dirty="0"/>
              <a:t> </a:t>
            </a:r>
            <a:r>
              <a:rPr lang="en-US" dirty="0" err="1"/>
              <a:t>valori</a:t>
            </a:r>
            <a:r>
              <a:rPr lang="en-US" dirty="0"/>
              <a:t> „de </a:t>
            </a:r>
            <a:r>
              <a:rPr lang="en-US" dirty="0" err="1"/>
              <a:t>sistem</a:t>
            </a:r>
            <a:r>
              <a:rPr lang="en-US" dirty="0"/>
              <a:t>”. </a:t>
            </a:r>
            <a:r>
              <a:rPr lang="en-US" dirty="0" err="1"/>
              <a:t>Apoi</a:t>
            </a:r>
            <a:r>
              <a:rPr lang="en-US" dirty="0"/>
              <a:t>, </a:t>
            </a:r>
            <a:r>
              <a:rPr lang="en-US" dirty="0" err="1"/>
              <a:t>pentru</a:t>
            </a:r>
            <a:r>
              <a:rPr lang="en-US" dirty="0"/>
              <a:t> un input </a:t>
            </a:r>
            <a:r>
              <a:rPr lang="en-US" dirty="0" err="1"/>
              <a:t>dat</a:t>
            </a:r>
            <a:r>
              <a:rPr lang="en-US" dirty="0"/>
              <a:t> </a:t>
            </a:r>
            <a:r>
              <a:rPr lang="en-US" dirty="0" err="1"/>
              <a:t>aplicației</a:t>
            </a:r>
            <a:r>
              <a:rPr lang="en-US" dirty="0"/>
              <a:t>, </a:t>
            </a:r>
            <a:r>
              <a:rPr lang="en-US" dirty="0" err="1"/>
              <a:t>să</a:t>
            </a:r>
            <a:r>
              <a:rPr lang="en-US" dirty="0"/>
              <a:t> se </a:t>
            </a:r>
            <a:r>
              <a:rPr lang="en-US" dirty="0" err="1"/>
              <a:t>genereze</a:t>
            </a:r>
            <a:r>
              <a:rPr lang="en-US" dirty="0"/>
              <a:t> un output </a:t>
            </a:r>
            <a:r>
              <a:rPr lang="en-US" dirty="0" err="1"/>
              <a:t>diferit</a:t>
            </a:r>
            <a:r>
              <a:rPr lang="en-US" dirty="0"/>
              <a:t> </a:t>
            </a:r>
            <a:r>
              <a:rPr lang="en-US" dirty="0" err="1"/>
              <a:t>în</a:t>
            </a:r>
            <a:r>
              <a:rPr lang="en-US" dirty="0"/>
              <a:t> </a:t>
            </a:r>
            <a:r>
              <a:rPr lang="en-US" dirty="0" err="1"/>
              <a:t>funcție</a:t>
            </a:r>
            <a:r>
              <a:rPr lang="en-US" dirty="0"/>
              <a:t> de </a:t>
            </a:r>
            <a:r>
              <a:rPr lang="en-US" dirty="0" err="1"/>
              <a:t>valoarea</a:t>
            </a:r>
            <a:r>
              <a:rPr lang="en-US" dirty="0"/>
              <a:t> de </a:t>
            </a:r>
            <a:r>
              <a:rPr lang="en-US" dirty="0" err="1"/>
              <a:t>sistem</a:t>
            </a:r>
            <a:r>
              <a:rPr lang="en-US" dirty="0"/>
              <a:t> anterior </a:t>
            </a:r>
            <a:r>
              <a:rPr lang="en-US" dirty="0" err="1"/>
              <a:t>menționată</a:t>
            </a:r>
            <a:r>
              <a:rPr lang="en-US" dirty="0"/>
              <a:t>.</a:t>
            </a:r>
          </a:p>
        </p:txBody>
      </p:sp>
      <p:sp>
        <p:nvSpPr>
          <p:cNvPr id="4" name="Footer Placeholder 3">
            <a:extLst>
              <a:ext uri="{FF2B5EF4-FFF2-40B4-BE49-F238E27FC236}">
                <a16:creationId xmlns:a16="http://schemas.microsoft.com/office/drawing/2014/main" id="{1F0BDBA6-8216-FA47-9C33-0675FDD5BEC9}"/>
              </a:ext>
            </a:extLst>
          </p:cNvPr>
          <p:cNvSpPr>
            <a:spLocks noGrp="1"/>
          </p:cNvSpPr>
          <p:nvPr>
            <p:ph type="ftr" sz="quarter" idx="11"/>
          </p:nvPr>
        </p:nvSpPr>
        <p:spPr/>
        <p:txBody>
          <a:bodyPr/>
          <a:lstStyle/>
          <a:p>
            <a:r>
              <a:rPr lang="en-US"/>
              <a:t>Ingineria Programării - Curs 1</a:t>
            </a:r>
          </a:p>
        </p:txBody>
      </p:sp>
      <p:sp>
        <p:nvSpPr>
          <p:cNvPr id="5" name="Slide Number Placeholder 4">
            <a:extLst>
              <a:ext uri="{FF2B5EF4-FFF2-40B4-BE49-F238E27FC236}">
                <a16:creationId xmlns:a16="http://schemas.microsoft.com/office/drawing/2014/main" id="{4762A600-9F4E-6B4D-816E-33503F483C4F}"/>
              </a:ext>
            </a:extLst>
          </p:cNvPr>
          <p:cNvSpPr>
            <a:spLocks noGrp="1"/>
          </p:cNvSpPr>
          <p:nvPr>
            <p:ph type="sldNum" sz="quarter" idx="12"/>
          </p:nvPr>
        </p:nvSpPr>
        <p:spPr/>
        <p:txBody>
          <a:bodyPr/>
          <a:lstStyle/>
          <a:p>
            <a:fld id="{B2DC25EE-239B-4C5F-AAD1-255A7D5F1EE2}" type="slidenum">
              <a:rPr lang="en-US" smtClean="0"/>
              <a:t>14</a:t>
            </a:fld>
            <a:endParaRPr lang="en-US"/>
          </a:p>
        </p:txBody>
      </p:sp>
    </p:spTree>
    <p:extLst>
      <p:ext uri="{BB962C8B-B14F-4D97-AF65-F5344CB8AC3E}">
        <p14:creationId xmlns:p14="http://schemas.microsoft.com/office/powerpoint/2010/main" val="606680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A9A0-81C9-344E-BD49-F0CF25860220}"/>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339B68D8-BAC1-C141-8815-49BD76526FF0}"/>
              </a:ext>
            </a:extLst>
          </p:cNvPr>
          <p:cNvSpPr>
            <a:spLocks noGrp="1"/>
          </p:cNvSpPr>
          <p:nvPr>
            <p:ph idx="1"/>
          </p:nvPr>
        </p:nvSpPr>
        <p:spPr/>
        <p:txBody>
          <a:bodyPr/>
          <a:lstStyle/>
          <a:p>
            <a:r>
              <a:rPr lang="en-US" dirty="0"/>
              <a:t>Cum </a:t>
            </a:r>
            <a:r>
              <a:rPr lang="en-US" dirty="0" err="1"/>
              <a:t>să</a:t>
            </a:r>
            <a:r>
              <a:rPr lang="en-US" dirty="0"/>
              <a:t> ne </a:t>
            </a:r>
            <a:r>
              <a:rPr lang="en-US" dirty="0" err="1"/>
              <a:t>vină</a:t>
            </a:r>
            <a:r>
              <a:rPr lang="en-US" dirty="0"/>
              <a:t> o idee de </a:t>
            </a:r>
            <a:r>
              <a:rPr lang="en-US" dirty="0" err="1"/>
              <a:t>proiect</a:t>
            </a:r>
            <a:r>
              <a:rPr lang="en-US" dirty="0"/>
              <a:t>?</a:t>
            </a:r>
          </a:p>
          <a:p>
            <a:pPr lvl="1"/>
            <a:r>
              <a:rPr lang="en-US" dirty="0" err="1"/>
              <a:t>Uitați-vă</a:t>
            </a:r>
            <a:r>
              <a:rPr lang="en-US" dirty="0"/>
              <a:t> </a:t>
            </a:r>
            <a:r>
              <a:rPr lang="en-US" dirty="0" err="1"/>
              <a:t>în</a:t>
            </a:r>
            <a:r>
              <a:rPr lang="en-US" dirty="0"/>
              <a:t> </a:t>
            </a:r>
            <a:r>
              <a:rPr lang="en-US" dirty="0" err="1"/>
              <a:t>jurul</a:t>
            </a:r>
            <a:r>
              <a:rPr lang="en-US" dirty="0"/>
              <a:t> </a:t>
            </a:r>
            <a:r>
              <a:rPr lang="en-US" dirty="0" err="1"/>
              <a:t>vostru</a:t>
            </a:r>
            <a:r>
              <a:rPr lang="en-US" dirty="0"/>
              <a:t>, </a:t>
            </a:r>
            <a:r>
              <a:rPr lang="en-US" dirty="0" err="1"/>
              <a:t>găsiți</a:t>
            </a:r>
            <a:r>
              <a:rPr lang="en-US" dirty="0"/>
              <a:t> device-</a:t>
            </a:r>
            <a:r>
              <a:rPr lang="en-US" dirty="0" err="1"/>
              <a:t>uri</a:t>
            </a:r>
            <a:r>
              <a:rPr lang="en-US" dirty="0"/>
              <a:t> dumb din casa </a:t>
            </a:r>
            <a:r>
              <a:rPr lang="en-US" dirty="0" err="1"/>
              <a:t>voastră</a:t>
            </a:r>
            <a:r>
              <a:rPr lang="en-US" dirty="0"/>
              <a:t>. </a:t>
            </a:r>
            <a:r>
              <a:rPr lang="en-US" dirty="0" err="1"/>
              <a:t>Puneți-vă</a:t>
            </a:r>
            <a:r>
              <a:rPr lang="en-US" dirty="0"/>
              <a:t> </a:t>
            </a:r>
            <a:r>
              <a:rPr lang="en-US" dirty="0" err="1"/>
              <a:t>în</a:t>
            </a:r>
            <a:r>
              <a:rPr lang="en-US" dirty="0"/>
              <a:t> </a:t>
            </a:r>
            <a:r>
              <a:rPr lang="en-US" dirty="0" err="1"/>
              <a:t>rolul</a:t>
            </a:r>
            <a:r>
              <a:rPr lang="en-US" dirty="0"/>
              <a:t> de a </a:t>
            </a:r>
            <a:r>
              <a:rPr lang="en-US" dirty="0" err="1"/>
              <a:t>crea</a:t>
            </a:r>
            <a:r>
              <a:rPr lang="en-US" dirty="0"/>
              <a:t> un software al </a:t>
            </a:r>
            <a:r>
              <a:rPr lang="en-US" dirty="0" err="1"/>
              <a:t>acelui</a:t>
            </a:r>
            <a:r>
              <a:rPr lang="en-US" dirty="0"/>
              <a:t> device care </a:t>
            </a:r>
            <a:r>
              <a:rPr lang="en-US" dirty="0" err="1"/>
              <a:t>să</a:t>
            </a:r>
            <a:r>
              <a:rPr lang="en-US" dirty="0"/>
              <a:t> </a:t>
            </a:r>
            <a:r>
              <a:rPr lang="en-US" dirty="0" err="1"/>
              <a:t>îl</a:t>
            </a:r>
            <a:r>
              <a:rPr lang="en-US" dirty="0"/>
              <a:t> </a:t>
            </a:r>
            <a:r>
              <a:rPr lang="en-US" dirty="0" err="1"/>
              <a:t>facă</a:t>
            </a:r>
            <a:r>
              <a:rPr lang="en-US" dirty="0"/>
              <a:t> „smart”. Precum: </a:t>
            </a:r>
            <a:r>
              <a:rPr lang="en-US" dirty="0" err="1"/>
              <a:t>cuptor</a:t>
            </a:r>
            <a:r>
              <a:rPr lang="en-US" dirty="0"/>
              <a:t> cu </a:t>
            </a:r>
            <a:r>
              <a:rPr lang="en-US" dirty="0" err="1"/>
              <a:t>microunde</a:t>
            </a:r>
            <a:r>
              <a:rPr lang="en-US" dirty="0"/>
              <a:t>, </a:t>
            </a:r>
            <a:r>
              <a:rPr lang="en-US" dirty="0" err="1"/>
              <a:t>espresor</a:t>
            </a:r>
            <a:r>
              <a:rPr lang="en-US" dirty="0"/>
              <a:t>, </a:t>
            </a:r>
            <a:r>
              <a:rPr lang="en-US" dirty="0" err="1"/>
              <a:t>mașină</a:t>
            </a:r>
            <a:r>
              <a:rPr lang="en-US" dirty="0"/>
              <a:t> de </a:t>
            </a:r>
            <a:r>
              <a:rPr lang="en-US" dirty="0" err="1"/>
              <a:t>spălat</a:t>
            </a:r>
            <a:r>
              <a:rPr lang="en-US" dirty="0"/>
              <a:t> etc. </a:t>
            </a:r>
          </a:p>
        </p:txBody>
      </p:sp>
      <p:sp>
        <p:nvSpPr>
          <p:cNvPr id="4" name="Footer Placeholder 3">
            <a:extLst>
              <a:ext uri="{FF2B5EF4-FFF2-40B4-BE49-F238E27FC236}">
                <a16:creationId xmlns:a16="http://schemas.microsoft.com/office/drawing/2014/main" id="{E063AC88-E8BA-C64C-AFC7-091222B887D3}"/>
              </a:ext>
            </a:extLst>
          </p:cNvPr>
          <p:cNvSpPr>
            <a:spLocks noGrp="1"/>
          </p:cNvSpPr>
          <p:nvPr>
            <p:ph type="ftr" sz="quarter" idx="11"/>
          </p:nvPr>
        </p:nvSpPr>
        <p:spPr/>
        <p:txBody>
          <a:bodyPr/>
          <a:lstStyle/>
          <a:p>
            <a:r>
              <a:rPr lang="en-US"/>
              <a:t>Ingineria Programării - Curs 1</a:t>
            </a:r>
          </a:p>
        </p:txBody>
      </p:sp>
      <p:sp>
        <p:nvSpPr>
          <p:cNvPr id="5" name="Slide Number Placeholder 4">
            <a:extLst>
              <a:ext uri="{FF2B5EF4-FFF2-40B4-BE49-F238E27FC236}">
                <a16:creationId xmlns:a16="http://schemas.microsoft.com/office/drawing/2014/main" id="{C9219F06-3B1A-714D-B751-3FF50AC0DCEA}"/>
              </a:ext>
            </a:extLst>
          </p:cNvPr>
          <p:cNvSpPr>
            <a:spLocks noGrp="1"/>
          </p:cNvSpPr>
          <p:nvPr>
            <p:ph type="sldNum" sz="quarter" idx="12"/>
          </p:nvPr>
        </p:nvSpPr>
        <p:spPr/>
        <p:txBody>
          <a:bodyPr/>
          <a:lstStyle/>
          <a:p>
            <a:fld id="{B2DC25EE-239B-4C5F-AAD1-255A7D5F1EE2}" type="slidenum">
              <a:rPr lang="en-US" smtClean="0"/>
              <a:t>15</a:t>
            </a:fld>
            <a:endParaRPr lang="en-US"/>
          </a:p>
        </p:txBody>
      </p:sp>
    </p:spTree>
    <p:extLst>
      <p:ext uri="{BB962C8B-B14F-4D97-AF65-F5344CB8AC3E}">
        <p14:creationId xmlns:p14="http://schemas.microsoft.com/office/powerpoint/2010/main" val="1461287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D9C2-3D0C-064D-8BF5-DCF4932E8E83}"/>
              </a:ext>
            </a:extLst>
          </p:cNvPr>
          <p:cNvSpPr>
            <a:spLocks noGrp="1"/>
          </p:cNvSpPr>
          <p:nvPr>
            <p:ph type="title"/>
          </p:nvPr>
        </p:nvSpPr>
        <p:spPr/>
        <p:txBody>
          <a:bodyPr/>
          <a:lstStyle/>
          <a:p>
            <a:r>
              <a:rPr lang="en-US" dirty="0" err="1"/>
              <a:t>Exemplu</a:t>
            </a:r>
            <a:r>
              <a:rPr lang="en-US" dirty="0"/>
              <a:t> de </a:t>
            </a:r>
            <a:r>
              <a:rPr lang="en-US" dirty="0" err="1"/>
              <a:t>aplicație</a:t>
            </a:r>
            <a:endParaRPr lang="en-US" dirty="0"/>
          </a:p>
        </p:txBody>
      </p:sp>
      <p:sp>
        <p:nvSpPr>
          <p:cNvPr id="4" name="Footer Placeholder 3">
            <a:extLst>
              <a:ext uri="{FF2B5EF4-FFF2-40B4-BE49-F238E27FC236}">
                <a16:creationId xmlns:a16="http://schemas.microsoft.com/office/drawing/2014/main" id="{2165831C-B09B-D64F-BF42-E122875B58FF}"/>
              </a:ext>
            </a:extLst>
          </p:cNvPr>
          <p:cNvSpPr>
            <a:spLocks noGrp="1"/>
          </p:cNvSpPr>
          <p:nvPr>
            <p:ph type="ftr" sz="quarter" idx="11"/>
          </p:nvPr>
        </p:nvSpPr>
        <p:spPr/>
        <p:txBody>
          <a:bodyPr/>
          <a:lstStyle/>
          <a:p>
            <a:r>
              <a:rPr lang="en-US"/>
              <a:t>Ingineria Programării - Curs 1</a:t>
            </a:r>
          </a:p>
        </p:txBody>
      </p:sp>
      <p:sp>
        <p:nvSpPr>
          <p:cNvPr id="5" name="Slide Number Placeholder 4">
            <a:extLst>
              <a:ext uri="{FF2B5EF4-FFF2-40B4-BE49-F238E27FC236}">
                <a16:creationId xmlns:a16="http://schemas.microsoft.com/office/drawing/2014/main" id="{4B8958EF-3BD1-6343-BC8E-8C1CC82EE3CA}"/>
              </a:ext>
            </a:extLst>
          </p:cNvPr>
          <p:cNvSpPr>
            <a:spLocks noGrp="1"/>
          </p:cNvSpPr>
          <p:nvPr>
            <p:ph type="sldNum" sz="quarter" idx="12"/>
          </p:nvPr>
        </p:nvSpPr>
        <p:spPr/>
        <p:txBody>
          <a:bodyPr/>
          <a:lstStyle/>
          <a:p>
            <a:fld id="{B2DC25EE-239B-4C5F-AAD1-255A7D5F1EE2}" type="slidenum">
              <a:rPr lang="en-US" smtClean="0"/>
              <a:t>16</a:t>
            </a:fld>
            <a:endParaRPr lang="en-US"/>
          </a:p>
        </p:txBody>
      </p:sp>
      <p:pic>
        <p:nvPicPr>
          <p:cNvPr id="3074" name="Picture 2" descr="Image result for microwave">
            <a:extLst>
              <a:ext uri="{FF2B5EF4-FFF2-40B4-BE49-F238E27FC236}">
                <a16:creationId xmlns:a16="http://schemas.microsoft.com/office/drawing/2014/main" id="{D9EA85D3-FF24-5A4F-9053-2238505789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1421" y="2890404"/>
            <a:ext cx="4589157" cy="23037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D76B65-82AD-2745-AAEA-E76A2A7194CE}"/>
              </a:ext>
            </a:extLst>
          </p:cNvPr>
          <p:cNvSpPr txBox="1"/>
          <p:nvPr/>
        </p:nvSpPr>
        <p:spPr>
          <a:xfrm>
            <a:off x="471488" y="6457950"/>
            <a:ext cx="1610377" cy="369332"/>
          </a:xfrm>
          <a:prstGeom prst="rect">
            <a:avLst/>
          </a:prstGeom>
          <a:noFill/>
        </p:spPr>
        <p:txBody>
          <a:bodyPr wrap="none" rtlCol="0">
            <a:spAutoFit/>
          </a:bodyPr>
          <a:lstStyle/>
          <a:p>
            <a:r>
              <a:rPr lang="en-US" dirty="0">
                <a:hlinkClick r:id="rId3"/>
              </a:rPr>
              <a:t>Image source</a:t>
            </a:r>
            <a:endParaRPr lang="en-US" dirty="0"/>
          </a:p>
        </p:txBody>
      </p:sp>
    </p:spTree>
    <p:extLst>
      <p:ext uri="{BB962C8B-B14F-4D97-AF65-F5344CB8AC3E}">
        <p14:creationId xmlns:p14="http://schemas.microsoft.com/office/powerpoint/2010/main" val="377039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5AA6-CE7C-AD4C-8129-BBAA1098CD7F}"/>
              </a:ext>
            </a:extLst>
          </p:cNvPr>
          <p:cNvSpPr>
            <a:spLocks noGrp="1"/>
          </p:cNvSpPr>
          <p:nvPr>
            <p:ph type="title"/>
          </p:nvPr>
        </p:nvSpPr>
        <p:spPr/>
        <p:txBody>
          <a:bodyPr/>
          <a:lstStyle/>
          <a:p>
            <a:r>
              <a:rPr lang="en-US" dirty="0" err="1"/>
              <a:t>Exemplu</a:t>
            </a:r>
            <a:r>
              <a:rPr lang="en-US" dirty="0"/>
              <a:t> de </a:t>
            </a:r>
            <a:r>
              <a:rPr lang="en-US" dirty="0" err="1"/>
              <a:t>aplicație</a:t>
            </a:r>
            <a:endParaRPr lang="en-US" dirty="0"/>
          </a:p>
        </p:txBody>
      </p:sp>
      <p:sp>
        <p:nvSpPr>
          <p:cNvPr id="4" name="Footer Placeholder 3">
            <a:extLst>
              <a:ext uri="{FF2B5EF4-FFF2-40B4-BE49-F238E27FC236}">
                <a16:creationId xmlns:a16="http://schemas.microsoft.com/office/drawing/2014/main" id="{67F03976-75DE-364E-96E6-D9BD76F76C19}"/>
              </a:ext>
            </a:extLst>
          </p:cNvPr>
          <p:cNvSpPr>
            <a:spLocks noGrp="1"/>
          </p:cNvSpPr>
          <p:nvPr>
            <p:ph type="ftr" sz="quarter" idx="11"/>
          </p:nvPr>
        </p:nvSpPr>
        <p:spPr/>
        <p:txBody>
          <a:bodyPr/>
          <a:lstStyle/>
          <a:p>
            <a:r>
              <a:rPr lang="en-US"/>
              <a:t>Ingineria Programării - Curs 1</a:t>
            </a:r>
          </a:p>
        </p:txBody>
      </p:sp>
      <p:sp>
        <p:nvSpPr>
          <p:cNvPr id="5" name="Slide Number Placeholder 4">
            <a:extLst>
              <a:ext uri="{FF2B5EF4-FFF2-40B4-BE49-F238E27FC236}">
                <a16:creationId xmlns:a16="http://schemas.microsoft.com/office/drawing/2014/main" id="{DAC5C4B7-606C-FF4E-9D71-23FA9DD9F2DE}"/>
              </a:ext>
            </a:extLst>
          </p:cNvPr>
          <p:cNvSpPr>
            <a:spLocks noGrp="1"/>
          </p:cNvSpPr>
          <p:nvPr>
            <p:ph type="sldNum" sz="quarter" idx="12"/>
          </p:nvPr>
        </p:nvSpPr>
        <p:spPr/>
        <p:txBody>
          <a:bodyPr/>
          <a:lstStyle/>
          <a:p>
            <a:fld id="{B2DC25EE-239B-4C5F-AAD1-255A7D5F1EE2}" type="slidenum">
              <a:rPr lang="en-US" smtClean="0"/>
              <a:t>17</a:t>
            </a:fld>
            <a:endParaRPr lang="en-US"/>
          </a:p>
        </p:txBody>
      </p:sp>
      <p:pic>
        <p:nvPicPr>
          <p:cNvPr id="9" name="Content Placeholder 8" descr="Diagram&#10;&#10;Description automatically generated">
            <a:extLst>
              <a:ext uri="{FF2B5EF4-FFF2-40B4-BE49-F238E27FC236}">
                <a16:creationId xmlns:a16="http://schemas.microsoft.com/office/drawing/2014/main" id="{0A04F43C-A58C-6443-BD68-81C3FDF42D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8278" y="1566608"/>
            <a:ext cx="7995444" cy="4742752"/>
          </a:xfrm>
        </p:spPr>
      </p:pic>
    </p:spTree>
    <p:extLst>
      <p:ext uri="{BB962C8B-B14F-4D97-AF65-F5344CB8AC3E}">
        <p14:creationId xmlns:p14="http://schemas.microsoft.com/office/powerpoint/2010/main" val="310150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48CF-5545-CA42-A47E-1935E1F0BB1A}"/>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F9A10B10-3722-5B41-8636-5FAAA788FA0F}"/>
              </a:ext>
            </a:extLst>
          </p:cNvPr>
          <p:cNvSpPr>
            <a:spLocks noGrp="1"/>
          </p:cNvSpPr>
          <p:nvPr>
            <p:ph idx="1"/>
          </p:nvPr>
        </p:nvSpPr>
        <p:spPr>
          <a:xfrm>
            <a:off x="1115568" y="2478024"/>
            <a:ext cx="10168128" cy="3878326"/>
          </a:xfrm>
        </p:spPr>
        <p:txBody>
          <a:bodyPr>
            <a:normAutofit fontScale="70000" lnSpcReduction="20000"/>
          </a:bodyPr>
          <a:lstStyle/>
          <a:p>
            <a:r>
              <a:rPr lang="ro-RO" dirty="0"/>
              <a:t>În ianuarie 2021, am scris un articol </a:t>
            </a:r>
            <a:r>
              <a:rPr lang="ro-RO" dirty="0" err="1"/>
              <a:t>știițific</a:t>
            </a:r>
            <a:r>
              <a:rPr lang="ro-RO" dirty="0"/>
              <a:t> pentru </a:t>
            </a:r>
            <a:r>
              <a:rPr lang="ro-RO" dirty="0" err="1"/>
              <a:t>Workshopul</a:t>
            </a:r>
            <a:r>
              <a:rPr lang="ro-RO" dirty="0"/>
              <a:t> </a:t>
            </a:r>
            <a:r>
              <a:rPr lang="ro-RO" u="sng" dirty="0">
                <a:hlinkClick r:id="rId2"/>
              </a:rPr>
              <a:t>SERP4IoT’21</a:t>
            </a:r>
            <a:r>
              <a:rPr lang="ro-RO" dirty="0"/>
              <a:t> numit „</a:t>
            </a:r>
            <a:r>
              <a:rPr lang="ro-RO" i="1" dirty="0" err="1"/>
              <a:t>RiverIoT</a:t>
            </a:r>
            <a:r>
              <a:rPr lang="ro-RO" i="1" dirty="0"/>
              <a:t> - a </a:t>
            </a:r>
            <a:r>
              <a:rPr lang="ro-RO" i="1" dirty="0" err="1"/>
              <a:t>framework</a:t>
            </a:r>
            <a:r>
              <a:rPr lang="ro-RO" i="1" dirty="0"/>
              <a:t> </a:t>
            </a:r>
            <a:r>
              <a:rPr lang="ro-RO" i="1" dirty="0" err="1"/>
              <a:t>proposal</a:t>
            </a:r>
            <a:r>
              <a:rPr lang="ro-RO" i="1" dirty="0"/>
              <a:t> for </a:t>
            </a:r>
            <a:r>
              <a:rPr lang="ro-RO" i="1" dirty="0" err="1"/>
              <a:t>fuzzing</a:t>
            </a:r>
            <a:r>
              <a:rPr lang="ro-RO" i="1" dirty="0"/>
              <a:t> IoT </a:t>
            </a:r>
            <a:r>
              <a:rPr lang="ro-RO" i="1" dirty="0" err="1"/>
              <a:t>applications</a:t>
            </a:r>
            <a:r>
              <a:rPr lang="ro-RO" i="1" dirty="0"/>
              <a:t>”</a:t>
            </a:r>
            <a:r>
              <a:rPr lang="ro-RO" dirty="0"/>
              <a:t>. </a:t>
            </a:r>
          </a:p>
          <a:p>
            <a:r>
              <a:rPr lang="ro-RO" dirty="0"/>
              <a:t>Aplicația River a fost dezvoltată de mai mulți intre cercetătorii Facultății de Matematică și Informatică cât și colaboratori externi, și este o aplicație de </a:t>
            </a:r>
            <a:r>
              <a:rPr lang="ro-RO" dirty="0" err="1"/>
              <a:t>fuzzing</a:t>
            </a:r>
            <a:r>
              <a:rPr lang="ro-RO" dirty="0"/>
              <a:t>. </a:t>
            </a:r>
          </a:p>
          <a:p>
            <a:r>
              <a:rPr lang="ro-RO" dirty="0" err="1"/>
              <a:t>Fuzzing</a:t>
            </a:r>
            <a:r>
              <a:rPr lang="ro-RO" dirty="0"/>
              <a:t>-ul este un mod de a testa o aplicație software prin generarea unui număr cât mai mare de date de intrare, rularea unei aplicații cu respectivele date, și urmărirea erorilor, sau </a:t>
            </a:r>
            <a:r>
              <a:rPr lang="ro-RO" dirty="0" err="1"/>
              <a:t>crashurilor</a:t>
            </a:r>
            <a:r>
              <a:rPr lang="ro-RO" dirty="0"/>
              <a:t> aplicației. </a:t>
            </a:r>
            <a:r>
              <a:rPr lang="ro-RO" dirty="0" err="1"/>
              <a:t>RiverIoT</a:t>
            </a:r>
            <a:r>
              <a:rPr lang="ro-RO" dirty="0"/>
              <a:t> are la bază execuția </a:t>
            </a:r>
            <a:r>
              <a:rPr lang="ro-RO" dirty="0" err="1"/>
              <a:t>concolică</a:t>
            </a:r>
            <a:r>
              <a:rPr lang="ro-RO" dirty="0"/>
              <a:t> și </a:t>
            </a:r>
            <a:r>
              <a:rPr lang="ro-RO" dirty="0" err="1"/>
              <a:t>Reinforcement</a:t>
            </a:r>
            <a:r>
              <a:rPr lang="ro-RO" dirty="0"/>
              <a:t> </a:t>
            </a:r>
            <a:r>
              <a:rPr lang="ro-RO" dirty="0" err="1"/>
              <a:t>Learning</a:t>
            </a:r>
            <a:r>
              <a:rPr lang="ro-RO" dirty="0"/>
              <a:t> (linkuri la final pentru cei curioși).</a:t>
            </a:r>
          </a:p>
          <a:p>
            <a:r>
              <a:rPr lang="ro-RO" dirty="0"/>
              <a:t>Tocmai pentru că e vorba de </a:t>
            </a:r>
            <a:r>
              <a:rPr lang="ro-RO" dirty="0" err="1"/>
              <a:t>device</a:t>
            </a:r>
            <a:r>
              <a:rPr lang="ro-RO" dirty="0"/>
              <a:t>-uri IoT, avem nevoie ca aceste programe să fie compilate într-un binar.</a:t>
            </a:r>
            <a:endParaRPr lang="en-RO" dirty="0"/>
          </a:p>
          <a:p>
            <a:endParaRPr lang="en-US" dirty="0"/>
          </a:p>
        </p:txBody>
      </p:sp>
      <p:sp>
        <p:nvSpPr>
          <p:cNvPr id="4" name="Footer Placeholder 3">
            <a:extLst>
              <a:ext uri="{FF2B5EF4-FFF2-40B4-BE49-F238E27FC236}">
                <a16:creationId xmlns:a16="http://schemas.microsoft.com/office/drawing/2014/main" id="{7AEB0444-5461-764E-95B5-E88D128DD069}"/>
              </a:ext>
            </a:extLst>
          </p:cNvPr>
          <p:cNvSpPr>
            <a:spLocks noGrp="1"/>
          </p:cNvSpPr>
          <p:nvPr>
            <p:ph type="ftr" sz="quarter" idx="11"/>
          </p:nvPr>
        </p:nvSpPr>
        <p:spPr/>
        <p:txBody>
          <a:bodyPr/>
          <a:lstStyle/>
          <a:p>
            <a:r>
              <a:rPr lang="en-US"/>
              <a:t>Ingineria Programării - Curs 1</a:t>
            </a:r>
          </a:p>
        </p:txBody>
      </p:sp>
      <p:sp>
        <p:nvSpPr>
          <p:cNvPr id="5" name="Slide Number Placeholder 4">
            <a:extLst>
              <a:ext uri="{FF2B5EF4-FFF2-40B4-BE49-F238E27FC236}">
                <a16:creationId xmlns:a16="http://schemas.microsoft.com/office/drawing/2014/main" id="{832D74F5-6C40-C74D-94E6-C972BDBDD944}"/>
              </a:ext>
            </a:extLst>
          </p:cNvPr>
          <p:cNvSpPr>
            <a:spLocks noGrp="1"/>
          </p:cNvSpPr>
          <p:nvPr>
            <p:ph type="sldNum" sz="quarter" idx="12"/>
          </p:nvPr>
        </p:nvSpPr>
        <p:spPr/>
        <p:txBody>
          <a:bodyPr/>
          <a:lstStyle/>
          <a:p>
            <a:fld id="{B2DC25EE-239B-4C5F-AAD1-255A7D5F1EE2}" type="slidenum">
              <a:rPr lang="en-US" smtClean="0"/>
              <a:t>18</a:t>
            </a:fld>
            <a:endParaRPr lang="en-US"/>
          </a:p>
        </p:txBody>
      </p:sp>
    </p:spTree>
    <p:extLst>
      <p:ext uri="{BB962C8B-B14F-4D97-AF65-F5344CB8AC3E}">
        <p14:creationId xmlns:p14="http://schemas.microsoft.com/office/powerpoint/2010/main" val="3669494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F978-6885-F742-8902-ADAD8FC59FC8}"/>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A4344F91-C3EC-6140-8CBE-3E4D02ADF9E1}"/>
              </a:ext>
            </a:extLst>
          </p:cNvPr>
          <p:cNvSpPr>
            <a:spLocks noGrp="1"/>
          </p:cNvSpPr>
          <p:nvPr>
            <p:ph idx="1"/>
          </p:nvPr>
        </p:nvSpPr>
        <p:spPr/>
        <p:txBody>
          <a:bodyPr/>
          <a:lstStyle/>
          <a:p>
            <a:r>
              <a:rPr lang="en-US" dirty="0"/>
              <a:t>La </a:t>
            </a:r>
            <a:r>
              <a:rPr lang="en-US" dirty="0" err="1"/>
              <a:t>sfârșitul</a:t>
            </a:r>
            <a:r>
              <a:rPr lang="en-US" dirty="0"/>
              <a:t> </a:t>
            </a:r>
            <a:r>
              <a:rPr lang="en-US" dirty="0" err="1"/>
              <a:t>semestrului</a:t>
            </a:r>
            <a:r>
              <a:rPr lang="en-US" dirty="0"/>
              <a:t> </a:t>
            </a:r>
            <a:r>
              <a:rPr lang="en-US" dirty="0" err="1"/>
              <a:t>programele</a:t>
            </a:r>
            <a:r>
              <a:rPr lang="en-US" dirty="0"/>
              <a:t> care </a:t>
            </a:r>
            <a:r>
              <a:rPr lang="en-US" dirty="0" err="1"/>
              <a:t>vor</a:t>
            </a:r>
            <a:r>
              <a:rPr lang="en-US" dirty="0"/>
              <a:t> fi </a:t>
            </a:r>
            <a:r>
              <a:rPr lang="en-US" dirty="0" err="1"/>
              <a:t>făcute</a:t>
            </a:r>
            <a:r>
              <a:rPr lang="en-US" dirty="0"/>
              <a:t> bine, </a:t>
            </a:r>
            <a:r>
              <a:rPr lang="en-US" dirty="0" err="1"/>
              <a:t>vor</a:t>
            </a:r>
            <a:r>
              <a:rPr lang="en-US" dirty="0"/>
              <a:t> face </a:t>
            </a:r>
            <a:r>
              <a:rPr lang="en-US" dirty="0" err="1"/>
              <a:t>parte</a:t>
            </a:r>
            <a:r>
              <a:rPr lang="en-US" dirty="0"/>
              <a:t> din </a:t>
            </a:r>
            <a:r>
              <a:rPr lang="en-US" dirty="0" err="1"/>
              <a:t>datasetul</a:t>
            </a:r>
            <a:r>
              <a:rPr lang="en-US" dirty="0"/>
              <a:t> de </a:t>
            </a:r>
            <a:r>
              <a:rPr lang="en-US" dirty="0" err="1"/>
              <a:t>programe</a:t>
            </a:r>
            <a:r>
              <a:rPr lang="en-US" dirty="0"/>
              <a:t> IoT, </a:t>
            </a:r>
            <a:r>
              <a:rPr lang="en-US" dirty="0" err="1"/>
              <a:t>iar</a:t>
            </a:r>
            <a:r>
              <a:rPr lang="en-US" dirty="0"/>
              <a:t> </a:t>
            </a:r>
            <a:r>
              <a:rPr lang="en-US" dirty="0" err="1"/>
              <a:t>echipele</a:t>
            </a:r>
            <a:r>
              <a:rPr lang="en-US" dirty="0"/>
              <a:t> respective </a:t>
            </a:r>
            <a:r>
              <a:rPr lang="en-US" dirty="0" err="1"/>
              <a:t>vor</a:t>
            </a:r>
            <a:r>
              <a:rPr lang="en-US" dirty="0"/>
              <a:t> face </a:t>
            </a:r>
            <a:r>
              <a:rPr lang="en-US" dirty="0" err="1"/>
              <a:t>parte</a:t>
            </a:r>
            <a:r>
              <a:rPr lang="en-US" dirty="0"/>
              <a:t> din acknowledgements </a:t>
            </a:r>
            <a:r>
              <a:rPr lang="en-US" dirty="0" err="1"/>
              <a:t>în</a:t>
            </a:r>
            <a:r>
              <a:rPr lang="en-US" dirty="0"/>
              <a:t> </a:t>
            </a:r>
            <a:r>
              <a:rPr lang="en-US" dirty="0" err="1"/>
              <a:t>paperul</a:t>
            </a:r>
            <a:r>
              <a:rPr lang="en-US" dirty="0"/>
              <a:t> pe care </a:t>
            </a:r>
            <a:r>
              <a:rPr lang="en-US" dirty="0" err="1"/>
              <a:t>îl</a:t>
            </a:r>
            <a:r>
              <a:rPr lang="en-US" dirty="0"/>
              <a:t> </a:t>
            </a:r>
            <a:r>
              <a:rPr lang="en-US" dirty="0" err="1"/>
              <a:t>vom</a:t>
            </a:r>
            <a:r>
              <a:rPr lang="en-US" dirty="0"/>
              <a:t> </a:t>
            </a:r>
            <a:r>
              <a:rPr lang="en-US" dirty="0" err="1"/>
              <a:t>scrie</a:t>
            </a:r>
            <a:r>
              <a:rPr lang="en-US" dirty="0"/>
              <a:t> </a:t>
            </a:r>
            <a:r>
              <a:rPr lang="en-US" dirty="0" err="1"/>
              <a:t>despre</a:t>
            </a:r>
            <a:r>
              <a:rPr lang="en-US" dirty="0"/>
              <a:t> </a:t>
            </a:r>
            <a:r>
              <a:rPr lang="en-US" dirty="0" err="1"/>
              <a:t>acest</a:t>
            </a:r>
            <a:r>
              <a:rPr lang="en-US" dirty="0"/>
              <a:t> dataset.</a:t>
            </a:r>
          </a:p>
          <a:p>
            <a:r>
              <a:rPr lang="en-US" dirty="0"/>
              <a:t>Dataset-ul pe care </a:t>
            </a:r>
            <a:r>
              <a:rPr lang="en-US" dirty="0" err="1"/>
              <a:t>îl</a:t>
            </a:r>
            <a:r>
              <a:rPr lang="en-US" dirty="0"/>
              <a:t> </a:t>
            </a:r>
            <a:r>
              <a:rPr lang="en-US" dirty="0" err="1"/>
              <a:t>construim</a:t>
            </a:r>
            <a:r>
              <a:rPr lang="en-US" dirty="0"/>
              <a:t> </a:t>
            </a:r>
            <a:r>
              <a:rPr lang="en-US" dirty="0" err="1"/>
              <a:t>va</a:t>
            </a:r>
            <a:r>
              <a:rPr lang="en-US" dirty="0"/>
              <a:t> fi Open-Source, </a:t>
            </a:r>
            <a:r>
              <a:rPr lang="en-US" dirty="0" err="1"/>
              <a:t>și</a:t>
            </a:r>
            <a:r>
              <a:rPr lang="en-US" dirty="0"/>
              <a:t> </a:t>
            </a:r>
            <a:r>
              <a:rPr lang="en-US" dirty="0" err="1"/>
              <a:t>vrem</a:t>
            </a:r>
            <a:r>
              <a:rPr lang="en-US" dirty="0"/>
              <a:t> </a:t>
            </a:r>
            <a:r>
              <a:rPr lang="en-US" dirty="0" err="1"/>
              <a:t>să</a:t>
            </a:r>
            <a:r>
              <a:rPr lang="en-US" dirty="0"/>
              <a:t> </a:t>
            </a:r>
            <a:r>
              <a:rPr lang="en-US" dirty="0" err="1"/>
              <a:t>constituie</a:t>
            </a:r>
            <a:r>
              <a:rPr lang="en-US" dirty="0"/>
              <a:t> </a:t>
            </a:r>
            <a:r>
              <a:rPr lang="en-US" dirty="0" err="1"/>
              <a:t>primul</a:t>
            </a:r>
            <a:r>
              <a:rPr lang="en-US" dirty="0"/>
              <a:t> benchmark </a:t>
            </a:r>
            <a:r>
              <a:rPr lang="en-US" dirty="0" err="1"/>
              <a:t>pentru</a:t>
            </a:r>
            <a:r>
              <a:rPr lang="en-US" dirty="0"/>
              <a:t> fuzzing-ul </a:t>
            </a:r>
            <a:r>
              <a:rPr lang="en-US" dirty="0" err="1"/>
              <a:t>sistemelor</a:t>
            </a:r>
            <a:r>
              <a:rPr lang="en-US" dirty="0"/>
              <a:t> IoT. </a:t>
            </a:r>
          </a:p>
        </p:txBody>
      </p:sp>
      <p:sp>
        <p:nvSpPr>
          <p:cNvPr id="4" name="Footer Placeholder 3">
            <a:extLst>
              <a:ext uri="{FF2B5EF4-FFF2-40B4-BE49-F238E27FC236}">
                <a16:creationId xmlns:a16="http://schemas.microsoft.com/office/drawing/2014/main" id="{3943DF77-AC10-9E40-A18E-E443ABD44813}"/>
              </a:ext>
            </a:extLst>
          </p:cNvPr>
          <p:cNvSpPr>
            <a:spLocks noGrp="1"/>
          </p:cNvSpPr>
          <p:nvPr>
            <p:ph type="ftr" sz="quarter" idx="11"/>
          </p:nvPr>
        </p:nvSpPr>
        <p:spPr/>
        <p:txBody>
          <a:bodyPr/>
          <a:lstStyle/>
          <a:p>
            <a:r>
              <a:rPr lang="en-US"/>
              <a:t>Ingineria Programării - Curs 1</a:t>
            </a:r>
          </a:p>
        </p:txBody>
      </p:sp>
      <p:sp>
        <p:nvSpPr>
          <p:cNvPr id="5" name="Slide Number Placeholder 4">
            <a:extLst>
              <a:ext uri="{FF2B5EF4-FFF2-40B4-BE49-F238E27FC236}">
                <a16:creationId xmlns:a16="http://schemas.microsoft.com/office/drawing/2014/main" id="{8C34E5F9-3FF7-C04F-9181-815FF38C209B}"/>
              </a:ext>
            </a:extLst>
          </p:cNvPr>
          <p:cNvSpPr>
            <a:spLocks noGrp="1"/>
          </p:cNvSpPr>
          <p:nvPr>
            <p:ph type="sldNum" sz="quarter" idx="12"/>
          </p:nvPr>
        </p:nvSpPr>
        <p:spPr/>
        <p:txBody>
          <a:bodyPr/>
          <a:lstStyle/>
          <a:p>
            <a:fld id="{B2DC25EE-239B-4C5F-AAD1-255A7D5F1EE2}" type="slidenum">
              <a:rPr lang="en-US" smtClean="0"/>
              <a:t>19</a:t>
            </a:fld>
            <a:endParaRPr lang="en-US"/>
          </a:p>
        </p:txBody>
      </p:sp>
    </p:spTree>
    <p:extLst>
      <p:ext uri="{BB962C8B-B14F-4D97-AF65-F5344CB8AC3E}">
        <p14:creationId xmlns:p14="http://schemas.microsoft.com/office/powerpoint/2010/main" val="416310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954A-D775-924F-986C-EB2B231561EE}"/>
              </a:ext>
            </a:extLst>
          </p:cNvPr>
          <p:cNvSpPr>
            <a:spLocks noGrp="1"/>
          </p:cNvSpPr>
          <p:nvPr>
            <p:ph type="title"/>
          </p:nvPr>
        </p:nvSpPr>
        <p:spPr/>
        <p:txBody>
          <a:bodyPr/>
          <a:lstStyle/>
          <a:p>
            <a:r>
              <a:rPr lang="en-US" dirty="0" err="1"/>
              <a:t>Motivația</a:t>
            </a:r>
            <a:r>
              <a:rPr lang="en-US" dirty="0"/>
              <a:t> </a:t>
            </a:r>
            <a:r>
              <a:rPr lang="en-US" dirty="0" err="1"/>
              <a:t>cursului</a:t>
            </a:r>
            <a:endParaRPr lang="en-US" dirty="0"/>
          </a:p>
        </p:txBody>
      </p:sp>
      <p:sp>
        <p:nvSpPr>
          <p:cNvPr id="3" name="Content Placeholder 2">
            <a:extLst>
              <a:ext uri="{FF2B5EF4-FFF2-40B4-BE49-F238E27FC236}">
                <a16:creationId xmlns:a16="http://schemas.microsoft.com/office/drawing/2014/main" id="{14F7603E-B39A-294B-BD0C-536EB9CEA164}"/>
              </a:ext>
            </a:extLst>
          </p:cNvPr>
          <p:cNvSpPr>
            <a:spLocks noGrp="1"/>
          </p:cNvSpPr>
          <p:nvPr>
            <p:ph idx="1"/>
          </p:nvPr>
        </p:nvSpPr>
        <p:spPr/>
        <p:txBody>
          <a:bodyPr vert="horz" lIns="91440" tIns="45720" rIns="91440" bIns="45720" rtlCol="0" anchor="t">
            <a:normAutofit/>
          </a:bodyPr>
          <a:lstStyle/>
          <a:p>
            <a:r>
              <a:rPr lang="en-US" dirty="0" err="1"/>
              <a:t>Obiectivul</a:t>
            </a:r>
            <a:r>
              <a:rPr lang="en-US" dirty="0"/>
              <a:t> </a:t>
            </a:r>
            <a:r>
              <a:rPr lang="en-US" dirty="0" err="1"/>
              <a:t>cursului</a:t>
            </a:r>
            <a:r>
              <a:rPr lang="en-US" dirty="0"/>
              <a:t> </a:t>
            </a:r>
            <a:r>
              <a:rPr lang="en-US" dirty="0" err="1"/>
              <a:t>este</a:t>
            </a:r>
            <a:r>
              <a:rPr lang="en-US" dirty="0"/>
              <a:t> </a:t>
            </a:r>
            <a:r>
              <a:rPr lang="en-US" dirty="0" err="1"/>
              <a:t>să</a:t>
            </a:r>
            <a:r>
              <a:rPr lang="en-US" dirty="0"/>
              <a:t> </a:t>
            </a:r>
            <a:r>
              <a:rPr lang="en-US" dirty="0" err="1"/>
              <a:t>vă</a:t>
            </a:r>
            <a:r>
              <a:rPr lang="en-US" dirty="0"/>
              <a:t> </a:t>
            </a:r>
            <a:r>
              <a:rPr lang="en-US" dirty="0" err="1"/>
              <a:t>învețe</a:t>
            </a:r>
            <a:r>
              <a:rPr lang="en-US" dirty="0"/>
              <a:t> </a:t>
            </a:r>
            <a:r>
              <a:rPr lang="en-US" dirty="0" err="1"/>
              <a:t>să</a:t>
            </a:r>
            <a:r>
              <a:rPr lang="en-US" dirty="0"/>
              <a:t> </a:t>
            </a:r>
            <a:r>
              <a:rPr lang="en-US" dirty="0" err="1"/>
              <a:t>integrați</a:t>
            </a:r>
            <a:r>
              <a:rPr lang="en-US" dirty="0"/>
              <a:t> </a:t>
            </a:r>
            <a:r>
              <a:rPr lang="en-US" dirty="0" err="1"/>
              <a:t>diferite</a:t>
            </a:r>
            <a:r>
              <a:rPr lang="en-US" dirty="0"/>
              <a:t> </a:t>
            </a:r>
            <a:r>
              <a:rPr lang="en-US" dirty="0" err="1"/>
              <a:t>cunoștințe</a:t>
            </a:r>
            <a:r>
              <a:rPr lang="en-US" dirty="0"/>
              <a:t> </a:t>
            </a:r>
            <a:r>
              <a:rPr lang="en-US" dirty="0" err="1"/>
              <a:t>dobândite</a:t>
            </a:r>
            <a:r>
              <a:rPr lang="en-US" dirty="0"/>
              <a:t> </a:t>
            </a:r>
            <a:r>
              <a:rPr lang="en-US" dirty="0" err="1"/>
              <a:t>în</a:t>
            </a:r>
            <a:r>
              <a:rPr lang="en-US" dirty="0"/>
              <a:t> </a:t>
            </a:r>
            <a:r>
              <a:rPr lang="en-US" dirty="0" err="1"/>
              <a:t>facultate</a:t>
            </a:r>
            <a:r>
              <a:rPr lang="en-US" dirty="0"/>
              <a:t> </a:t>
            </a:r>
            <a:r>
              <a:rPr lang="en-US" dirty="0" err="1"/>
              <a:t>pentru</a:t>
            </a:r>
            <a:r>
              <a:rPr lang="en-US" dirty="0"/>
              <a:t> a duce la </a:t>
            </a:r>
            <a:r>
              <a:rPr lang="en-US" dirty="0" err="1"/>
              <a:t>capăt</a:t>
            </a:r>
            <a:r>
              <a:rPr lang="en-US" dirty="0"/>
              <a:t> un </a:t>
            </a:r>
            <a:r>
              <a:rPr lang="en-US" dirty="0" err="1"/>
              <a:t>proiect</a:t>
            </a:r>
            <a:r>
              <a:rPr lang="en-US" dirty="0"/>
              <a:t> </a:t>
            </a:r>
            <a:r>
              <a:rPr lang="en-US" dirty="0" err="1"/>
              <a:t>complet</a:t>
            </a:r>
            <a:r>
              <a:rPr lang="en-US" dirty="0"/>
              <a:t> de </a:t>
            </a:r>
            <a:r>
              <a:rPr lang="en-US" dirty="0" err="1"/>
              <a:t>dezvoltare</a:t>
            </a:r>
            <a:r>
              <a:rPr lang="en-US" dirty="0"/>
              <a:t> a </a:t>
            </a:r>
            <a:r>
              <a:rPr lang="en-US" dirty="0" err="1"/>
              <a:t>unei</a:t>
            </a:r>
            <a:r>
              <a:rPr lang="en-US" dirty="0"/>
              <a:t> </a:t>
            </a:r>
            <a:r>
              <a:rPr lang="en-US" dirty="0" err="1"/>
              <a:t>aplicații</a:t>
            </a:r>
            <a:r>
              <a:rPr lang="en-US" dirty="0"/>
              <a:t> software.</a:t>
            </a:r>
          </a:p>
          <a:p>
            <a:r>
              <a:rPr lang="en-US" dirty="0" err="1"/>
              <a:t>Cunoștințelor</a:t>
            </a:r>
            <a:r>
              <a:rPr lang="en-US" dirty="0"/>
              <a:t> pe care le-</a:t>
            </a:r>
            <a:r>
              <a:rPr lang="en-US" dirty="0" err="1"/>
              <a:t>ați</a:t>
            </a:r>
            <a:r>
              <a:rPr lang="en-US" dirty="0"/>
              <a:t> </a:t>
            </a:r>
            <a:r>
              <a:rPr lang="en-US" dirty="0" err="1"/>
              <a:t>dobândit</a:t>
            </a:r>
            <a:r>
              <a:rPr lang="en-US" dirty="0"/>
              <a:t> </a:t>
            </a:r>
            <a:r>
              <a:rPr lang="en-US" dirty="0" err="1"/>
              <a:t>până</a:t>
            </a:r>
            <a:r>
              <a:rPr lang="en-US" dirty="0"/>
              <a:t> </a:t>
            </a:r>
            <a:r>
              <a:rPr lang="en-US" dirty="0" err="1"/>
              <a:t>acum</a:t>
            </a:r>
            <a:r>
              <a:rPr lang="en-US" dirty="0"/>
              <a:t> le </a:t>
            </a:r>
            <a:r>
              <a:rPr lang="en-US" dirty="0" err="1"/>
              <a:t>vor</a:t>
            </a:r>
            <a:r>
              <a:rPr lang="en-US" dirty="0"/>
              <a:t> fi </a:t>
            </a:r>
            <a:r>
              <a:rPr lang="en-US" dirty="0" err="1"/>
              <a:t>adăugate</a:t>
            </a:r>
            <a:r>
              <a:rPr lang="en-US" dirty="0"/>
              <a:t> </a:t>
            </a:r>
            <a:r>
              <a:rPr lang="en-US" dirty="0" err="1"/>
              <a:t>cele</a:t>
            </a:r>
            <a:r>
              <a:rPr lang="en-US" dirty="0"/>
              <a:t> de </a:t>
            </a:r>
            <a:r>
              <a:rPr lang="en-US" dirty="0" err="1"/>
              <a:t>analiză</a:t>
            </a:r>
            <a:r>
              <a:rPr lang="en-US" dirty="0"/>
              <a:t>, </a:t>
            </a:r>
            <a:r>
              <a:rPr lang="en-US" dirty="0" err="1"/>
              <a:t>proiectare</a:t>
            </a:r>
            <a:r>
              <a:rPr lang="en-US" dirty="0"/>
              <a:t>, </a:t>
            </a:r>
            <a:r>
              <a:rPr lang="en-US" dirty="0" err="1"/>
              <a:t>gestiune</a:t>
            </a:r>
            <a:r>
              <a:rPr lang="en-US" dirty="0"/>
              <a:t> a </a:t>
            </a:r>
            <a:r>
              <a:rPr lang="en-US" dirty="0" err="1"/>
              <a:t>activităților</a:t>
            </a:r>
            <a:r>
              <a:rPr lang="en-US" dirty="0"/>
              <a:t> </a:t>
            </a:r>
            <a:r>
              <a:rPr lang="en-US" dirty="0" err="1"/>
              <a:t>și</a:t>
            </a:r>
            <a:r>
              <a:rPr lang="en-US" dirty="0"/>
              <a:t> </a:t>
            </a:r>
            <a:r>
              <a:rPr lang="en-US" dirty="0" err="1"/>
              <a:t>lucrul</a:t>
            </a:r>
            <a:r>
              <a:rPr lang="en-US" dirty="0"/>
              <a:t> </a:t>
            </a:r>
            <a:r>
              <a:rPr lang="en-US" dirty="0" err="1"/>
              <a:t>în</a:t>
            </a:r>
            <a:r>
              <a:rPr lang="en-US" dirty="0"/>
              <a:t> </a:t>
            </a:r>
            <a:r>
              <a:rPr lang="en-US" dirty="0" err="1"/>
              <a:t>echipă</a:t>
            </a:r>
            <a:r>
              <a:rPr lang="en-US" dirty="0"/>
              <a:t> </a:t>
            </a:r>
            <a:r>
              <a:rPr lang="en-US" dirty="0" err="1"/>
              <a:t>în</a:t>
            </a:r>
            <a:r>
              <a:rPr lang="en-US" dirty="0"/>
              <a:t> </a:t>
            </a:r>
            <a:r>
              <a:rPr lang="en-US" dirty="0" err="1"/>
              <a:t>cadrul</a:t>
            </a:r>
            <a:r>
              <a:rPr lang="en-US" dirty="0"/>
              <a:t> </a:t>
            </a:r>
            <a:r>
              <a:rPr lang="en-US" dirty="0" err="1"/>
              <a:t>unui</a:t>
            </a:r>
            <a:r>
              <a:rPr lang="en-US" dirty="0"/>
              <a:t> </a:t>
            </a:r>
            <a:r>
              <a:rPr lang="en-US" dirty="0" err="1"/>
              <a:t>proiect</a:t>
            </a:r>
            <a:r>
              <a:rPr lang="en-US" dirty="0"/>
              <a:t> software.</a:t>
            </a:r>
          </a:p>
        </p:txBody>
      </p:sp>
      <p:sp>
        <p:nvSpPr>
          <p:cNvPr id="4" name="Footer Placeholder 3">
            <a:extLst>
              <a:ext uri="{FF2B5EF4-FFF2-40B4-BE49-F238E27FC236}">
                <a16:creationId xmlns:a16="http://schemas.microsoft.com/office/drawing/2014/main" id="{B9D7EFBE-1B50-4B43-B522-8AB35DF46CF5}"/>
              </a:ext>
            </a:extLst>
          </p:cNvPr>
          <p:cNvSpPr>
            <a:spLocks noGrp="1"/>
          </p:cNvSpPr>
          <p:nvPr>
            <p:ph type="ftr" sz="quarter" idx="11"/>
          </p:nvPr>
        </p:nvSpPr>
        <p:spPr/>
        <p:txBody>
          <a:bodyPr/>
          <a:lstStyle/>
          <a:p>
            <a:r>
              <a:rPr lang="en-US" dirty="0" err="1"/>
              <a:t>Ingineria</a:t>
            </a:r>
            <a:r>
              <a:rPr lang="en-US" dirty="0"/>
              <a:t> </a:t>
            </a:r>
            <a:r>
              <a:rPr lang="en-US" dirty="0" err="1"/>
              <a:t>Programării</a:t>
            </a:r>
            <a:r>
              <a:rPr lang="en-US" dirty="0"/>
              <a:t> - Curs 1</a:t>
            </a:r>
          </a:p>
        </p:txBody>
      </p:sp>
      <p:sp>
        <p:nvSpPr>
          <p:cNvPr id="5" name="Slide Number Placeholder 4">
            <a:extLst>
              <a:ext uri="{FF2B5EF4-FFF2-40B4-BE49-F238E27FC236}">
                <a16:creationId xmlns:a16="http://schemas.microsoft.com/office/drawing/2014/main" id="{144A2815-4798-D54D-A860-56DB8A0CF10D}"/>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370076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BCF1-AE5D-504C-958F-A9415B1C6619}"/>
              </a:ext>
            </a:extLst>
          </p:cNvPr>
          <p:cNvSpPr>
            <a:spLocks noGrp="1"/>
          </p:cNvSpPr>
          <p:nvPr>
            <p:ph type="title"/>
          </p:nvPr>
        </p:nvSpPr>
        <p:spPr/>
        <p:txBody>
          <a:bodyPr/>
          <a:lstStyle/>
          <a:p>
            <a:r>
              <a:rPr lang="en-US" dirty="0" err="1"/>
              <a:t>Planul</a:t>
            </a:r>
            <a:r>
              <a:rPr lang="en-US" dirty="0"/>
              <a:t> </a:t>
            </a:r>
            <a:r>
              <a:rPr lang="en-US" dirty="0" err="1"/>
              <a:t>semestrului</a:t>
            </a:r>
            <a:endParaRPr lang="en-US" dirty="0"/>
          </a:p>
        </p:txBody>
      </p:sp>
      <p:sp>
        <p:nvSpPr>
          <p:cNvPr id="4" name="Footer Placeholder 3">
            <a:extLst>
              <a:ext uri="{FF2B5EF4-FFF2-40B4-BE49-F238E27FC236}">
                <a16:creationId xmlns:a16="http://schemas.microsoft.com/office/drawing/2014/main" id="{F05A4816-AF52-EB49-A895-0500ADE87629}"/>
              </a:ext>
            </a:extLst>
          </p:cNvPr>
          <p:cNvSpPr>
            <a:spLocks noGrp="1"/>
          </p:cNvSpPr>
          <p:nvPr>
            <p:ph type="ftr" sz="quarter" idx="11"/>
          </p:nvPr>
        </p:nvSpPr>
        <p:spPr/>
        <p:txBody>
          <a:bodyPr/>
          <a:lstStyle/>
          <a:p>
            <a:r>
              <a:rPr lang="en-US"/>
              <a:t>Ingineria Programării - Curs 1</a:t>
            </a:r>
          </a:p>
        </p:txBody>
      </p:sp>
      <p:sp>
        <p:nvSpPr>
          <p:cNvPr id="5" name="Slide Number Placeholder 4">
            <a:extLst>
              <a:ext uri="{FF2B5EF4-FFF2-40B4-BE49-F238E27FC236}">
                <a16:creationId xmlns:a16="http://schemas.microsoft.com/office/drawing/2014/main" id="{BC9DDF9D-1958-4545-940A-164894DAA635}"/>
              </a:ext>
            </a:extLst>
          </p:cNvPr>
          <p:cNvSpPr>
            <a:spLocks noGrp="1"/>
          </p:cNvSpPr>
          <p:nvPr>
            <p:ph type="sldNum" sz="quarter" idx="12"/>
          </p:nvPr>
        </p:nvSpPr>
        <p:spPr/>
        <p:txBody>
          <a:bodyPr/>
          <a:lstStyle/>
          <a:p>
            <a:fld id="{B2DC25EE-239B-4C5F-AAD1-255A7D5F1EE2}" type="slidenum">
              <a:rPr lang="en-US" smtClean="0"/>
              <a:t>3</a:t>
            </a:fld>
            <a:endParaRPr lang="en-US"/>
          </a:p>
        </p:txBody>
      </p:sp>
      <p:graphicFrame>
        <p:nvGraphicFramePr>
          <p:cNvPr id="8" name="Object 7">
            <a:extLst>
              <a:ext uri="{FF2B5EF4-FFF2-40B4-BE49-F238E27FC236}">
                <a16:creationId xmlns:a16="http://schemas.microsoft.com/office/drawing/2014/main" id="{63782941-DBBE-EA4B-8DC2-4844C8D7558D}"/>
              </a:ext>
            </a:extLst>
          </p:cNvPr>
          <p:cNvGraphicFramePr>
            <a:graphicFrameLocks noChangeAspect="1"/>
          </p:cNvGraphicFramePr>
          <p:nvPr>
            <p:extLst>
              <p:ext uri="{D42A27DB-BD31-4B8C-83A1-F6EECF244321}">
                <p14:modId xmlns:p14="http://schemas.microsoft.com/office/powerpoint/2010/main" val="4074045549"/>
              </p:ext>
            </p:extLst>
          </p:nvPr>
        </p:nvGraphicFramePr>
        <p:xfrm>
          <a:off x="577616" y="2205592"/>
          <a:ext cx="10546185" cy="3949394"/>
        </p:xfrm>
        <a:graphic>
          <a:graphicData uri="http://schemas.openxmlformats.org/presentationml/2006/ole">
            <mc:AlternateContent xmlns:mc="http://schemas.openxmlformats.org/markup-compatibility/2006">
              <mc:Choice xmlns:v="urn:schemas-microsoft-com:vml" Requires="v">
                <p:oleObj spid="_x0000_s1025" name="Worksheet" r:id="rId4" imgW="9258300" imgH="3467100" progId="Excel.Sheet.12">
                  <p:embed/>
                </p:oleObj>
              </mc:Choice>
              <mc:Fallback>
                <p:oleObj name="Worksheet" r:id="rId4" imgW="9258300" imgH="3467100" progId="Excel.Sheet.12">
                  <p:embed/>
                  <p:pic>
                    <p:nvPicPr>
                      <p:cNvPr id="8" name="Object 7">
                        <a:extLst>
                          <a:ext uri="{FF2B5EF4-FFF2-40B4-BE49-F238E27FC236}">
                            <a16:creationId xmlns:a16="http://schemas.microsoft.com/office/drawing/2014/main" id="{63782941-DBBE-EA4B-8DC2-4844C8D7558D}"/>
                          </a:ext>
                        </a:extLst>
                      </p:cNvPr>
                      <p:cNvPicPr/>
                      <p:nvPr/>
                    </p:nvPicPr>
                    <p:blipFill>
                      <a:blip r:embed="rId5"/>
                      <a:stretch>
                        <a:fillRect/>
                      </a:stretch>
                    </p:blipFill>
                    <p:spPr>
                      <a:xfrm>
                        <a:off x="577616" y="2205592"/>
                        <a:ext cx="10546185" cy="3949394"/>
                      </a:xfrm>
                      <a:prstGeom prst="rect">
                        <a:avLst/>
                      </a:prstGeom>
                    </p:spPr>
                  </p:pic>
                </p:oleObj>
              </mc:Fallback>
            </mc:AlternateContent>
          </a:graphicData>
        </a:graphic>
      </p:graphicFrame>
    </p:spTree>
    <p:extLst>
      <p:ext uri="{BB962C8B-B14F-4D97-AF65-F5344CB8AC3E}">
        <p14:creationId xmlns:p14="http://schemas.microsoft.com/office/powerpoint/2010/main" val="2684522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D1A7C-F099-CF4F-89AA-91F90F56CBF5}"/>
              </a:ext>
            </a:extLst>
          </p:cNvPr>
          <p:cNvSpPr>
            <a:spLocks noGrp="1"/>
          </p:cNvSpPr>
          <p:nvPr>
            <p:ph type="title"/>
          </p:nvPr>
        </p:nvSpPr>
        <p:spPr/>
        <p:txBody>
          <a:bodyPr/>
          <a:lstStyle/>
          <a:p>
            <a:r>
              <a:rPr lang="en-US" dirty="0" err="1"/>
              <a:t>Proiect</a:t>
            </a:r>
            <a:endParaRPr lang="en-US" dirty="0"/>
          </a:p>
        </p:txBody>
      </p:sp>
      <p:sp>
        <p:nvSpPr>
          <p:cNvPr id="3" name="Content Placeholder 2">
            <a:extLst>
              <a:ext uri="{FF2B5EF4-FFF2-40B4-BE49-F238E27FC236}">
                <a16:creationId xmlns:a16="http://schemas.microsoft.com/office/drawing/2014/main" id="{6CFA5837-8FD5-CB4B-97E2-2A794FEDEAF6}"/>
              </a:ext>
            </a:extLst>
          </p:cNvPr>
          <p:cNvSpPr>
            <a:spLocks noGrp="1"/>
          </p:cNvSpPr>
          <p:nvPr>
            <p:ph idx="1"/>
          </p:nvPr>
        </p:nvSpPr>
        <p:spPr>
          <a:xfrm>
            <a:off x="542259" y="2195195"/>
            <a:ext cx="11206717" cy="3694176"/>
          </a:xfrm>
        </p:spPr>
        <p:txBody>
          <a:bodyPr>
            <a:normAutofit fontScale="92500"/>
          </a:bodyPr>
          <a:lstStyle/>
          <a:p>
            <a:r>
              <a:rPr lang="ro-RO" dirty="0"/>
              <a:t>Fiecare echipă (de 4 – </a:t>
            </a:r>
            <a:r>
              <a:rPr lang="ro-RO"/>
              <a:t>6 studenți) </a:t>
            </a:r>
            <a:r>
              <a:rPr lang="ro-RO" dirty="0"/>
              <a:t>va avea ca obiectiv să creeze un </a:t>
            </a:r>
            <a:r>
              <a:rPr lang="ro-RO" b="1" dirty="0"/>
              <a:t>program relativ simplu, dar bine documentat</a:t>
            </a:r>
            <a:r>
              <a:rPr lang="en-RO" dirty="0"/>
              <a:t>.</a:t>
            </a:r>
          </a:p>
          <a:p>
            <a:r>
              <a:rPr lang="en-US" dirty="0" err="1"/>
              <a:t>Colecția</a:t>
            </a:r>
            <a:r>
              <a:rPr lang="en-US" dirty="0"/>
              <a:t> de </a:t>
            </a:r>
            <a:r>
              <a:rPr lang="en-US" dirty="0" err="1"/>
              <a:t>aplicații</a:t>
            </a:r>
            <a:r>
              <a:rPr lang="en-US" dirty="0"/>
              <a:t> </a:t>
            </a:r>
            <a:r>
              <a:rPr lang="en-US" dirty="0" err="1"/>
              <a:t>dezvoltate</a:t>
            </a:r>
            <a:r>
              <a:rPr lang="en-US" dirty="0"/>
              <a:t> de </a:t>
            </a:r>
            <a:r>
              <a:rPr lang="en-US" dirty="0" err="1"/>
              <a:t>echipele</a:t>
            </a:r>
            <a:r>
              <a:rPr lang="en-US" dirty="0"/>
              <a:t> </a:t>
            </a:r>
            <a:r>
              <a:rPr lang="en-US" dirty="0" err="1"/>
              <a:t>voastre</a:t>
            </a:r>
            <a:r>
              <a:rPr lang="en-US" dirty="0"/>
              <a:t> </a:t>
            </a:r>
            <a:r>
              <a:rPr lang="en-US" dirty="0" err="1"/>
              <a:t>în</a:t>
            </a:r>
            <a:r>
              <a:rPr lang="en-US" dirty="0"/>
              <a:t> </a:t>
            </a:r>
            <a:r>
              <a:rPr lang="en-US" dirty="0" err="1"/>
              <a:t>acest</a:t>
            </a:r>
            <a:r>
              <a:rPr lang="en-US" dirty="0"/>
              <a:t> </a:t>
            </a:r>
            <a:r>
              <a:rPr lang="en-US" dirty="0" err="1"/>
              <a:t>semestru</a:t>
            </a:r>
            <a:r>
              <a:rPr lang="en-US" dirty="0"/>
              <a:t> </a:t>
            </a:r>
            <a:r>
              <a:rPr lang="en-US" dirty="0" err="1"/>
              <a:t>vor</a:t>
            </a:r>
            <a:r>
              <a:rPr lang="en-US" dirty="0"/>
              <a:t> contribute la </a:t>
            </a:r>
            <a:r>
              <a:rPr lang="en-US" dirty="0" err="1"/>
              <a:t>construirea</a:t>
            </a:r>
            <a:r>
              <a:rPr lang="en-US" dirty="0"/>
              <a:t> </a:t>
            </a:r>
            <a:r>
              <a:rPr lang="en-US" dirty="0" err="1"/>
              <a:t>unui</a:t>
            </a:r>
            <a:r>
              <a:rPr lang="en-US" dirty="0"/>
              <a:t> dataset de </a:t>
            </a:r>
            <a:r>
              <a:rPr lang="en-US" dirty="0" err="1"/>
              <a:t>programe</a:t>
            </a:r>
            <a:r>
              <a:rPr lang="en-US" dirty="0"/>
              <a:t> IoT.</a:t>
            </a:r>
            <a:endParaRPr lang="en-RO" dirty="0"/>
          </a:p>
          <a:p>
            <a:r>
              <a:rPr lang="en-RO" dirty="0"/>
              <a:t>Ce este un program IoT?</a:t>
            </a:r>
          </a:p>
          <a:p>
            <a:pPr lvl="1"/>
            <a:r>
              <a:rPr lang="en-RO" dirty="0"/>
              <a:t>Internet of Things este o rețea de obiecte fizice („things”) care dispun de senzori, software și alte tehnologii pentru a le interconecta, și a schimba informații cu alte dispozitive, sau cu internetul.</a:t>
            </a:r>
            <a:endParaRPr lang="en-US" dirty="0"/>
          </a:p>
        </p:txBody>
      </p:sp>
      <p:sp>
        <p:nvSpPr>
          <p:cNvPr id="4" name="Footer Placeholder 3">
            <a:extLst>
              <a:ext uri="{FF2B5EF4-FFF2-40B4-BE49-F238E27FC236}">
                <a16:creationId xmlns:a16="http://schemas.microsoft.com/office/drawing/2014/main" id="{481B8AF1-39A5-BA40-8DF2-DCB58F92556E}"/>
              </a:ext>
            </a:extLst>
          </p:cNvPr>
          <p:cNvSpPr>
            <a:spLocks noGrp="1"/>
          </p:cNvSpPr>
          <p:nvPr>
            <p:ph type="ftr" sz="quarter" idx="11"/>
          </p:nvPr>
        </p:nvSpPr>
        <p:spPr/>
        <p:txBody>
          <a:bodyPr/>
          <a:lstStyle/>
          <a:p>
            <a:r>
              <a:rPr lang="en-US" dirty="0" err="1"/>
              <a:t>Ingineria</a:t>
            </a:r>
            <a:r>
              <a:rPr lang="en-US" dirty="0"/>
              <a:t> </a:t>
            </a:r>
            <a:r>
              <a:rPr lang="en-US" dirty="0" err="1"/>
              <a:t>Programării</a:t>
            </a:r>
            <a:r>
              <a:rPr lang="en-US" dirty="0"/>
              <a:t> - Curs 1</a:t>
            </a:r>
          </a:p>
        </p:txBody>
      </p:sp>
      <p:sp>
        <p:nvSpPr>
          <p:cNvPr id="5" name="Slide Number Placeholder 4">
            <a:extLst>
              <a:ext uri="{FF2B5EF4-FFF2-40B4-BE49-F238E27FC236}">
                <a16:creationId xmlns:a16="http://schemas.microsoft.com/office/drawing/2014/main" id="{A97CCCAE-A8F2-5641-B79A-8694472A545F}"/>
              </a:ext>
            </a:extLst>
          </p:cNvPr>
          <p:cNvSpPr>
            <a:spLocks noGrp="1"/>
          </p:cNvSpPr>
          <p:nvPr>
            <p:ph type="sldNum" sz="quarter" idx="12"/>
          </p:nvPr>
        </p:nvSpPr>
        <p:spPr/>
        <p:txBody>
          <a:bodyPr/>
          <a:lstStyle/>
          <a:p>
            <a:fld id="{B2DC25EE-239B-4C5F-AAD1-255A7D5F1EE2}" type="slidenum">
              <a:rPr lang="en-US" smtClean="0"/>
              <a:t>4</a:t>
            </a:fld>
            <a:endParaRPr lang="en-US"/>
          </a:p>
        </p:txBody>
      </p:sp>
      <p:sp>
        <p:nvSpPr>
          <p:cNvPr id="6" name="TextBox 5">
            <a:extLst>
              <a:ext uri="{FF2B5EF4-FFF2-40B4-BE49-F238E27FC236}">
                <a16:creationId xmlns:a16="http://schemas.microsoft.com/office/drawing/2014/main" id="{A3D57E88-FD76-C24E-8751-168A1A1BECF7}"/>
              </a:ext>
            </a:extLst>
          </p:cNvPr>
          <p:cNvSpPr txBox="1"/>
          <p:nvPr/>
        </p:nvSpPr>
        <p:spPr>
          <a:xfrm>
            <a:off x="542259" y="6356350"/>
            <a:ext cx="2351669" cy="369332"/>
          </a:xfrm>
          <a:prstGeom prst="rect">
            <a:avLst/>
          </a:prstGeom>
          <a:noFill/>
        </p:spPr>
        <p:txBody>
          <a:bodyPr wrap="none" rtlCol="0">
            <a:spAutoFit/>
          </a:bodyPr>
          <a:lstStyle/>
          <a:p>
            <a:r>
              <a:rPr lang="en-US" dirty="0">
                <a:hlinkClick r:id="rId2"/>
              </a:rPr>
              <a:t>What Is IoT? - Oracle</a:t>
            </a:r>
            <a:endParaRPr lang="en-US" dirty="0"/>
          </a:p>
        </p:txBody>
      </p:sp>
    </p:spTree>
    <p:extLst>
      <p:ext uri="{BB962C8B-B14F-4D97-AF65-F5344CB8AC3E}">
        <p14:creationId xmlns:p14="http://schemas.microsoft.com/office/powerpoint/2010/main" val="3874987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5781-58E4-CA44-813C-12D099C2F985}"/>
              </a:ext>
            </a:extLst>
          </p:cNvPr>
          <p:cNvSpPr>
            <a:spLocks noGrp="1"/>
          </p:cNvSpPr>
          <p:nvPr>
            <p:ph type="title"/>
          </p:nvPr>
        </p:nvSpPr>
        <p:spPr/>
        <p:txBody>
          <a:bodyPr/>
          <a:lstStyle/>
          <a:p>
            <a:r>
              <a:rPr lang="en-US" dirty="0" err="1"/>
              <a:t>Specificațiile</a:t>
            </a:r>
            <a:r>
              <a:rPr lang="en-US" dirty="0"/>
              <a:t> </a:t>
            </a:r>
            <a:r>
              <a:rPr lang="en-US" dirty="0" err="1"/>
              <a:t>programului</a:t>
            </a:r>
            <a:r>
              <a:rPr lang="en-US" dirty="0"/>
              <a:t> - 1</a:t>
            </a:r>
          </a:p>
        </p:txBody>
      </p:sp>
      <p:sp>
        <p:nvSpPr>
          <p:cNvPr id="3" name="Content Placeholder 2">
            <a:extLst>
              <a:ext uri="{FF2B5EF4-FFF2-40B4-BE49-F238E27FC236}">
                <a16:creationId xmlns:a16="http://schemas.microsoft.com/office/drawing/2014/main" id="{810E01E7-CC58-3A46-8E37-4F6045EFE8E6}"/>
              </a:ext>
            </a:extLst>
          </p:cNvPr>
          <p:cNvSpPr>
            <a:spLocks noGrp="1"/>
          </p:cNvSpPr>
          <p:nvPr>
            <p:ph idx="1"/>
          </p:nvPr>
        </p:nvSpPr>
        <p:spPr/>
        <p:txBody>
          <a:bodyPr>
            <a:normAutofit/>
          </a:bodyPr>
          <a:lstStyle/>
          <a:p>
            <a:r>
              <a:rPr lang="en-US" dirty="0" err="1"/>
              <a:t>Programul</a:t>
            </a:r>
            <a:r>
              <a:rPr lang="en-US" dirty="0"/>
              <a:t> </a:t>
            </a:r>
            <a:r>
              <a:rPr lang="en-US" dirty="0" err="1"/>
              <a:t>trebuie</a:t>
            </a:r>
            <a:r>
              <a:rPr lang="en-US" dirty="0"/>
              <a:t> </a:t>
            </a:r>
            <a:r>
              <a:rPr lang="en-US" dirty="0" err="1"/>
              <a:t>scris</a:t>
            </a:r>
            <a:r>
              <a:rPr lang="en-US" dirty="0"/>
              <a:t> </a:t>
            </a:r>
            <a:r>
              <a:rPr lang="en-US" dirty="0" err="1"/>
              <a:t>în</a:t>
            </a:r>
            <a:r>
              <a:rPr lang="en-US" dirty="0"/>
              <a:t> </a:t>
            </a:r>
            <a:r>
              <a:rPr lang="en-US" b="1" dirty="0"/>
              <a:t>C++ </a:t>
            </a:r>
            <a:r>
              <a:rPr lang="en-US" dirty="0"/>
              <a:t>(</a:t>
            </a:r>
            <a:r>
              <a:rPr lang="en-US" dirty="0" err="1"/>
              <a:t>veți</a:t>
            </a:r>
            <a:r>
              <a:rPr lang="en-US" dirty="0"/>
              <a:t> </a:t>
            </a:r>
            <a:r>
              <a:rPr lang="en-US" dirty="0" err="1"/>
              <a:t>afla</a:t>
            </a:r>
            <a:r>
              <a:rPr lang="en-US" dirty="0"/>
              <a:t> </a:t>
            </a:r>
            <a:r>
              <a:rPr lang="en-US" dirty="0" err="1"/>
              <a:t>puțin</a:t>
            </a:r>
            <a:r>
              <a:rPr lang="en-US" dirty="0"/>
              <a:t> </a:t>
            </a:r>
            <a:r>
              <a:rPr lang="en-US" dirty="0" err="1"/>
              <a:t>mai</a:t>
            </a:r>
            <a:r>
              <a:rPr lang="en-US" dirty="0"/>
              <a:t> </a:t>
            </a:r>
            <a:r>
              <a:rPr lang="en-US" dirty="0" err="1"/>
              <a:t>târziu</a:t>
            </a:r>
            <a:r>
              <a:rPr lang="en-US" dirty="0"/>
              <a:t> de </a:t>
            </a:r>
            <a:r>
              <a:rPr lang="en-US" dirty="0" err="1"/>
              <a:t>ce</a:t>
            </a:r>
            <a:r>
              <a:rPr lang="en-US" dirty="0"/>
              <a:t>) </a:t>
            </a:r>
          </a:p>
          <a:p>
            <a:r>
              <a:rPr lang="en-US" dirty="0" err="1"/>
              <a:t>Puteți</a:t>
            </a:r>
            <a:r>
              <a:rPr lang="en-US" dirty="0"/>
              <a:t> </a:t>
            </a:r>
            <a:r>
              <a:rPr lang="en-US" dirty="0" err="1"/>
              <a:t>folosi</a:t>
            </a:r>
            <a:r>
              <a:rPr lang="en-US" dirty="0"/>
              <a:t> </a:t>
            </a:r>
            <a:r>
              <a:rPr lang="en-US" b="1" dirty="0" err="1"/>
              <a:t>orice</a:t>
            </a:r>
            <a:r>
              <a:rPr lang="en-US" b="1" dirty="0"/>
              <a:t> </a:t>
            </a:r>
            <a:r>
              <a:rPr lang="en-US" b="1" dirty="0" err="1"/>
              <a:t>librărie</a:t>
            </a:r>
            <a:r>
              <a:rPr lang="en-US" b="1" dirty="0"/>
              <a:t> </a:t>
            </a:r>
            <a:r>
              <a:rPr lang="en-US" dirty="0"/>
              <a:t>de C++, </a:t>
            </a:r>
            <a:r>
              <a:rPr lang="en-US" b="1" dirty="0" err="1"/>
              <a:t>orice</a:t>
            </a:r>
            <a:r>
              <a:rPr lang="en-US" b="1" dirty="0"/>
              <a:t> compilator, </a:t>
            </a:r>
            <a:r>
              <a:rPr lang="en-US" b="1" dirty="0" err="1"/>
              <a:t>orice</a:t>
            </a:r>
            <a:r>
              <a:rPr lang="en-US" b="1" dirty="0"/>
              <a:t> IDE</a:t>
            </a:r>
            <a:r>
              <a:rPr lang="en-US" dirty="0"/>
              <a:t>.* (</a:t>
            </a:r>
            <a:r>
              <a:rPr lang="en-US" dirty="0" err="1"/>
              <a:t>vă</a:t>
            </a:r>
            <a:r>
              <a:rPr lang="en-US" dirty="0"/>
              <a:t> </a:t>
            </a:r>
            <a:r>
              <a:rPr lang="en-US" dirty="0" err="1"/>
              <a:t>voi</a:t>
            </a:r>
            <a:r>
              <a:rPr lang="en-US" dirty="0"/>
              <a:t> </a:t>
            </a:r>
            <a:r>
              <a:rPr lang="en-US" dirty="0" err="1"/>
              <a:t>prezenta</a:t>
            </a:r>
            <a:r>
              <a:rPr lang="en-US" dirty="0"/>
              <a:t> </a:t>
            </a:r>
            <a:r>
              <a:rPr lang="en-US" dirty="0" err="1"/>
              <a:t>mai</a:t>
            </a:r>
            <a:r>
              <a:rPr lang="en-US" dirty="0"/>
              <a:t> </a:t>
            </a:r>
            <a:r>
              <a:rPr lang="en-US" dirty="0" err="1"/>
              <a:t>târziu</a:t>
            </a:r>
            <a:r>
              <a:rPr lang="en-US" dirty="0"/>
              <a:t> o </a:t>
            </a:r>
            <a:r>
              <a:rPr lang="en-US" dirty="0" err="1"/>
              <a:t>propunere</a:t>
            </a:r>
            <a:r>
              <a:rPr lang="en-US" dirty="0"/>
              <a:t> de environment de dev </a:t>
            </a:r>
            <a:r>
              <a:rPr lang="en-US" dirty="0" err="1"/>
              <a:t>ceva</a:t>
            </a:r>
            <a:r>
              <a:rPr lang="en-US" dirty="0"/>
              <a:t> </a:t>
            </a:r>
            <a:r>
              <a:rPr lang="en-US" dirty="0" err="1"/>
              <a:t>mai</a:t>
            </a:r>
            <a:r>
              <a:rPr lang="en-US" dirty="0"/>
              <a:t> </a:t>
            </a:r>
            <a:r>
              <a:rPr lang="en-US" dirty="0" err="1"/>
              <a:t>profi</a:t>
            </a:r>
            <a:r>
              <a:rPr lang="en-US" dirty="0"/>
              <a:t> </a:t>
            </a:r>
            <a:r>
              <a:rPr lang="en-US" dirty="0" err="1"/>
              <a:t>decât</a:t>
            </a:r>
            <a:r>
              <a:rPr lang="en-US" dirty="0"/>
              <a:t> Code::Blocks ;) ). </a:t>
            </a:r>
            <a:r>
              <a:rPr lang="en-US" dirty="0" err="1"/>
              <a:t>Singura</a:t>
            </a:r>
            <a:r>
              <a:rPr lang="en-US" dirty="0"/>
              <a:t> </a:t>
            </a:r>
            <a:r>
              <a:rPr lang="en-US" dirty="0" err="1"/>
              <a:t>condiție</a:t>
            </a:r>
            <a:r>
              <a:rPr lang="en-US" dirty="0"/>
              <a:t> </a:t>
            </a:r>
            <a:r>
              <a:rPr lang="en-US" dirty="0" err="1"/>
              <a:t>va</a:t>
            </a:r>
            <a:r>
              <a:rPr lang="en-US" dirty="0"/>
              <a:t> fi ca </a:t>
            </a:r>
            <a:r>
              <a:rPr lang="en-US" b="1" dirty="0" err="1"/>
              <a:t>programul</a:t>
            </a:r>
            <a:r>
              <a:rPr lang="en-US" b="1" dirty="0"/>
              <a:t> </a:t>
            </a:r>
            <a:r>
              <a:rPr lang="en-US" b="1" dirty="0" err="1"/>
              <a:t>să</a:t>
            </a:r>
            <a:r>
              <a:rPr lang="en-US" b="1" dirty="0"/>
              <a:t> </a:t>
            </a:r>
            <a:r>
              <a:rPr lang="en-US" b="1" dirty="0" err="1"/>
              <a:t>compileze</a:t>
            </a:r>
            <a:r>
              <a:rPr lang="en-US" b="1" dirty="0"/>
              <a:t> </a:t>
            </a:r>
            <a:r>
              <a:rPr lang="en-US" b="1" dirty="0" err="1"/>
              <a:t>într</a:t>
            </a:r>
            <a:r>
              <a:rPr lang="en-US" b="1" dirty="0"/>
              <a:t>-un binary file</a:t>
            </a:r>
            <a:r>
              <a:rPr lang="en-US" dirty="0"/>
              <a:t>, </a:t>
            </a:r>
            <a:r>
              <a:rPr lang="en-US" dirty="0" err="1"/>
              <a:t>și</a:t>
            </a:r>
            <a:r>
              <a:rPr lang="en-US" dirty="0"/>
              <a:t> </a:t>
            </a:r>
            <a:r>
              <a:rPr lang="en-US" dirty="0" err="1"/>
              <a:t>să</a:t>
            </a:r>
            <a:r>
              <a:rPr lang="en-US" dirty="0"/>
              <a:t> </a:t>
            </a:r>
            <a:r>
              <a:rPr lang="en-US" dirty="0" err="1"/>
              <a:t>poată</a:t>
            </a:r>
            <a:r>
              <a:rPr lang="en-US" dirty="0"/>
              <a:t> fi </a:t>
            </a:r>
            <a:r>
              <a:rPr lang="en-US" dirty="0" err="1"/>
              <a:t>rulat</a:t>
            </a:r>
            <a:r>
              <a:rPr lang="en-US" dirty="0"/>
              <a:t> pe </a:t>
            </a:r>
            <a:r>
              <a:rPr lang="en-US" dirty="0" err="1"/>
              <a:t>oricare</a:t>
            </a:r>
            <a:r>
              <a:rPr lang="en-US" dirty="0"/>
              <a:t> SO a </a:t>
            </a:r>
            <a:r>
              <a:rPr lang="en-US" dirty="0" err="1"/>
              <a:t>fost</a:t>
            </a:r>
            <a:r>
              <a:rPr lang="en-US" dirty="0"/>
              <a:t> </a:t>
            </a:r>
            <a:r>
              <a:rPr lang="en-US" dirty="0" err="1"/>
              <a:t>compilat</a:t>
            </a:r>
            <a:r>
              <a:rPr lang="en-US" dirty="0"/>
              <a:t>.</a:t>
            </a:r>
          </a:p>
        </p:txBody>
      </p:sp>
      <p:sp>
        <p:nvSpPr>
          <p:cNvPr id="4" name="Footer Placeholder 3">
            <a:extLst>
              <a:ext uri="{FF2B5EF4-FFF2-40B4-BE49-F238E27FC236}">
                <a16:creationId xmlns:a16="http://schemas.microsoft.com/office/drawing/2014/main" id="{40558C82-7C6E-7C48-953D-7B7DAE668DA5}"/>
              </a:ext>
            </a:extLst>
          </p:cNvPr>
          <p:cNvSpPr>
            <a:spLocks noGrp="1"/>
          </p:cNvSpPr>
          <p:nvPr>
            <p:ph type="ftr" sz="quarter" idx="11"/>
          </p:nvPr>
        </p:nvSpPr>
        <p:spPr/>
        <p:txBody>
          <a:bodyPr/>
          <a:lstStyle/>
          <a:p>
            <a:r>
              <a:rPr lang="en-US"/>
              <a:t>Ingineria Programării - Curs 1</a:t>
            </a:r>
          </a:p>
        </p:txBody>
      </p:sp>
      <p:sp>
        <p:nvSpPr>
          <p:cNvPr id="5" name="Slide Number Placeholder 4">
            <a:extLst>
              <a:ext uri="{FF2B5EF4-FFF2-40B4-BE49-F238E27FC236}">
                <a16:creationId xmlns:a16="http://schemas.microsoft.com/office/drawing/2014/main" id="{2ADB1508-AB53-FB4D-B774-789A9945422E}"/>
              </a:ext>
            </a:extLst>
          </p:cNvPr>
          <p:cNvSpPr>
            <a:spLocks noGrp="1"/>
          </p:cNvSpPr>
          <p:nvPr>
            <p:ph type="sldNum" sz="quarter" idx="12"/>
          </p:nvPr>
        </p:nvSpPr>
        <p:spPr/>
        <p:txBody>
          <a:bodyPr/>
          <a:lstStyle/>
          <a:p>
            <a:fld id="{B2DC25EE-239B-4C5F-AAD1-255A7D5F1EE2}" type="slidenum">
              <a:rPr lang="en-US" smtClean="0"/>
              <a:t>5</a:t>
            </a:fld>
            <a:endParaRPr lang="en-US"/>
          </a:p>
        </p:txBody>
      </p:sp>
      <p:sp>
        <p:nvSpPr>
          <p:cNvPr id="6" name="TextBox 5">
            <a:extLst>
              <a:ext uri="{FF2B5EF4-FFF2-40B4-BE49-F238E27FC236}">
                <a16:creationId xmlns:a16="http://schemas.microsoft.com/office/drawing/2014/main" id="{0CFE0245-B2E9-F04D-AA9F-D42C32BE60E2}"/>
              </a:ext>
            </a:extLst>
          </p:cNvPr>
          <p:cNvSpPr txBox="1"/>
          <p:nvPr/>
        </p:nvSpPr>
        <p:spPr>
          <a:xfrm>
            <a:off x="1360149" y="6125776"/>
            <a:ext cx="5965684" cy="276999"/>
          </a:xfrm>
          <a:prstGeom prst="rect">
            <a:avLst/>
          </a:prstGeom>
          <a:noFill/>
        </p:spPr>
        <p:txBody>
          <a:bodyPr wrap="square" rtlCol="0">
            <a:spAutoFit/>
          </a:bodyPr>
          <a:lstStyle/>
          <a:p>
            <a:r>
              <a:rPr lang="en-US" sz="1200" dirty="0"/>
              <a:t>*We’d appreciate Linux as a target, but … you do you </a:t>
            </a:r>
            <a:r>
              <a:rPr lang="en-US" sz="1200" dirty="0">
                <a:sym typeface="Wingdings" pitchFamily="2" charset="2"/>
              </a:rPr>
              <a:t> </a:t>
            </a:r>
            <a:endParaRPr lang="en-US" sz="1200" dirty="0"/>
          </a:p>
        </p:txBody>
      </p:sp>
    </p:spTree>
    <p:extLst>
      <p:ext uri="{BB962C8B-B14F-4D97-AF65-F5344CB8AC3E}">
        <p14:creationId xmlns:p14="http://schemas.microsoft.com/office/powerpoint/2010/main" val="1694141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E778-2C22-C74A-BFD4-2797C047FD74}"/>
              </a:ext>
            </a:extLst>
          </p:cNvPr>
          <p:cNvSpPr>
            <a:spLocks noGrp="1"/>
          </p:cNvSpPr>
          <p:nvPr>
            <p:ph type="title"/>
          </p:nvPr>
        </p:nvSpPr>
        <p:spPr/>
        <p:txBody>
          <a:bodyPr/>
          <a:lstStyle/>
          <a:p>
            <a:r>
              <a:rPr lang="en-US" dirty="0" err="1"/>
              <a:t>Specificațiile</a:t>
            </a:r>
            <a:r>
              <a:rPr lang="en-US" dirty="0"/>
              <a:t> </a:t>
            </a:r>
            <a:r>
              <a:rPr lang="en-US" dirty="0" err="1"/>
              <a:t>programului</a:t>
            </a:r>
            <a:r>
              <a:rPr lang="en-US" dirty="0"/>
              <a:t> - 2</a:t>
            </a:r>
          </a:p>
        </p:txBody>
      </p:sp>
      <p:sp>
        <p:nvSpPr>
          <p:cNvPr id="3" name="Content Placeholder 2">
            <a:extLst>
              <a:ext uri="{FF2B5EF4-FFF2-40B4-BE49-F238E27FC236}">
                <a16:creationId xmlns:a16="http://schemas.microsoft.com/office/drawing/2014/main" id="{8444D499-B6CD-6B4D-8311-3B6458AC2A88}"/>
              </a:ext>
            </a:extLst>
          </p:cNvPr>
          <p:cNvSpPr>
            <a:spLocks noGrp="1"/>
          </p:cNvSpPr>
          <p:nvPr>
            <p:ph idx="1"/>
          </p:nvPr>
        </p:nvSpPr>
        <p:spPr>
          <a:xfrm>
            <a:off x="1115568" y="2003065"/>
            <a:ext cx="10168128" cy="1764367"/>
          </a:xfrm>
        </p:spPr>
        <p:txBody>
          <a:bodyPr>
            <a:normAutofit/>
          </a:bodyPr>
          <a:lstStyle/>
          <a:p>
            <a:r>
              <a:rPr lang="en-US" sz="2400" dirty="0" err="1"/>
              <a:t>Programul</a:t>
            </a:r>
            <a:r>
              <a:rPr lang="en-US" sz="2400" dirty="0"/>
              <a:t> </a:t>
            </a:r>
            <a:r>
              <a:rPr lang="en-US" sz="2400" dirty="0" err="1"/>
              <a:t>va</a:t>
            </a:r>
            <a:r>
              <a:rPr lang="en-US" sz="2400" dirty="0"/>
              <a:t> </a:t>
            </a:r>
            <a:r>
              <a:rPr lang="en-US" sz="2400" dirty="0" err="1"/>
              <a:t>primi</a:t>
            </a:r>
            <a:r>
              <a:rPr lang="en-US" sz="2400" dirty="0"/>
              <a:t> </a:t>
            </a:r>
            <a:r>
              <a:rPr lang="en-US" sz="2400" dirty="0" err="1"/>
              <a:t>conținut</a:t>
            </a:r>
            <a:r>
              <a:rPr lang="en-US" sz="2400" dirty="0"/>
              <a:t> ca input </a:t>
            </a:r>
            <a:r>
              <a:rPr lang="en-US" sz="2400" dirty="0" err="1"/>
              <a:t>prin</a:t>
            </a:r>
            <a:r>
              <a:rPr lang="en-US" sz="2400" dirty="0"/>
              <a:t> </a:t>
            </a:r>
            <a:r>
              <a:rPr lang="en-US" sz="2400" dirty="0" err="1"/>
              <a:t>unul</a:t>
            </a:r>
            <a:r>
              <a:rPr lang="en-US" sz="2400" dirty="0"/>
              <a:t> </a:t>
            </a:r>
            <a:r>
              <a:rPr lang="en-US" sz="2400" dirty="0" err="1"/>
              <a:t>sau</a:t>
            </a:r>
            <a:r>
              <a:rPr lang="en-US" sz="2400" dirty="0"/>
              <a:t> </a:t>
            </a:r>
            <a:r>
              <a:rPr lang="en-US" sz="2400" dirty="0" err="1"/>
              <a:t>mai</a:t>
            </a:r>
            <a:r>
              <a:rPr lang="en-US" sz="2400" dirty="0"/>
              <a:t> </a:t>
            </a:r>
            <a:r>
              <a:rPr lang="en-US" sz="2400" dirty="0" err="1"/>
              <a:t>multe</a:t>
            </a:r>
            <a:r>
              <a:rPr lang="en-US" sz="2400" dirty="0"/>
              <a:t> </a:t>
            </a:r>
            <a:r>
              <a:rPr lang="en-US" sz="2400" dirty="0" err="1"/>
              <a:t>buffere</a:t>
            </a:r>
            <a:r>
              <a:rPr lang="en-US" sz="2400" dirty="0"/>
              <a:t>.</a:t>
            </a:r>
          </a:p>
          <a:p>
            <a:r>
              <a:rPr lang="en-US" sz="2400" dirty="0" err="1"/>
              <a:t>Programul</a:t>
            </a:r>
            <a:r>
              <a:rPr lang="en-US" sz="2400" dirty="0"/>
              <a:t> </a:t>
            </a:r>
            <a:r>
              <a:rPr lang="en-US" sz="2400" dirty="0" err="1"/>
              <a:t>va</a:t>
            </a:r>
            <a:r>
              <a:rPr lang="en-US" sz="2400" dirty="0"/>
              <a:t> </a:t>
            </a:r>
            <a:r>
              <a:rPr lang="en-US" sz="2400" dirty="0" err="1"/>
              <a:t>procesa</a:t>
            </a:r>
            <a:r>
              <a:rPr lang="en-US" sz="2400" dirty="0"/>
              <a:t> </a:t>
            </a:r>
            <a:r>
              <a:rPr lang="en-US" sz="2400" dirty="0" err="1"/>
              <a:t>acel</a:t>
            </a:r>
            <a:r>
              <a:rPr lang="en-US" sz="2400" dirty="0"/>
              <a:t> </a:t>
            </a:r>
            <a:r>
              <a:rPr lang="en-US" sz="2400" dirty="0" err="1"/>
              <a:t>conținut</a:t>
            </a:r>
            <a:endParaRPr lang="en-US" sz="2400" dirty="0"/>
          </a:p>
          <a:p>
            <a:r>
              <a:rPr lang="en-US" sz="2400" dirty="0" err="1"/>
              <a:t>Programul</a:t>
            </a:r>
            <a:r>
              <a:rPr lang="en-US" sz="2400" dirty="0"/>
              <a:t> </a:t>
            </a:r>
            <a:r>
              <a:rPr lang="en-US" sz="2400" dirty="0" err="1"/>
              <a:t>va</a:t>
            </a:r>
            <a:r>
              <a:rPr lang="en-US" sz="2400" dirty="0"/>
              <a:t> </a:t>
            </a:r>
            <a:r>
              <a:rPr lang="en-US" sz="2400" dirty="0" err="1"/>
              <a:t>trimite</a:t>
            </a:r>
            <a:r>
              <a:rPr lang="en-US" sz="2400" dirty="0"/>
              <a:t>/</a:t>
            </a:r>
            <a:r>
              <a:rPr lang="en-US" sz="2400" dirty="0" err="1"/>
              <a:t>expune</a:t>
            </a:r>
            <a:r>
              <a:rPr lang="en-US" sz="2400" dirty="0"/>
              <a:t> output-ul </a:t>
            </a:r>
            <a:r>
              <a:rPr lang="en-US" sz="2400" dirty="0" err="1"/>
              <a:t>către</a:t>
            </a:r>
            <a:r>
              <a:rPr lang="en-US" sz="2400" dirty="0"/>
              <a:t> un alt device </a:t>
            </a:r>
          </a:p>
        </p:txBody>
      </p:sp>
      <p:sp>
        <p:nvSpPr>
          <p:cNvPr id="4" name="Footer Placeholder 3">
            <a:extLst>
              <a:ext uri="{FF2B5EF4-FFF2-40B4-BE49-F238E27FC236}">
                <a16:creationId xmlns:a16="http://schemas.microsoft.com/office/drawing/2014/main" id="{2160F443-442B-A849-B7DD-A2215B967065}"/>
              </a:ext>
            </a:extLst>
          </p:cNvPr>
          <p:cNvSpPr>
            <a:spLocks noGrp="1"/>
          </p:cNvSpPr>
          <p:nvPr>
            <p:ph type="ftr" sz="quarter" idx="11"/>
          </p:nvPr>
        </p:nvSpPr>
        <p:spPr/>
        <p:txBody>
          <a:bodyPr/>
          <a:lstStyle/>
          <a:p>
            <a:r>
              <a:rPr lang="en-US"/>
              <a:t>Ingineria Programării - Curs 1</a:t>
            </a:r>
          </a:p>
        </p:txBody>
      </p:sp>
      <p:sp>
        <p:nvSpPr>
          <p:cNvPr id="5" name="Slide Number Placeholder 4">
            <a:extLst>
              <a:ext uri="{FF2B5EF4-FFF2-40B4-BE49-F238E27FC236}">
                <a16:creationId xmlns:a16="http://schemas.microsoft.com/office/drawing/2014/main" id="{FC63DB49-380D-A444-A56C-A792EDFDD702}"/>
              </a:ext>
            </a:extLst>
          </p:cNvPr>
          <p:cNvSpPr>
            <a:spLocks noGrp="1"/>
          </p:cNvSpPr>
          <p:nvPr>
            <p:ph type="sldNum" sz="quarter" idx="12"/>
          </p:nvPr>
        </p:nvSpPr>
        <p:spPr/>
        <p:txBody>
          <a:bodyPr/>
          <a:lstStyle/>
          <a:p>
            <a:fld id="{B2DC25EE-239B-4C5F-AAD1-255A7D5F1EE2}" type="slidenum">
              <a:rPr lang="en-US" smtClean="0"/>
              <a:t>6</a:t>
            </a:fld>
            <a:endParaRPr lang="en-US"/>
          </a:p>
        </p:txBody>
      </p:sp>
      <p:pic>
        <p:nvPicPr>
          <p:cNvPr id="9" name="Picture 8">
            <a:extLst>
              <a:ext uri="{FF2B5EF4-FFF2-40B4-BE49-F238E27FC236}">
                <a16:creationId xmlns:a16="http://schemas.microsoft.com/office/drawing/2014/main" id="{99D22348-8E3F-C54B-8CA1-44B78E161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5032" y="3592324"/>
            <a:ext cx="4249199" cy="2717036"/>
          </a:xfrm>
          <a:prstGeom prst="rect">
            <a:avLst/>
          </a:prstGeom>
        </p:spPr>
      </p:pic>
    </p:spTree>
    <p:extLst>
      <p:ext uri="{BB962C8B-B14F-4D97-AF65-F5344CB8AC3E}">
        <p14:creationId xmlns:p14="http://schemas.microsoft.com/office/powerpoint/2010/main" val="115769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FA80-34F4-264C-9E17-EE81A83BAD3E}"/>
              </a:ext>
            </a:extLst>
          </p:cNvPr>
          <p:cNvSpPr>
            <a:spLocks noGrp="1"/>
          </p:cNvSpPr>
          <p:nvPr>
            <p:ph type="title"/>
          </p:nvPr>
        </p:nvSpPr>
        <p:spPr/>
        <p:txBody>
          <a:bodyPr/>
          <a:lstStyle/>
          <a:p>
            <a:r>
              <a:rPr lang="en-US" dirty="0" err="1"/>
              <a:t>Specificațiile</a:t>
            </a:r>
            <a:r>
              <a:rPr lang="en-US" dirty="0"/>
              <a:t> </a:t>
            </a:r>
            <a:r>
              <a:rPr lang="en-US" dirty="0" err="1"/>
              <a:t>programului</a:t>
            </a:r>
            <a:r>
              <a:rPr lang="en-US" dirty="0"/>
              <a:t> - 3</a:t>
            </a:r>
          </a:p>
        </p:txBody>
      </p:sp>
      <p:sp>
        <p:nvSpPr>
          <p:cNvPr id="3" name="Content Placeholder 2">
            <a:extLst>
              <a:ext uri="{FF2B5EF4-FFF2-40B4-BE49-F238E27FC236}">
                <a16:creationId xmlns:a16="http://schemas.microsoft.com/office/drawing/2014/main" id="{D4D83BE3-A776-024B-98BB-EACD0F6794DE}"/>
              </a:ext>
            </a:extLst>
          </p:cNvPr>
          <p:cNvSpPr>
            <a:spLocks noGrp="1"/>
          </p:cNvSpPr>
          <p:nvPr>
            <p:ph idx="1"/>
          </p:nvPr>
        </p:nvSpPr>
        <p:spPr>
          <a:xfrm>
            <a:off x="844290" y="1961705"/>
            <a:ext cx="4445260" cy="4161155"/>
          </a:xfrm>
        </p:spPr>
        <p:txBody>
          <a:bodyPr>
            <a:normAutofit fontScale="85000" lnSpcReduction="20000"/>
          </a:bodyPr>
          <a:lstStyle/>
          <a:p>
            <a:r>
              <a:rPr lang="ro-RO" dirty="0"/>
              <a:t>Acest program trebuie să comunice prin unul sau mai multe „</a:t>
            </a:r>
            <a:r>
              <a:rPr lang="ro-RO" dirty="0" err="1"/>
              <a:t>buffers</a:t>
            </a:r>
            <a:r>
              <a:rPr lang="ro-RO" dirty="0"/>
              <a:t>”, adică să existe mai multe feluri prin care acest </a:t>
            </a:r>
            <a:r>
              <a:rPr lang="ro-RO" dirty="0" err="1"/>
              <a:t>device</a:t>
            </a:r>
            <a:r>
              <a:rPr lang="ro-RO" dirty="0"/>
              <a:t> să comunice cu alte </a:t>
            </a:r>
            <a:r>
              <a:rPr lang="ro-RO" dirty="0" err="1"/>
              <a:t>deviceuri</a:t>
            </a:r>
            <a:r>
              <a:rPr lang="ro-RO" dirty="0"/>
              <a:t>, diferite informații.</a:t>
            </a:r>
          </a:p>
          <a:p>
            <a:r>
              <a:rPr lang="ro-RO" dirty="0"/>
              <a:t>Fiecare buffer, va trebui descris conform următoarei specificații, sub forma unui JSON:</a:t>
            </a:r>
            <a:endParaRPr lang="en-US" dirty="0"/>
          </a:p>
          <a:p>
            <a:endParaRPr lang="en-RO" dirty="0"/>
          </a:p>
        </p:txBody>
      </p:sp>
      <p:sp>
        <p:nvSpPr>
          <p:cNvPr id="4" name="Footer Placeholder 3">
            <a:extLst>
              <a:ext uri="{FF2B5EF4-FFF2-40B4-BE49-F238E27FC236}">
                <a16:creationId xmlns:a16="http://schemas.microsoft.com/office/drawing/2014/main" id="{77FB40AF-7EF8-EF4F-874C-02EC2BCC80C8}"/>
              </a:ext>
            </a:extLst>
          </p:cNvPr>
          <p:cNvSpPr>
            <a:spLocks noGrp="1"/>
          </p:cNvSpPr>
          <p:nvPr>
            <p:ph type="ftr" sz="quarter" idx="11"/>
          </p:nvPr>
        </p:nvSpPr>
        <p:spPr/>
        <p:txBody>
          <a:bodyPr/>
          <a:lstStyle/>
          <a:p>
            <a:r>
              <a:rPr lang="en-US" dirty="0" err="1"/>
              <a:t>Ingineria</a:t>
            </a:r>
            <a:r>
              <a:rPr lang="en-US" dirty="0"/>
              <a:t> </a:t>
            </a:r>
            <a:r>
              <a:rPr lang="en-US" dirty="0" err="1"/>
              <a:t>Programării</a:t>
            </a:r>
            <a:r>
              <a:rPr lang="en-US" dirty="0"/>
              <a:t> - Curs 1</a:t>
            </a:r>
          </a:p>
        </p:txBody>
      </p:sp>
      <p:sp>
        <p:nvSpPr>
          <p:cNvPr id="5" name="Slide Number Placeholder 4">
            <a:extLst>
              <a:ext uri="{FF2B5EF4-FFF2-40B4-BE49-F238E27FC236}">
                <a16:creationId xmlns:a16="http://schemas.microsoft.com/office/drawing/2014/main" id="{8BD2FEA4-E3A1-2840-BF8C-947CEFDFC4B4}"/>
              </a:ext>
            </a:extLst>
          </p:cNvPr>
          <p:cNvSpPr>
            <a:spLocks noGrp="1"/>
          </p:cNvSpPr>
          <p:nvPr>
            <p:ph type="sldNum" sz="quarter" idx="12"/>
          </p:nvPr>
        </p:nvSpPr>
        <p:spPr/>
        <p:txBody>
          <a:bodyPr/>
          <a:lstStyle/>
          <a:p>
            <a:fld id="{B2DC25EE-239B-4C5F-AAD1-255A7D5F1EE2}" type="slidenum">
              <a:rPr lang="en-US" smtClean="0"/>
              <a:t>7</a:t>
            </a:fld>
            <a:endParaRPr lang="en-US"/>
          </a:p>
        </p:txBody>
      </p:sp>
      <p:graphicFrame>
        <p:nvGraphicFramePr>
          <p:cNvPr id="8" name="Content Placeholder 5">
            <a:extLst>
              <a:ext uri="{FF2B5EF4-FFF2-40B4-BE49-F238E27FC236}">
                <a16:creationId xmlns:a16="http://schemas.microsoft.com/office/drawing/2014/main" id="{8226FCFF-483A-D243-B04D-ED54528A27D7}"/>
              </a:ext>
            </a:extLst>
          </p:cNvPr>
          <p:cNvGraphicFramePr>
            <a:graphicFrameLocks/>
          </p:cNvGraphicFramePr>
          <p:nvPr>
            <p:extLst>
              <p:ext uri="{D42A27DB-BD31-4B8C-83A1-F6EECF244321}">
                <p14:modId xmlns:p14="http://schemas.microsoft.com/office/powerpoint/2010/main" val="1219642562"/>
              </p:ext>
            </p:extLst>
          </p:nvPr>
        </p:nvGraphicFramePr>
        <p:xfrm>
          <a:off x="5289550" y="2038762"/>
          <a:ext cx="6058161" cy="4084098"/>
        </p:xfrm>
        <a:graphic>
          <a:graphicData uri="http://schemas.openxmlformats.org/drawingml/2006/table">
            <a:tbl>
              <a:tblPr firstRow="1" firstCol="1" bandRow="1">
                <a:tableStyleId>{5C22544A-7EE6-4342-B048-85BDC9FD1C3A}</a:tableStyleId>
              </a:tblPr>
              <a:tblGrid>
                <a:gridCol w="747749">
                  <a:extLst>
                    <a:ext uri="{9D8B030D-6E8A-4147-A177-3AD203B41FA5}">
                      <a16:colId xmlns:a16="http://schemas.microsoft.com/office/drawing/2014/main" val="3110158717"/>
                    </a:ext>
                  </a:extLst>
                </a:gridCol>
                <a:gridCol w="1952515">
                  <a:extLst>
                    <a:ext uri="{9D8B030D-6E8A-4147-A177-3AD203B41FA5}">
                      <a16:colId xmlns:a16="http://schemas.microsoft.com/office/drawing/2014/main" val="3325907963"/>
                    </a:ext>
                  </a:extLst>
                </a:gridCol>
                <a:gridCol w="1952515">
                  <a:extLst>
                    <a:ext uri="{9D8B030D-6E8A-4147-A177-3AD203B41FA5}">
                      <a16:colId xmlns:a16="http://schemas.microsoft.com/office/drawing/2014/main" val="2089336865"/>
                    </a:ext>
                  </a:extLst>
                </a:gridCol>
                <a:gridCol w="824455">
                  <a:extLst>
                    <a:ext uri="{9D8B030D-6E8A-4147-A177-3AD203B41FA5}">
                      <a16:colId xmlns:a16="http://schemas.microsoft.com/office/drawing/2014/main" val="2338799373"/>
                    </a:ext>
                  </a:extLst>
                </a:gridCol>
                <a:gridCol w="580927">
                  <a:extLst>
                    <a:ext uri="{9D8B030D-6E8A-4147-A177-3AD203B41FA5}">
                      <a16:colId xmlns:a16="http://schemas.microsoft.com/office/drawing/2014/main" val="4010396153"/>
                    </a:ext>
                  </a:extLst>
                </a:gridCol>
              </a:tblGrid>
              <a:tr h="209961">
                <a:tc gridSpan="2">
                  <a:txBody>
                    <a:bodyPr/>
                    <a:lstStyle/>
                    <a:p>
                      <a:r>
                        <a:rPr lang="en-US" sz="1000">
                          <a:effectLst/>
                        </a:rPr>
                        <a:t>Parameter name</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r>
                        <a:rPr lang="en-US" sz="1000">
                          <a:effectLst/>
                        </a:rPr>
                        <a:t>Content description</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Mandatory</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Default</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287709"/>
                  </a:ext>
                </a:extLst>
              </a:tr>
              <a:tr h="419922">
                <a:tc gridSpan="2">
                  <a:txBody>
                    <a:bodyPr/>
                    <a:lstStyle/>
                    <a:p>
                      <a:r>
                        <a:rPr lang="en-US" sz="1000">
                          <a:effectLst/>
                        </a:rPr>
                        <a:t>token-delimitators</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r>
                        <a:rPr lang="en-US" sz="1000">
                          <a:effectLst/>
                        </a:rPr>
                        <a:t>Symbol that separates the various </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No</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null</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6993756"/>
                  </a:ext>
                </a:extLst>
              </a:tr>
              <a:tr h="419922">
                <a:tc gridSpan="2">
                  <a:txBody>
                    <a:bodyPr/>
                    <a:lstStyle/>
                    <a:p>
                      <a:r>
                        <a:rPr lang="en-US" sz="1000" dirty="0">
                          <a:effectLst/>
                        </a:rPr>
                        <a:t>protocol</a:t>
                      </a:r>
                      <a:endParaRPr lang="en-R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r>
                        <a:rPr lang="en-US" sz="1000" dirty="0">
                          <a:effectLst/>
                        </a:rPr>
                        <a:t>Communication protocol for the buffer</a:t>
                      </a:r>
                      <a:endParaRPr lang="en-R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Yes</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3047804"/>
                  </a:ext>
                </a:extLst>
              </a:tr>
              <a:tr h="419922">
                <a:tc gridSpan="2">
                  <a:txBody>
                    <a:bodyPr/>
                    <a:lstStyle/>
                    <a:p>
                      <a:r>
                        <a:rPr lang="en-US" sz="1000">
                          <a:effectLst/>
                        </a:rPr>
                        <a:t>protocol-setting</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r>
                        <a:rPr lang="en-US" sz="1000">
                          <a:effectLst/>
                        </a:rPr>
                        <a:t>If the protocol needs a fixed prefix </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No</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null</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7621632"/>
                  </a:ext>
                </a:extLst>
              </a:tr>
              <a:tr h="209961">
                <a:tc rowSpan="6">
                  <a:txBody>
                    <a:bodyPr/>
                    <a:lstStyle/>
                    <a:p>
                      <a:pPr algn="ctr"/>
                      <a:r>
                        <a:rPr lang="en-US" sz="1000">
                          <a:effectLst/>
                        </a:rPr>
                        <a:t>buffer-tokens</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sz="1000">
                          <a:effectLst/>
                        </a:rPr>
                        <a:t>name</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Buffer name</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No</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null</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7790962"/>
                  </a:ext>
                </a:extLst>
              </a:tr>
              <a:tr h="209961">
                <a:tc vMerge="1">
                  <a:txBody>
                    <a:bodyPr/>
                    <a:lstStyle/>
                    <a:p>
                      <a:endParaRPr lang="en-US"/>
                    </a:p>
                  </a:txBody>
                  <a:tcPr/>
                </a:tc>
                <a:tc>
                  <a:txBody>
                    <a:bodyPr/>
                    <a:lstStyle/>
                    <a:p>
                      <a:r>
                        <a:rPr lang="en-US" sz="1000">
                          <a:effectLst/>
                        </a:rPr>
                        <a:t>description</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Buffer description</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No</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null</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7878876"/>
                  </a:ext>
                </a:extLst>
              </a:tr>
              <a:tr h="629883">
                <a:tc vMerge="1">
                  <a:txBody>
                    <a:bodyPr/>
                    <a:lstStyle/>
                    <a:p>
                      <a:endParaRPr lang="en-US"/>
                    </a:p>
                  </a:txBody>
                  <a:tcPr/>
                </a:tc>
                <a:tc>
                  <a:txBody>
                    <a:bodyPr/>
                    <a:lstStyle/>
                    <a:p>
                      <a:r>
                        <a:rPr lang="en-US" sz="1000">
                          <a:effectLst/>
                        </a:rPr>
                        <a:t>token-type</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The type of token that the buffer should receive. It can improve fuzzer performance</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No</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null</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607400"/>
                  </a:ext>
                </a:extLst>
              </a:tr>
              <a:tr h="419922">
                <a:tc vMerge="1">
                  <a:txBody>
                    <a:bodyPr/>
                    <a:lstStyle/>
                    <a:p>
                      <a:endParaRPr lang="en-US"/>
                    </a:p>
                  </a:txBody>
                  <a:tcPr/>
                </a:tc>
                <a:tc>
                  <a:txBody>
                    <a:bodyPr/>
                    <a:lstStyle/>
                    <a:p>
                      <a:r>
                        <a:rPr lang="en-US" sz="1000">
                          <a:effectLst/>
                        </a:rPr>
                        <a:t>byte-size</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Size of the token. It can improve fuzzer performance</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No</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null</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6747185"/>
                  </a:ext>
                </a:extLst>
              </a:tr>
              <a:tr h="629883">
                <a:tc vMerge="1">
                  <a:txBody>
                    <a:bodyPr/>
                    <a:lstStyle/>
                    <a:p>
                      <a:endParaRPr lang="en-US"/>
                    </a:p>
                  </a:txBody>
                  <a:tcPr/>
                </a:tc>
                <a:tc>
                  <a:txBody>
                    <a:bodyPr/>
                    <a:lstStyle/>
                    <a:p>
                      <a:r>
                        <a:rPr lang="en-US" sz="1000">
                          <a:effectLst/>
                        </a:rPr>
                        <a:t>regex-rule</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Rule that the fuzzer can use to generate input. It can improve fuzzer performance</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No</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null</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5844845"/>
                  </a:ext>
                </a:extLst>
              </a:tr>
              <a:tr h="419922">
                <a:tc vMerge="1">
                  <a:txBody>
                    <a:bodyPr/>
                    <a:lstStyle/>
                    <a:p>
                      <a:endParaRPr lang="en-US"/>
                    </a:p>
                  </a:txBody>
                  <a:tcPr/>
                </a:tc>
                <a:tc>
                  <a:txBody>
                    <a:bodyPr/>
                    <a:lstStyle/>
                    <a:p>
                      <a:r>
                        <a:rPr lang="en-US" sz="1000">
                          <a:effectLst/>
                        </a:rPr>
                        <a:t>optional</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Can the fuzzer use null as value for this input?</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a:effectLst/>
                        </a:rPr>
                        <a:t>Yes</a:t>
                      </a:r>
                      <a:endParaRPr lang="en-R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00" dirty="0">
                          <a:effectLst/>
                        </a:rPr>
                        <a:t>false</a:t>
                      </a:r>
                      <a:endParaRPr lang="en-R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766011"/>
                  </a:ext>
                </a:extLst>
              </a:tr>
            </a:tbl>
          </a:graphicData>
        </a:graphic>
      </p:graphicFrame>
    </p:spTree>
    <p:extLst>
      <p:ext uri="{BB962C8B-B14F-4D97-AF65-F5344CB8AC3E}">
        <p14:creationId xmlns:p14="http://schemas.microsoft.com/office/powerpoint/2010/main" val="4045960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F9D1-276F-DB42-8B80-35AA69FB4F58}"/>
              </a:ext>
            </a:extLst>
          </p:cNvPr>
          <p:cNvSpPr>
            <a:spLocks noGrp="1"/>
          </p:cNvSpPr>
          <p:nvPr>
            <p:ph type="title"/>
          </p:nvPr>
        </p:nvSpPr>
        <p:spPr/>
        <p:txBody>
          <a:bodyPr/>
          <a:lstStyle/>
          <a:p>
            <a:r>
              <a:rPr lang="en-US" dirty="0" err="1"/>
              <a:t>Specificațiile</a:t>
            </a:r>
            <a:r>
              <a:rPr lang="en-US" dirty="0"/>
              <a:t> </a:t>
            </a:r>
            <a:r>
              <a:rPr lang="en-US" dirty="0" err="1"/>
              <a:t>programului</a:t>
            </a:r>
            <a:r>
              <a:rPr lang="en-US" dirty="0"/>
              <a:t> - 4</a:t>
            </a:r>
          </a:p>
        </p:txBody>
      </p:sp>
      <p:sp>
        <p:nvSpPr>
          <p:cNvPr id="4" name="Footer Placeholder 3">
            <a:extLst>
              <a:ext uri="{FF2B5EF4-FFF2-40B4-BE49-F238E27FC236}">
                <a16:creationId xmlns:a16="http://schemas.microsoft.com/office/drawing/2014/main" id="{FCB7DB57-4D86-8B4E-9A39-6BD89359229A}"/>
              </a:ext>
            </a:extLst>
          </p:cNvPr>
          <p:cNvSpPr>
            <a:spLocks noGrp="1"/>
          </p:cNvSpPr>
          <p:nvPr>
            <p:ph type="ftr" sz="quarter" idx="11"/>
          </p:nvPr>
        </p:nvSpPr>
        <p:spPr/>
        <p:txBody>
          <a:bodyPr/>
          <a:lstStyle/>
          <a:p>
            <a:r>
              <a:rPr lang="en-US"/>
              <a:t>Ingineria Programării - Curs 1</a:t>
            </a:r>
          </a:p>
        </p:txBody>
      </p:sp>
      <p:sp>
        <p:nvSpPr>
          <p:cNvPr id="5" name="Slide Number Placeholder 4">
            <a:extLst>
              <a:ext uri="{FF2B5EF4-FFF2-40B4-BE49-F238E27FC236}">
                <a16:creationId xmlns:a16="http://schemas.microsoft.com/office/drawing/2014/main" id="{1D9A2689-5D7E-9441-921B-4B81C7B0B2D0}"/>
              </a:ext>
            </a:extLst>
          </p:cNvPr>
          <p:cNvSpPr>
            <a:spLocks noGrp="1"/>
          </p:cNvSpPr>
          <p:nvPr>
            <p:ph type="sldNum" sz="quarter" idx="12"/>
          </p:nvPr>
        </p:nvSpPr>
        <p:spPr/>
        <p:txBody>
          <a:bodyPr/>
          <a:lstStyle/>
          <a:p>
            <a:fld id="{B2DC25EE-239B-4C5F-AAD1-255A7D5F1EE2}" type="slidenum">
              <a:rPr lang="en-US" smtClean="0"/>
              <a:t>8</a:t>
            </a:fld>
            <a:endParaRPr lang="en-US"/>
          </a:p>
        </p:txBody>
      </p:sp>
      <p:sp>
        <p:nvSpPr>
          <p:cNvPr id="9" name="Content Placeholder 8">
            <a:extLst>
              <a:ext uri="{FF2B5EF4-FFF2-40B4-BE49-F238E27FC236}">
                <a16:creationId xmlns:a16="http://schemas.microsoft.com/office/drawing/2014/main" id="{289658B9-3DF2-044E-A6D3-89C35D791CCA}"/>
              </a:ext>
            </a:extLst>
          </p:cNvPr>
          <p:cNvSpPr>
            <a:spLocks noGrp="1"/>
          </p:cNvSpPr>
          <p:nvPr>
            <p:ph idx="1"/>
          </p:nvPr>
        </p:nvSpPr>
        <p:spPr>
          <a:xfrm>
            <a:off x="563526" y="2073349"/>
            <a:ext cx="4669388" cy="4283001"/>
          </a:xfrm>
        </p:spPr>
        <p:txBody>
          <a:bodyPr>
            <a:normAutofit fontScale="70000" lnSpcReduction="20000"/>
          </a:bodyPr>
          <a:lstStyle/>
          <a:p>
            <a:r>
              <a:rPr lang="ro-RO" dirty="0"/>
              <a:t>Specificația din </a:t>
            </a:r>
            <a:r>
              <a:rPr lang="ro-RO" dirty="0" err="1"/>
              <a:t>dreapt</a:t>
            </a:r>
            <a:r>
              <a:rPr lang="ro-RO" dirty="0"/>
              <a:t> descrie felul în care trebuie descris unul dintre buffer-ele aplicației. Am luat ca exemplu un IP Camera, un tip de cameră video, </a:t>
            </a:r>
            <a:r>
              <a:rPr lang="ro-RO" dirty="0" err="1"/>
              <a:t>deobicei</a:t>
            </a:r>
            <a:r>
              <a:rPr lang="ro-RO" dirty="0"/>
              <a:t> pentru supraveghere, care transmite conținutul înregistrat prin rețea, cu ajutorul </a:t>
            </a:r>
            <a:r>
              <a:rPr lang="ro-RO" dirty="0" err="1"/>
              <a:t>request</a:t>
            </a:r>
            <a:r>
              <a:rPr lang="ro-RO" dirty="0"/>
              <a:t>-urilor HTTP. De asemenea, camera poate și să primească anumite comenzi (mișcarea camerei, focus, </a:t>
            </a:r>
            <a:r>
              <a:rPr lang="ro-RO" dirty="0" err="1"/>
              <a:t>zoom</a:t>
            </a:r>
            <a:r>
              <a:rPr lang="ro-RO" dirty="0"/>
              <a:t> etc.) tot prin </a:t>
            </a:r>
            <a:r>
              <a:rPr lang="ro-RO" dirty="0" err="1"/>
              <a:t>requesturi</a:t>
            </a:r>
            <a:r>
              <a:rPr lang="ro-RO" dirty="0"/>
              <a:t> HTTP. Un tip de </a:t>
            </a:r>
            <a:r>
              <a:rPr lang="ro-RO" dirty="0" err="1"/>
              <a:t>request</a:t>
            </a:r>
            <a:r>
              <a:rPr lang="ro-RO" dirty="0"/>
              <a:t> valid poate fi </a:t>
            </a:r>
            <a:r>
              <a:rPr lang="ro-RO" dirty="0" err="1"/>
              <a:t>requestul</a:t>
            </a:r>
            <a:r>
              <a:rPr lang="ro-RO" dirty="0"/>
              <a:t> de tip GET:</a:t>
            </a:r>
            <a:r>
              <a:rPr lang="en-RO" dirty="0"/>
              <a:t> </a:t>
            </a:r>
            <a:endParaRPr lang="en-US" dirty="0"/>
          </a:p>
        </p:txBody>
      </p:sp>
      <p:sp>
        <p:nvSpPr>
          <p:cNvPr id="10" name="Rectangle 9">
            <a:extLst>
              <a:ext uri="{FF2B5EF4-FFF2-40B4-BE49-F238E27FC236}">
                <a16:creationId xmlns:a16="http://schemas.microsoft.com/office/drawing/2014/main" id="{8B46816B-EF67-AF4E-B5E1-55E0BA16D00E}"/>
              </a:ext>
            </a:extLst>
          </p:cNvPr>
          <p:cNvSpPr/>
          <p:nvPr/>
        </p:nvSpPr>
        <p:spPr>
          <a:xfrm>
            <a:off x="396944" y="5979914"/>
            <a:ext cx="5029518" cy="372666"/>
          </a:xfrm>
          <a:prstGeom prst="rect">
            <a:avLst/>
          </a:prstGeom>
        </p:spPr>
        <p:txBody>
          <a:bodyPr wrap="none">
            <a:spAutoFit/>
          </a:bodyPr>
          <a:lstStyle/>
          <a:p>
            <a:pPr>
              <a:lnSpc>
                <a:spcPts val="2250"/>
              </a:lnSpc>
            </a:pPr>
            <a:r>
              <a:rPr lang="ro-RO" dirty="0" err="1">
                <a:solidFill>
                  <a:srgbClr val="CC636B"/>
                </a:solidFill>
                <a:latin typeface="Cambria" panose="02040503050406030204" pitchFamily="18" charset="0"/>
                <a:ea typeface="Times New Roman" panose="02020603050405020304" pitchFamily="18" charset="0"/>
                <a:cs typeface="Menlo" panose="020B0609030804020204" pitchFamily="49" charset="0"/>
              </a:rPr>
              <a:t>http</a:t>
            </a:r>
            <a:r>
              <a:rPr lang="ro-RO" dirty="0">
                <a:solidFill>
                  <a:srgbClr val="CC636B"/>
                </a:solidFill>
                <a:latin typeface="Cambria" panose="02040503050406030204" pitchFamily="18" charset="0"/>
                <a:ea typeface="Times New Roman" panose="02020603050405020304" pitchFamily="18" charset="0"/>
                <a:cs typeface="Menlo" panose="020B0609030804020204" pitchFamily="49" charset="0"/>
              </a:rPr>
              <a:t>:</a:t>
            </a:r>
            <a:r>
              <a:rPr lang="ro-RO" i="1" dirty="0">
                <a:solidFill>
                  <a:srgbClr val="CC636B"/>
                </a:solidFill>
                <a:latin typeface="Cambria" panose="02040503050406030204" pitchFamily="18" charset="0"/>
                <a:ea typeface="Times New Roman" panose="02020603050405020304" pitchFamily="18" charset="0"/>
                <a:cs typeface="Menlo" panose="020B0609030804020204" pitchFamily="49" charset="0"/>
              </a:rPr>
              <a:t>//192.168.0.112:8080/</a:t>
            </a:r>
            <a:r>
              <a:rPr lang="ro-RO" i="1" dirty="0" err="1">
                <a:solidFill>
                  <a:srgbClr val="CC636B"/>
                </a:solidFill>
                <a:latin typeface="Cambria" panose="02040503050406030204" pitchFamily="18" charset="0"/>
                <a:ea typeface="Times New Roman" panose="02020603050405020304" pitchFamily="18" charset="0"/>
                <a:cs typeface="Menlo" panose="020B0609030804020204" pitchFamily="49" charset="0"/>
              </a:rPr>
              <a:t>settings</a:t>
            </a:r>
            <a:r>
              <a:rPr lang="ro-RO" i="1" dirty="0">
                <a:solidFill>
                  <a:srgbClr val="CC636B"/>
                </a:solidFill>
                <a:latin typeface="Cambria" panose="02040503050406030204" pitchFamily="18" charset="0"/>
                <a:ea typeface="Times New Roman" panose="02020603050405020304" pitchFamily="18" charset="0"/>
                <a:cs typeface="Menlo" panose="020B0609030804020204" pitchFamily="49" charset="0"/>
              </a:rPr>
              <a:t>/</a:t>
            </a:r>
            <a:r>
              <a:rPr lang="ro-RO" i="1" dirty="0" err="1">
                <a:solidFill>
                  <a:srgbClr val="CC636B"/>
                </a:solidFill>
                <a:latin typeface="Cambria" panose="02040503050406030204" pitchFamily="18" charset="0"/>
                <a:ea typeface="Times New Roman" panose="02020603050405020304" pitchFamily="18" charset="0"/>
                <a:cs typeface="Menlo" panose="020B0609030804020204" pitchFamily="49" charset="0"/>
              </a:rPr>
              <a:t>ptz?zoom</a:t>
            </a:r>
            <a:r>
              <a:rPr lang="ro-RO" i="1" dirty="0">
                <a:solidFill>
                  <a:srgbClr val="CC636B"/>
                </a:solidFill>
                <a:latin typeface="Cambria" panose="02040503050406030204" pitchFamily="18" charset="0"/>
                <a:ea typeface="Times New Roman" panose="02020603050405020304" pitchFamily="18" charset="0"/>
                <a:cs typeface="Menlo" panose="020B0609030804020204" pitchFamily="49" charset="0"/>
              </a:rPr>
              <a:t>=73</a:t>
            </a:r>
            <a:endParaRPr lang="en-RO" dirty="0">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3" name="Object 2">
            <a:extLst>
              <a:ext uri="{FF2B5EF4-FFF2-40B4-BE49-F238E27FC236}">
                <a16:creationId xmlns:a16="http://schemas.microsoft.com/office/drawing/2014/main" id="{CBD2926A-6811-5748-BF3F-AE59C1A9F255}"/>
              </a:ext>
            </a:extLst>
          </p:cNvPr>
          <p:cNvGraphicFramePr>
            <a:graphicFrameLocks noChangeAspect="1"/>
          </p:cNvGraphicFramePr>
          <p:nvPr>
            <p:extLst>
              <p:ext uri="{D42A27DB-BD31-4B8C-83A1-F6EECF244321}">
                <p14:modId xmlns:p14="http://schemas.microsoft.com/office/powerpoint/2010/main" val="4098058049"/>
              </p:ext>
            </p:extLst>
          </p:nvPr>
        </p:nvGraphicFramePr>
        <p:xfrm>
          <a:off x="5676646" y="1728216"/>
          <a:ext cx="5727700" cy="4737100"/>
        </p:xfrm>
        <a:graphic>
          <a:graphicData uri="http://schemas.openxmlformats.org/presentationml/2006/ole">
            <mc:AlternateContent xmlns:mc="http://schemas.openxmlformats.org/markup-compatibility/2006">
              <mc:Choice xmlns:v="urn:schemas-microsoft-com:vml" Requires="v">
                <p:oleObj spid="_x0000_s2049" name="Document" r:id="rId3" imgW="5727700" imgH="4737100" progId="Word.Document.12">
                  <p:embed/>
                </p:oleObj>
              </mc:Choice>
              <mc:Fallback>
                <p:oleObj name="Document" r:id="rId3" imgW="5727700" imgH="4737100" progId="Word.Document.12">
                  <p:embed/>
                  <p:pic>
                    <p:nvPicPr>
                      <p:cNvPr id="3" name="Object 2">
                        <a:extLst>
                          <a:ext uri="{FF2B5EF4-FFF2-40B4-BE49-F238E27FC236}">
                            <a16:creationId xmlns:a16="http://schemas.microsoft.com/office/drawing/2014/main" id="{CBD2926A-6811-5748-BF3F-AE59C1A9F255}"/>
                          </a:ext>
                        </a:extLst>
                      </p:cNvPr>
                      <p:cNvPicPr/>
                      <p:nvPr/>
                    </p:nvPicPr>
                    <p:blipFill>
                      <a:blip r:embed="rId4"/>
                      <a:stretch>
                        <a:fillRect/>
                      </a:stretch>
                    </p:blipFill>
                    <p:spPr>
                      <a:xfrm>
                        <a:off x="5676646" y="1728216"/>
                        <a:ext cx="5727700" cy="4737100"/>
                      </a:xfrm>
                      <a:prstGeom prst="rect">
                        <a:avLst/>
                      </a:prstGeom>
                    </p:spPr>
                  </p:pic>
                </p:oleObj>
              </mc:Fallback>
            </mc:AlternateContent>
          </a:graphicData>
        </a:graphic>
      </p:graphicFrame>
    </p:spTree>
    <p:extLst>
      <p:ext uri="{BB962C8B-B14F-4D97-AF65-F5344CB8AC3E}">
        <p14:creationId xmlns:p14="http://schemas.microsoft.com/office/powerpoint/2010/main" val="197810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4557-BD72-2B43-8375-D001683B9678}"/>
              </a:ext>
            </a:extLst>
          </p:cNvPr>
          <p:cNvSpPr>
            <a:spLocks noGrp="1"/>
          </p:cNvSpPr>
          <p:nvPr>
            <p:ph type="title"/>
          </p:nvPr>
        </p:nvSpPr>
        <p:spPr/>
        <p:txBody>
          <a:bodyPr/>
          <a:lstStyle/>
          <a:p>
            <a:r>
              <a:rPr lang="en-US" dirty="0" err="1"/>
              <a:t>Specificațiile</a:t>
            </a:r>
            <a:r>
              <a:rPr lang="en-US" dirty="0"/>
              <a:t> </a:t>
            </a:r>
            <a:r>
              <a:rPr lang="en-US" dirty="0" err="1"/>
              <a:t>programului</a:t>
            </a:r>
            <a:r>
              <a:rPr lang="en-US" dirty="0"/>
              <a:t> - 5</a:t>
            </a:r>
          </a:p>
        </p:txBody>
      </p:sp>
      <p:sp>
        <p:nvSpPr>
          <p:cNvPr id="3" name="Content Placeholder 2">
            <a:extLst>
              <a:ext uri="{FF2B5EF4-FFF2-40B4-BE49-F238E27FC236}">
                <a16:creationId xmlns:a16="http://schemas.microsoft.com/office/drawing/2014/main" id="{9DDE52C1-A2F9-B643-A12A-C88EF63EF5BA}"/>
              </a:ext>
            </a:extLst>
          </p:cNvPr>
          <p:cNvSpPr>
            <a:spLocks noGrp="1"/>
          </p:cNvSpPr>
          <p:nvPr>
            <p:ph idx="1"/>
          </p:nvPr>
        </p:nvSpPr>
        <p:spPr/>
        <p:txBody>
          <a:bodyPr>
            <a:normAutofit fontScale="85000" lnSpcReduction="10000"/>
          </a:bodyPr>
          <a:lstStyle/>
          <a:p>
            <a:r>
              <a:rPr lang="ro-RO" dirty="0"/>
              <a:t>Un astfel de </a:t>
            </a:r>
            <a:r>
              <a:rPr lang="ro-RO" dirty="0" err="1"/>
              <a:t>device</a:t>
            </a:r>
            <a:r>
              <a:rPr lang="ro-RO" dirty="0"/>
              <a:t>, care să zicem că are </a:t>
            </a:r>
            <a:r>
              <a:rPr lang="ro-RO" dirty="0" err="1"/>
              <a:t>hardcoded</a:t>
            </a:r>
            <a:r>
              <a:rPr lang="ro-RO" dirty="0"/>
              <a:t> o imagine și emulează o cameră video, ar putea returna în output buffer imaginea diferită în funcție de modificările suferite în urma comenzilor primite de la input.</a:t>
            </a:r>
            <a:endParaRPr lang="en-RO" dirty="0"/>
          </a:p>
          <a:p>
            <a:r>
              <a:rPr lang="ro-RO" dirty="0" err="1"/>
              <a:t>Buffers</a:t>
            </a:r>
            <a:r>
              <a:rPr lang="ro-RO" dirty="0"/>
              <a:t>-urile vor fi diferite în baza proceselor care inițiază acel buffer. Astfel că poți avea de exemplu două </a:t>
            </a:r>
            <a:r>
              <a:rPr lang="ro-RO" dirty="0" err="1"/>
              <a:t>buffers</a:t>
            </a:r>
            <a:r>
              <a:rPr lang="ro-RO" dirty="0"/>
              <a:t> de input diferite, cu același protocol, cât timp respectivele inputuri aparțin de procese diferite, și furnizează funcționalități diferite, care în mod justificat nu ar fi putut să se întâmple ambele prin același buffer. </a:t>
            </a:r>
            <a:endParaRPr lang="en-US" dirty="0"/>
          </a:p>
        </p:txBody>
      </p:sp>
      <p:sp>
        <p:nvSpPr>
          <p:cNvPr id="4" name="Footer Placeholder 3">
            <a:extLst>
              <a:ext uri="{FF2B5EF4-FFF2-40B4-BE49-F238E27FC236}">
                <a16:creationId xmlns:a16="http://schemas.microsoft.com/office/drawing/2014/main" id="{3790B821-ADD6-794F-8462-A4AEE200220E}"/>
              </a:ext>
            </a:extLst>
          </p:cNvPr>
          <p:cNvSpPr>
            <a:spLocks noGrp="1"/>
          </p:cNvSpPr>
          <p:nvPr>
            <p:ph type="ftr" sz="quarter" idx="11"/>
          </p:nvPr>
        </p:nvSpPr>
        <p:spPr/>
        <p:txBody>
          <a:bodyPr/>
          <a:lstStyle/>
          <a:p>
            <a:r>
              <a:rPr lang="en-US"/>
              <a:t>Ingineria Programării - Curs 1</a:t>
            </a:r>
          </a:p>
        </p:txBody>
      </p:sp>
      <p:sp>
        <p:nvSpPr>
          <p:cNvPr id="5" name="Slide Number Placeholder 4">
            <a:extLst>
              <a:ext uri="{FF2B5EF4-FFF2-40B4-BE49-F238E27FC236}">
                <a16:creationId xmlns:a16="http://schemas.microsoft.com/office/drawing/2014/main" id="{D2AA60FF-0835-BD43-9173-9653A4F9B232}"/>
              </a:ext>
            </a:extLst>
          </p:cNvPr>
          <p:cNvSpPr>
            <a:spLocks noGrp="1"/>
          </p:cNvSpPr>
          <p:nvPr>
            <p:ph type="sldNum" sz="quarter" idx="12"/>
          </p:nvPr>
        </p:nvSpPr>
        <p:spPr/>
        <p:txBody>
          <a:bodyPr/>
          <a:lstStyle/>
          <a:p>
            <a:fld id="{B2DC25EE-239B-4C5F-AAD1-255A7D5F1EE2}" type="slidenum">
              <a:rPr lang="en-US" smtClean="0"/>
              <a:t>9</a:t>
            </a:fld>
            <a:endParaRPr lang="en-US"/>
          </a:p>
        </p:txBody>
      </p:sp>
    </p:spTree>
    <p:extLst>
      <p:ext uri="{BB962C8B-B14F-4D97-AF65-F5344CB8AC3E}">
        <p14:creationId xmlns:p14="http://schemas.microsoft.com/office/powerpoint/2010/main" val="1345140916"/>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3424"/>
      </a:dk2>
      <a:lt2>
        <a:srgbClr val="E5E8E2"/>
      </a:lt2>
      <a:accent1>
        <a:srgbClr val="AA92CB"/>
      </a:accent1>
      <a:accent2>
        <a:srgbClr val="B579BF"/>
      </a:accent2>
      <a:accent3>
        <a:srgbClr val="CB92BB"/>
      </a:accent3>
      <a:accent4>
        <a:srgbClr val="BF798F"/>
      </a:accent4>
      <a:accent5>
        <a:srgbClr val="CB9792"/>
      </a:accent5>
      <a:accent6>
        <a:srgbClr val="BF9E79"/>
      </a:accent6>
      <a:hlink>
        <a:srgbClr val="738B54"/>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AE9E0DD7D8344EA87A9FF4608B6EF4" ma:contentTypeVersion="0" ma:contentTypeDescription="Create a new document." ma:contentTypeScope="" ma:versionID="c0f998724aaa609a0847413aa382c464">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8E0AE8-5210-4B00-9E65-25F43A94FD13}"/>
</file>

<file path=customXml/itemProps2.xml><?xml version="1.0" encoding="utf-8"?>
<ds:datastoreItem xmlns:ds="http://schemas.openxmlformats.org/officeDocument/2006/customXml" ds:itemID="{F4BC53D0-26FA-4D17-8A01-E76C63F739E6}"/>
</file>

<file path=customXml/itemProps3.xml><?xml version="1.0" encoding="utf-8"?>
<ds:datastoreItem xmlns:ds="http://schemas.openxmlformats.org/officeDocument/2006/customXml" ds:itemID="{396D3FA1-C396-4193-8B9A-3D14F402371D}"/>
</file>

<file path=docProps/app.xml><?xml version="1.0" encoding="utf-8"?>
<Properties xmlns="http://schemas.openxmlformats.org/officeDocument/2006/extended-properties" xmlns:vt="http://schemas.openxmlformats.org/officeDocument/2006/docPropsVTypes">
  <TotalTime>400</TotalTime>
  <Words>1664</Words>
  <Application>Microsoft Macintosh PowerPoint</Application>
  <PresentationFormat>Widescreen</PresentationFormat>
  <Paragraphs>150</Paragraphs>
  <Slides>19</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6" baseType="lpstr">
      <vt:lpstr>Arial</vt:lpstr>
      <vt:lpstr>Avenir Next LT Pro</vt:lpstr>
      <vt:lpstr>Calibri</vt:lpstr>
      <vt:lpstr>Cambria</vt:lpstr>
      <vt:lpstr>AccentBoxVTI</vt:lpstr>
      <vt:lpstr>Worksheet</vt:lpstr>
      <vt:lpstr>Document</vt:lpstr>
      <vt:lpstr>Ingineria Programării – Curs I</vt:lpstr>
      <vt:lpstr>Motivația cursului</vt:lpstr>
      <vt:lpstr>Planul semestrului</vt:lpstr>
      <vt:lpstr>Proiect</vt:lpstr>
      <vt:lpstr>Specificațiile programului - 1</vt:lpstr>
      <vt:lpstr>Specificațiile programului - 2</vt:lpstr>
      <vt:lpstr>Specificațiile programului - 3</vt:lpstr>
      <vt:lpstr>Specificațiile programului - 4</vt:lpstr>
      <vt:lpstr>Specificațiile programului - 5</vt:lpstr>
      <vt:lpstr>Evaluare - 1</vt:lpstr>
      <vt:lpstr>Evaluare - 2</vt:lpstr>
      <vt:lpstr>Evaluare – 2.5</vt:lpstr>
      <vt:lpstr>Evaluare - 3</vt:lpstr>
      <vt:lpstr>Evaluare - 4</vt:lpstr>
      <vt:lpstr>FAQ</vt:lpstr>
      <vt:lpstr>Exemplu de aplicație</vt:lpstr>
      <vt:lpstr>Exemplu de aplicație</vt:lpstr>
      <vt:lpstr>Context</vt:lpstr>
      <vt:lpstr>Context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pinstripe and ribbon design (widescreen)</dc:title>
  <dc:creator/>
  <cp:lastModifiedBy>Rares Cristea</cp:lastModifiedBy>
  <cp:revision>17</cp:revision>
  <dcterms:created xsi:type="dcterms:W3CDTF">2021-02-03T08:56:28Z</dcterms:created>
  <dcterms:modified xsi:type="dcterms:W3CDTF">2021-02-19T13:23:42Z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2020-03-13T04:15:13Z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4ddf67fa-94c4-4d54-a3db-00003dcf17f4</vt:lpwstr>
  </property>
  <property fmtid="{D5CDD505-2E9C-101B-9397-08002B2CF9AE}" pid="8" name="MSIP_Label_f42aa342-8706-4288-bd11-ebb85995028c_ContentBits">
    <vt:lpwstr>0</vt:lpwstr>
  </property>
  <property fmtid="{D5CDD505-2E9C-101B-9397-08002B2CF9AE}" pid="9" name="ContentTypeId">
    <vt:lpwstr>0x010100FEAE9E0DD7D8344EA87A9FF4608B6EF4</vt:lpwstr>
  </property>
</Properties>
</file>