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72" r:id="rId7"/>
    <p:sldMasterId id="2147483684" r:id="rId8"/>
    <p:sldMasterId id="2147483696"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Lst>
  <p:sldSz cy="6858000" cx="9144000"/>
  <p:notesSz cx="6858000" cy="9144000"/>
  <p:embeddedFontLst>
    <p:embeddedFont>
      <p:font typeface="Corbel"/>
      <p:regular r:id="rId93"/>
      <p:bold r:id="rId94"/>
      <p:italic r:id="rId95"/>
      <p:boldItalic r:id="rId9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97" roundtripDataSignature="AMtx7miy3IWEz53fwNcyFmdAQCNfUsRQ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44022A-D418-4DF8-8542-0700DAD05612}">
  <a:tblStyle styleId="{D644022A-D418-4DF8-8542-0700DAD0561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95" Type="http://schemas.openxmlformats.org/officeDocument/2006/relationships/font" Target="fonts/Corbel-italic.fntdata"/><Relationship Id="rId94" Type="http://schemas.openxmlformats.org/officeDocument/2006/relationships/font" Target="fonts/Corbel-bold.fntdata"/><Relationship Id="rId97" Type="http://customschemas.google.com/relationships/presentationmetadata" Target="metadata"/><Relationship Id="rId96" Type="http://schemas.openxmlformats.org/officeDocument/2006/relationships/font" Target="fonts/Corbel-boldItalic.fntdata"/><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91" Type="http://schemas.openxmlformats.org/officeDocument/2006/relationships/slide" Target="slides/slide81.xml"/><Relationship Id="rId90" Type="http://schemas.openxmlformats.org/officeDocument/2006/relationships/slide" Target="slides/slide80.xml"/><Relationship Id="rId93" Type="http://schemas.openxmlformats.org/officeDocument/2006/relationships/font" Target="fonts/Corbel-regular.fntdata"/><Relationship Id="rId92" Type="http://schemas.openxmlformats.org/officeDocument/2006/relationships/slide" Target="slides/slide8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 Id="rId84" Type="http://schemas.openxmlformats.org/officeDocument/2006/relationships/slide" Target="slides/slide74.xml"/><Relationship Id="rId83" Type="http://schemas.openxmlformats.org/officeDocument/2006/relationships/slide" Target="slides/slide73.xml"/><Relationship Id="rId86" Type="http://schemas.openxmlformats.org/officeDocument/2006/relationships/slide" Target="slides/slide76.xml"/><Relationship Id="rId85" Type="http://schemas.openxmlformats.org/officeDocument/2006/relationships/slide" Target="slides/slide75.xml"/><Relationship Id="rId88" Type="http://schemas.openxmlformats.org/officeDocument/2006/relationships/slide" Target="slides/slide78.xml"/><Relationship Id="rId87" Type="http://schemas.openxmlformats.org/officeDocument/2006/relationships/slide" Target="slides/slide77.xml"/><Relationship Id="rId89" Type="http://schemas.openxmlformats.org/officeDocument/2006/relationships/slide" Target="slides/slide79.xml"/><Relationship Id="rId80" Type="http://schemas.openxmlformats.org/officeDocument/2006/relationships/slide" Target="slides/slide70.xml"/><Relationship Id="rId82" Type="http://schemas.openxmlformats.org/officeDocument/2006/relationships/slide" Target="slides/slide72.xml"/><Relationship Id="rId81" Type="http://schemas.openxmlformats.org/officeDocument/2006/relationships/slide" Target="slides/slide71.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3.xml"/><Relationship Id="rId72" Type="http://schemas.openxmlformats.org/officeDocument/2006/relationships/slide" Target="slides/slide62.xml"/><Relationship Id="rId75" Type="http://schemas.openxmlformats.org/officeDocument/2006/relationships/slide" Target="slides/slide65.xml"/><Relationship Id="rId74" Type="http://schemas.openxmlformats.org/officeDocument/2006/relationships/slide" Target="slides/slide64.xml"/><Relationship Id="rId77" Type="http://schemas.openxmlformats.org/officeDocument/2006/relationships/slide" Target="slides/slide67.xml"/><Relationship Id="rId76" Type="http://schemas.openxmlformats.org/officeDocument/2006/relationships/slide" Target="slides/slide66.xml"/><Relationship Id="rId79" Type="http://schemas.openxmlformats.org/officeDocument/2006/relationships/slide" Target="slides/slide69.xml"/><Relationship Id="rId78" Type="http://schemas.openxmlformats.org/officeDocument/2006/relationships/slide" Target="slides/slide68.xml"/><Relationship Id="rId71" Type="http://schemas.openxmlformats.org/officeDocument/2006/relationships/slide" Target="slides/slide61.xml"/><Relationship Id="rId70" Type="http://schemas.openxmlformats.org/officeDocument/2006/relationships/slide" Target="slides/slide60.xml"/><Relationship Id="rId62" Type="http://schemas.openxmlformats.org/officeDocument/2006/relationships/slide" Target="slides/slide52.xml"/><Relationship Id="rId61" Type="http://schemas.openxmlformats.org/officeDocument/2006/relationships/slide" Target="slides/slide51.xml"/><Relationship Id="rId64" Type="http://schemas.openxmlformats.org/officeDocument/2006/relationships/slide" Target="slides/slide54.xml"/><Relationship Id="rId63" Type="http://schemas.openxmlformats.org/officeDocument/2006/relationships/slide" Target="slides/slide53.xml"/><Relationship Id="rId66" Type="http://schemas.openxmlformats.org/officeDocument/2006/relationships/slide" Target="slides/slide56.xml"/><Relationship Id="rId65" Type="http://schemas.openxmlformats.org/officeDocument/2006/relationships/slide" Target="slides/slide55.xml"/><Relationship Id="rId68" Type="http://schemas.openxmlformats.org/officeDocument/2006/relationships/slide" Target="slides/slide58.xml"/><Relationship Id="rId67" Type="http://schemas.openxmlformats.org/officeDocument/2006/relationships/slide" Target="slides/slide57.xml"/><Relationship Id="rId60" Type="http://schemas.openxmlformats.org/officeDocument/2006/relationships/slide" Target="slides/slide50.xml"/><Relationship Id="rId69" Type="http://schemas.openxmlformats.org/officeDocument/2006/relationships/slide" Target="slides/slide5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55" Type="http://schemas.openxmlformats.org/officeDocument/2006/relationships/slide" Target="slides/slide45.xml"/><Relationship Id="rId54" Type="http://schemas.openxmlformats.org/officeDocument/2006/relationships/slide" Target="slides/slide44.xml"/><Relationship Id="rId57" Type="http://schemas.openxmlformats.org/officeDocument/2006/relationships/slide" Target="slides/slide47.xml"/><Relationship Id="rId56" Type="http://schemas.openxmlformats.org/officeDocument/2006/relationships/slide" Target="slides/slide46.xml"/><Relationship Id="rId59" Type="http://schemas.openxmlformats.org/officeDocument/2006/relationships/slide" Target="slides/slide49.xml"/><Relationship Id="rId58"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4" name="Google Shape;4;n"/>
          <p:cNvSpPr txBox="1"/>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5" name="Google Shape;5;n"/>
          <p:cNvSpPr txBox="1"/>
          <p:nvPr>
            <p:ph idx="10" type="dt"/>
          </p:nvPr>
        </p:nvSpPr>
        <p:spPr>
          <a:xfrm>
            <a:off x="3884613" y="0"/>
            <a:ext cx="2970212" cy="455613"/>
          </a:xfrm>
          <a:prstGeom prst="rect">
            <a:avLst/>
          </a:prstGeom>
          <a:noFill/>
          <a:ln>
            <a:noFill/>
          </a:ln>
        </p:spPr>
        <p:txBody>
          <a:bodyPr anchorCtr="0" anchor="t" bIns="46800" lIns="90000" spcFirstLastPara="1" rIns="90000" wrap="square" tIns="46800">
            <a:noAutofit/>
          </a:bodyPr>
          <a:lstStyle>
            <a:lvl1pPr lvl="0" marR="0" rtl="0" algn="r">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6" name="Google Shape;6;n"/>
          <p:cNvSpPr/>
          <p:nvPr>
            <p:ph idx="2" type="sldImg"/>
          </p:nvPr>
        </p:nvSpPr>
        <p:spPr>
          <a:xfrm>
            <a:off x="1143000" y="685800"/>
            <a:ext cx="4570413" cy="3427413"/>
          </a:xfrm>
          <a:custGeom>
            <a:rect b="b" l="l" r="r" t="t"/>
            <a:pathLst>
              <a:path extrusionOk="0" h="120000" w="120000">
                <a:moveTo>
                  <a:pt x="0" y="0"/>
                </a:moveTo>
                <a:lnTo>
                  <a:pt x="120000" y="0"/>
                </a:lnTo>
                <a:lnTo>
                  <a:pt x="120000" y="120000"/>
                </a:lnTo>
                <a:lnTo>
                  <a:pt x="0" y="120000"/>
                </a:lnTo>
                <a:close/>
              </a:path>
            </a:pathLst>
          </a:custGeom>
          <a:noFill/>
          <a:ln cap="flat" cmpd="sng" w="12600">
            <a:solidFill>
              <a:srgbClr val="000000"/>
            </a:solidFill>
            <a:prstDash val="solid"/>
            <a:miter lim="800000"/>
            <a:headEnd len="sm" w="sm" type="none"/>
            <a:tailEnd len="sm" w="sm" type="none"/>
          </a:ln>
        </p:spPr>
      </p:sp>
      <p:sp>
        <p:nvSpPr>
          <p:cNvPr id="7" name="Google Shape;7;n"/>
          <p:cNvSpPr txBox="1"/>
          <p:nvPr>
            <p:ph idx="1" type="body"/>
          </p:nvPr>
        </p:nvSpPr>
        <p:spPr>
          <a:xfrm>
            <a:off x="685800" y="4343400"/>
            <a:ext cx="5484813" cy="4113213"/>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8" name="Google Shape;8;n"/>
          <p:cNvSpPr txBox="1"/>
          <p:nvPr/>
        </p:nvSpPr>
        <p:spPr>
          <a:xfrm>
            <a:off x="0" y="8685213"/>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9" name="Google Shape;9;n"/>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Calibri"/>
              <a:buNone/>
            </a:pPr>
            <a:fld id="{00000000-1234-1234-1234-123412341234}" type="slidenum">
              <a:rPr b="0" i="0" lang="bg-BG"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bg-BG"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390" name="Google Shape;3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1" name="Google Shape;391;p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10: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516" name="Google Shape;51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17" name="Google Shape;517;p1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11: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559" name="Google Shape;55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60" name="Google Shape;560;p1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12: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568" name="Google Shape;56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69" name="Google Shape;569;p1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3: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578" name="Google Shape;57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79" name="Google Shape;579;p1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14: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588" name="Google Shape;58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89" name="Google Shape;589;p1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15: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598" name="Google Shape;59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9" name="Google Shape;599;p1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16: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608" name="Google Shape;60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09" name="Google Shape;609;p1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17: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617" name="Google Shape;61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18" name="Google Shape;618;p17: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18: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667" name="Google Shape;66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68" name="Google Shape;668;p18: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19: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676" name="Google Shape;67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77" name="Google Shape;677;p1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bg-BG"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401" name="Google Shape;4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2" name="Google Shape;402;p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20: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685" name="Google Shape;68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86" name="Google Shape;686;p2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21: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698" name="Google Shape;69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99" name="Google Shape;699;p2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22: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720" name="Google Shape;72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21" name="Google Shape;721;p2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23: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730" name="Google Shape;73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31" name="Google Shape;731;p2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24: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743" name="Google Shape;74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44" name="Google Shape;744;p2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25: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752" name="Google Shape;75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53" name="Google Shape;753;p2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26: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762" name="Google Shape;76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63" name="Google Shape;763;p2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27: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773" name="Google Shape;77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74" name="Google Shape;774;p27: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28: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784" name="Google Shape;78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85" name="Google Shape;785;p28: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29: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794" name="Google Shape;79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95" name="Google Shape;795;p2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bg-BG"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408" name="Google Shape;40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9" name="Google Shape;409;p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30: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803" name="Google Shape;80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04" name="Google Shape;804;p3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31: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813" name="Google Shape;81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14" name="Google Shape;814;p3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32: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834" name="Google Shape;83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35" name="Google Shape;835;p3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33: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844" name="Google Shape;84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45" name="Google Shape;845;p3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34: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852" name="Google Shape;85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53" name="Google Shape;853;p3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35: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861" name="Google Shape;86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62" name="Google Shape;862;p3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36: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895" name="Google Shape;89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96" name="Google Shape;896;p3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37: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905" name="Google Shape;90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06" name="Google Shape;906;p37: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38: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915" name="Google Shape;91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16" name="Google Shape;916;p38: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39: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924" name="Google Shape;92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25" name="Google Shape;925;p3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415" name="Google Shape;4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6" name="Google Shape;416;p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40: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935" name="Google Shape;93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36" name="Google Shape;936;p4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41: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946" name="Google Shape;94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47" name="Google Shape;947;p4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42: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957" name="Google Shape;95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58" name="Google Shape;958;p4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43: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968" name="Google Shape;96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69" name="Google Shape;969;p4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44: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977" name="Google Shape;97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78" name="Google Shape;978;p4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45: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989" name="Google Shape;98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90" name="Google Shape;990;p4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46: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001" name="Google Shape;100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02" name="Google Shape;1002;p4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47: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012" name="Google Shape;101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13" name="Google Shape;1013;p47: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48: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024" name="Google Shape;102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25" name="Google Shape;1025;p48: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Clr>
                <a:srgbClr val="000000"/>
              </a:buClr>
              <a:buSzPts val="1200"/>
              <a:buFont typeface="Times New Roman"/>
              <a:buNone/>
            </a:pPr>
            <a:r>
              <a:t/>
            </a:r>
            <a:endParaRPr>
              <a:latin typeface="Calibri"/>
              <a:ea typeface="Calibri"/>
              <a:cs typeface="Calibri"/>
              <a:sym typeface="Calibri"/>
            </a:endParaRPr>
          </a:p>
        </p:txBody>
      </p:sp>
      <p:sp>
        <p:nvSpPr>
          <p:cNvPr id="1026" name="Google Shape;1026;p48: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FFFFFF"/>
              </a:buClr>
              <a:buSzPts val="1200"/>
              <a:buFont typeface="Times New Roman"/>
              <a:buNone/>
            </a:pPr>
            <a:fld id="{00000000-1234-1234-1234-123412341234}" type="slidenum">
              <a:rPr lang="bg-BG" sz="1200">
                <a:solidFill>
                  <a:srgbClr val="FFFFFF"/>
                </a:solidFill>
                <a:latin typeface="Calibri"/>
                <a:ea typeface="Calibri"/>
                <a:cs typeface="Calibri"/>
                <a:sym typeface="Calibri"/>
              </a:rPr>
              <a:t>‹#›</a:t>
            </a:fld>
            <a:endParaRPr sz="1200">
              <a:solidFill>
                <a:srgbClr val="FFFFFF"/>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49: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036" name="Google Shape;103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37" name="Google Shape;1037;p4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426" name="Google Shape;4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7" name="Google Shape;427;p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50: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048" name="Google Shape;104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49" name="Google Shape;1049;p5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51: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058" name="Google Shape;105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59" name="Google Shape;1059;p5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52: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069" name="Google Shape;106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70" name="Google Shape;1070;p5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53: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079" name="Google Shape;107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80" name="Google Shape;1080;p5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54: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090" name="Google Shape;109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91" name="Google Shape;1091;p5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Clr>
                <a:srgbClr val="000000"/>
              </a:buClr>
              <a:buSzPts val="1200"/>
              <a:buFont typeface="Times New Roman"/>
              <a:buNone/>
            </a:pPr>
            <a:r>
              <a:t/>
            </a:r>
            <a:endParaRPr>
              <a:latin typeface="Calibri"/>
              <a:ea typeface="Calibri"/>
              <a:cs typeface="Calibri"/>
              <a:sym typeface="Calibri"/>
            </a:endParaRPr>
          </a:p>
        </p:txBody>
      </p:sp>
      <p:sp>
        <p:nvSpPr>
          <p:cNvPr id="1092" name="Google Shape;1092;p54: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FFFFFF"/>
              </a:buClr>
              <a:buSzPts val="1200"/>
              <a:buFont typeface="Times New Roman"/>
              <a:buNone/>
            </a:pPr>
            <a:fld id="{00000000-1234-1234-1234-123412341234}" type="slidenum">
              <a:rPr lang="bg-BG" sz="1200">
                <a:solidFill>
                  <a:srgbClr val="FFFFFF"/>
                </a:solidFill>
                <a:latin typeface="Calibri"/>
                <a:ea typeface="Calibri"/>
                <a:cs typeface="Calibri"/>
                <a:sym typeface="Calibri"/>
              </a:rPr>
              <a:t>‹#›</a:t>
            </a:fld>
            <a:endParaRPr sz="1200">
              <a:solidFill>
                <a:srgbClr val="FFFFFF"/>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p55: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101" name="Google Shape;110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02" name="Google Shape;1102;p5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56: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111" name="Google Shape;111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12" name="Google Shape;1112;p5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57: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121" name="Google Shape;112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22" name="Google Shape;1122;p57: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p58: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131" name="Google Shape;113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32" name="Google Shape;1132;p58: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59: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141" name="Google Shape;114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42" name="Google Shape;1142;p5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6: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437" name="Google Shape;4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8" name="Google Shape;438;p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60: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152" name="Google Shape;115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53" name="Google Shape;1153;p6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61: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162" name="Google Shape;116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63" name="Google Shape;1163;p6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p62: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181" name="Google Shape;118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82" name="Google Shape;1182;p6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p63: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191" name="Google Shape;119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92" name="Google Shape;1192;p6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64: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201" name="Google Shape;120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02" name="Google Shape;1202;p6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p65: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210" name="Google Shape;121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11" name="Google Shape;1211;p6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p66: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219" name="Google Shape;1219;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20" name="Google Shape;1220;p6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p67: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227" name="Google Shape;122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28" name="Google Shape;1228;p67: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p68: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237" name="Google Shape;123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38" name="Google Shape;1238;p68: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69: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247" name="Google Shape;1247;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48" name="Google Shape;1248;p6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7: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446" name="Google Shape;44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7" name="Google Shape;447;p7: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p70: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257" name="Google Shape;125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58" name="Google Shape;1258;p7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71: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267" name="Google Shape;1267;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68" name="Google Shape;1268;p7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p72: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277" name="Google Shape;127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78" name="Google Shape;1278;p7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73: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287" name="Google Shape;128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88" name="Google Shape;1288;p7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p74: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297" name="Google Shape;1297;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98" name="Google Shape;1298;p7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75: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307" name="Google Shape;1307;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08" name="Google Shape;1308;p7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p76: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317" name="Google Shape;1317;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18" name="Google Shape;1318;p7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p77: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327" name="Google Shape;1327;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28" name="Google Shape;1328;p77: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78: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337" name="Google Shape;1337;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38" name="Google Shape;1338;p78: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p79: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347" name="Google Shape;134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48" name="Google Shape;1348;p7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8: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457" name="Google Shape;45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8" name="Google Shape;458;p8: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Clr>
                <a:srgbClr val="000000"/>
              </a:buClr>
              <a:buSzPts val="1200"/>
              <a:buFont typeface="Times New Roman"/>
              <a:buNone/>
            </a:pPr>
            <a:r>
              <a:t/>
            </a:r>
            <a:endParaRPr>
              <a:latin typeface="Calibri"/>
              <a:ea typeface="Calibri"/>
              <a:cs typeface="Calibri"/>
              <a:sym typeface="Calibri"/>
            </a:endParaRPr>
          </a:p>
        </p:txBody>
      </p:sp>
      <p:sp>
        <p:nvSpPr>
          <p:cNvPr id="459" name="Google Shape;459;p8:notes"/>
          <p:cNvSpPr txBox="1"/>
          <p:nvPr/>
        </p:nvSpPr>
        <p:spPr>
          <a:xfrm>
            <a:off x="3884613" y="8685213"/>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FFFFFF"/>
              </a:buClr>
              <a:buSzPts val="1200"/>
              <a:buFont typeface="Times New Roman"/>
              <a:buNone/>
            </a:pPr>
            <a:fld id="{00000000-1234-1234-1234-123412341234}" type="slidenum">
              <a:rPr lang="bg-BG" sz="1200">
                <a:solidFill>
                  <a:srgbClr val="FFFFFF"/>
                </a:solidFill>
                <a:latin typeface="Calibri"/>
                <a:ea typeface="Calibri"/>
                <a:cs typeface="Calibri"/>
                <a:sym typeface="Calibri"/>
              </a:rPr>
              <a:t>‹#›</a:t>
            </a:fld>
            <a:endParaRPr sz="1200">
              <a:solidFill>
                <a:srgbClr val="FFFFFF"/>
              </a:solidFill>
              <a:latin typeface="Calibri"/>
              <a:ea typeface="Calibri"/>
              <a:cs typeface="Calibri"/>
              <a:sym typeface="Calibri"/>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p80: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355" name="Google Shape;1355;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56" name="Google Shape;1356;p8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p81: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363" name="Google Shape;1363;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64" name="Google Shape;1364;p8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p82: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1370" name="Google Shape;137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71" name="Google Shape;1371;p8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9:notes"/>
          <p:cNvSpPr txBox="1"/>
          <p:nvPr>
            <p:ph idx="12" type="sldNum"/>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lang="bg-BG"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
        <p:nvSpPr>
          <p:cNvPr id="504" name="Google Shape;50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5" name="Google Shape;505;p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84"/>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4"/>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07"/>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7"/>
          <p:cNvSpPr txBox="1"/>
          <p:nvPr>
            <p:ph idx="1" type="body"/>
          </p:nvPr>
        </p:nvSpPr>
        <p:spPr>
          <a:xfrm rot="5400000">
            <a:off x="2514600" y="184150"/>
            <a:ext cx="4570413" cy="77708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07"/>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7"/>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08"/>
          <p:cNvSpPr txBox="1"/>
          <p:nvPr>
            <p:ph type="title"/>
          </p:nvPr>
        </p:nvSpPr>
        <p:spPr>
          <a:xfrm rot="5400000">
            <a:off x="4793457" y="2463006"/>
            <a:ext cx="5842000" cy="1941513"/>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8"/>
          <p:cNvSpPr txBox="1"/>
          <p:nvPr>
            <p:ph idx="1" type="body"/>
          </p:nvPr>
        </p:nvSpPr>
        <p:spPr>
          <a:xfrm rot="5400000">
            <a:off x="831850" y="595313"/>
            <a:ext cx="5842000" cy="5676900"/>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08"/>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8"/>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86"/>
          <p:cNvSpPr txBox="1"/>
          <p:nvPr>
            <p:ph idx="10" type="dt"/>
          </p:nvPr>
        </p:nvSpPr>
        <p:spPr>
          <a:xfrm>
            <a:off x="6477000" y="6408738"/>
            <a:ext cx="2132013" cy="371475"/>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000000"/>
              </a:buClr>
              <a:buSzPts val="18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86"/>
          <p:cNvSpPr txBox="1"/>
          <p:nvPr>
            <p:ph idx="12" type="sldNum"/>
          </p:nvPr>
        </p:nvSpPr>
        <p:spPr>
          <a:xfrm>
            <a:off x="8610600" y="6408738"/>
            <a:ext cx="455613" cy="371475"/>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1pPr>
            <a:lvl2pPr indent="0" lvl="1" marL="0" marR="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2pPr>
            <a:lvl3pPr indent="0" lvl="2" marL="0" marR="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3pPr>
            <a:lvl4pPr indent="0" lvl="3" marL="0" marR="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4pPr>
            <a:lvl5pPr indent="0" lvl="4" marL="0" marR="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5pPr>
            <a:lvl6pPr indent="0" lvl="5" marL="0" marR="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6pPr>
            <a:lvl7pPr indent="0" lvl="6" marL="0" marR="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7pPr>
            <a:lvl8pPr indent="0" lvl="7" marL="0" marR="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8pPr>
            <a:lvl9pPr indent="0" lvl="8" marL="0" marR="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 name="Shape 101"/>
        <p:cNvGrpSpPr/>
        <p:nvPr/>
      </p:nvGrpSpPr>
      <p:grpSpPr>
        <a:xfrm>
          <a:off x="0" y="0"/>
          <a:ext cx="0" cy="0"/>
          <a:chOff x="0" y="0"/>
          <a:chExt cx="0" cy="0"/>
        </a:xfrm>
      </p:grpSpPr>
      <p:sp>
        <p:nvSpPr>
          <p:cNvPr id="102" name="Google Shape;102;p89"/>
          <p:cNvSpPr txBox="1"/>
          <p:nvPr>
            <p:ph type="ctrTitle"/>
          </p:nvPr>
        </p:nvSpPr>
        <p:spPr>
          <a:xfrm>
            <a:off x="1143000" y="1122363"/>
            <a:ext cx="6858000" cy="23876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89"/>
          <p:cNvSpPr txBox="1"/>
          <p:nvPr>
            <p:ph idx="1" type="subTitle"/>
          </p:nvPr>
        </p:nvSpPr>
        <p:spPr>
          <a:xfrm>
            <a:off x="1143000" y="3602038"/>
            <a:ext cx="6858000" cy="1655762"/>
          </a:xfrm>
          <a:prstGeom prst="rect">
            <a:avLst/>
          </a:prstGeom>
          <a:noFill/>
          <a:ln>
            <a:noFill/>
          </a:ln>
        </p:spPr>
        <p:txBody>
          <a:bodyPr anchorCtr="0" anchor="t" bIns="46800" lIns="90000" spcFirstLastPara="1" rIns="90000" wrap="square" tIns="46800">
            <a:noAutofit/>
          </a:bodyPr>
          <a:lstStyle>
            <a:lvl1pPr lvl="0" algn="ctr">
              <a:spcBef>
                <a:spcPts val="700"/>
              </a:spcBef>
              <a:spcAft>
                <a:spcPts val="0"/>
              </a:spcAft>
              <a:buSzPts val="2400"/>
              <a:buNone/>
              <a:defRPr sz="2400"/>
            </a:lvl1pPr>
            <a:lvl2pPr lvl="1" algn="ctr">
              <a:spcBef>
                <a:spcPts val="650"/>
              </a:spcBef>
              <a:spcAft>
                <a:spcPts val="0"/>
              </a:spcAft>
              <a:buSzPts val="2000"/>
              <a:buNone/>
              <a:defRPr sz="2000"/>
            </a:lvl2pPr>
            <a:lvl3pPr lvl="2" algn="ctr">
              <a:spcBef>
                <a:spcPts val="600"/>
              </a:spcBef>
              <a:spcAft>
                <a:spcPts val="0"/>
              </a:spcAft>
              <a:buSzPts val="1800"/>
              <a:buNone/>
              <a:defRPr sz="1800"/>
            </a:lvl3pPr>
            <a:lvl4pPr lvl="3" algn="ctr">
              <a:spcBef>
                <a:spcPts val="550"/>
              </a:spcBef>
              <a:spcAft>
                <a:spcPts val="0"/>
              </a:spcAft>
              <a:buSzPts val="1600"/>
              <a:buNone/>
              <a:defRPr sz="1600"/>
            </a:lvl4pPr>
            <a:lvl5pPr lvl="4" algn="ctr">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4" name="Google Shape;104;p89"/>
          <p:cNvSpPr txBox="1"/>
          <p:nvPr>
            <p:ph idx="10" type="dt"/>
          </p:nvPr>
        </p:nvSpPr>
        <p:spPr>
          <a:xfrm>
            <a:off x="6477000" y="6408738"/>
            <a:ext cx="2132013" cy="371475"/>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000000"/>
              </a:buClr>
              <a:buSzPts val="18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89"/>
          <p:cNvSpPr txBox="1"/>
          <p:nvPr>
            <p:ph idx="12" type="sldNum"/>
          </p:nvPr>
        </p:nvSpPr>
        <p:spPr>
          <a:xfrm>
            <a:off x="8610600" y="6408738"/>
            <a:ext cx="455613" cy="371475"/>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1pPr>
            <a:lvl2pPr indent="0" lvl="1"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2pPr>
            <a:lvl3pPr indent="0" lvl="2"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3pPr>
            <a:lvl4pPr indent="0" lvl="3"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4pPr>
            <a:lvl5pPr indent="0" lvl="4"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5pPr>
            <a:lvl6pPr indent="0" lvl="5"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6pPr>
            <a:lvl7pPr indent="0" lvl="6"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7pPr>
            <a:lvl8pPr indent="0" lvl="7"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8pPr>
            <a:lvl9pPr indent="0" lvl="8"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6" name="Shape 106"/>
        <p:cNvGrpSpPr/>
        <p:nvPr/>
      </p:nvGrpSpPr>
      <p:grpSpPr>
        <a:xfrm>
          <a:off x="0" y="0"/>
          <a:ext cx="0" cy="0"/>
          <a:chOff x="0" y="0"/>
          <a:chExt cx="0" cy="0"/>
        </a:xfrm>
      </p:grpSpPr>
      <p:sp>
        <p:nvSpPr>
          <p:cNvPr id="107" name="Google Shape;107;p90"/>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90"/>
          <p:cNvSpPr txBox="1"/>
          <p:nvPr>
            <p:ph idx="1" type="body"/>
          </p:nvPr>
        </p:nvSpPr>
        <p:spPr>
          <a:xfrm>
            <a:off x="914400" y="1784350"/>
            <a:ext cx="7770813" cy="45704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90"/>
          <p:cNvSpPr txBox="1"/>
          <p:nvPr>
            <p:ph idx="10" type="dt"/>
          </p:nvPr>
        </p:nvSpPr>
        <p:spPr>
          <a:xfrm>
            <a:off x="6477000" y="6408738"/>
            <a:ext cx="2132013" cy="371475"/>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000000"/>
              </a:buClr>
              <a:buSzPts val="18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90"/>
          <p:cNvSpPr txBox="1"/>
          <p:nvPr>
            <p:ph idx="12" type="sldNum"/>
          </p:nvPr>
        </p:nvSpPr>
        <p:spPr>
          <a:xfrm>
            <a:off x="8610600" y="6408738"/>
            <a:ext cx="455613" cy="371475"/>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1pPr>
            <a:lvl2pPr indent="0" lvl="1"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2pPr>
            <a:lvl3pPr indent="0" lvl="2"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3pPr>
            <a:lvl4pPr indent="0" lvl="3"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4pPr>
            <a:lvl5pPr indent="0" lvl="4"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5pPr>
            <a:lvl6pPr indent="0" lvl="5"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6pPr>
            <a:lvl7pPr indent="0" lvl="6"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7pPr>
            <a:lvl8pPr indent="0" lvl="7"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8pPr>
            <a:lvl9pPr indent="0" lvl="8"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1" name="Shape 111"/>
        <p:cNvGrpSpPr/>
        <p:nvPr/>
      </p:nvGrpSpPr>
      <p:grpSpPr>
        <a:xfrm>
          <a:off x="0" y="0"/>
          <a:ext cx="0" cy="0"/>
          <a:chOff x="0" y="0"/>
          <a:chExt cx="0" cy="0"/>
        </a:xfrm>
      </p:grpSpPr>
      <p:sp>
        <p:nvSpPr>
          <p:cNvPr id="112" name="Google Shape;112;p91"/>
          <p:cNvSpPr txBox="1"/>
          <p:nvPr>
            <p:ph type="title"/>
          </p:nvPr>
        </p:nvSpPr>
        <p:spPr>
          <a:xfrm>
            <a:off x="623888" y="1709738"/>
            <a:ext cx="7886700" cy="28527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91"/>
          <p:cNvSpPr txBox="1"/>
          <p:nvPr>
            <p:ph idx="1" type="body"/>
          </p:nvPr>
        </p:nvSpPr>
        <p:spPr>
          <a:xfrm>
            <a:off x="623888" y="4589463"/>
            <a:ext cx="7886700" cy="1500187"/>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2400"/>
              <a:buNone/>
              <a:defRPr sz="2400"/>
            </a:lvl1pPr>
            <a:lvl2pPr indent="-228600" lvl="1" marL="914400" algn="l">
              <a:spcBef>
                <a:spcPts val="650"/>
              </a:spcBef>
              <a:spcAft>
                <a:spcPts val="0"/>
              </a:spcAft>
              <a:buSzPts val="2000"/>
              <a:buNone/>
              <a:defRPr sz="2000"/>
            </a:lvl2pPr>
            <a:lvl3pPr indent="-228600" lvl="2" marL="1371600" algn="l">
              <a:spcBef>
                <a:spcPts val="600"/>
              </a:spcBef>
              <a:spcAft>
                <a:spcPts val="0"/>
              </a:spcAft>
              <a:buSzPts val="1800"/>
              <a:buNone/>
              <a:defRPr sz="1800"/>
            </a:lvl3pPr>
            <a:lvl4pPr indent="-228600" lvl="3" marL="1828800" algn="l">
              <a:spcBef>
                <a:spcPts val="550"/>
              </a:spcBef>
              <a:spcAft>
                <a:spcPts val="0"/>
              </a:spcAft>
              <a:buSzPts val="1600"/>
              <a:buNone/>
              <a:defRPr sz="1600"/>
            </a:lvl4pPr>
            <a:lvl5pPr indent="-228600" lvl="4" marL="2286000" algn="l">
              <a:spcBef>
                <a:spcPts val="50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14" name="Google Shape;114;p91"/>
          <p:cNvSpPr txBox="1"/>
          <p:nvPr>
            <p:ph idx="10" type="dt"/>
          </p:nvPr>
        </p:nvSpPr>
        <p:spPr>
          <a:xfrm>
            <a:off x="6477000" y="6408738"/>
            <a:ext cx="2132013" cy="371475"/>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000000"/>
              </a:buClr>
              <a:buSzPts val="18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91"/>
          <p:cNvSpPr txBox="1"/>
          <p:nvPr>
            <p:ph idx="12" type="sldNum"/>
          </p:nvPr>
        </p:nvSpPr>
        <p:spPr>
          <a:xfrm>
            <a:off x="8610600" y="6408738"/>
            <a:ext cx="455613" cy="371475"/>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1pPr>
            <a:lvl2pPr indent="0" lvl="1"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2pPr>
            <a:lvl3pPr indent="0" lvl="2"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3pPr>
            <a:lvl4pPr indent="0" lvl="3"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4pPr>
            <a:lvl5pPr indent="0" lvl="4"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5pPr>
            <a:lvl6pPr indent="0" lvl="5"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6pPr>
            <a:lvl7pPr indent="0" lvl="6"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7pPr>
            <a:lvl8pPr indent="0" lvl="7"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8pPr>
            <a:lvl9pPr indent="0" lvl="8"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6" name="Shape 116"/>
        <p:cNvGrpSpPr/>
        <p:nvPr/>
      </p:nvGrpSpPr>
      <p:grpSpPr>
        <a:xfrm>
          <a:off x="0" y="0"/>
          <a:ext cx="0" cy="0"/>
          <a:chOff x="0" y="0"/>
          <a:chExt cx="0" cy="0"/>
        </a:xfrm>
      </p:grpSpPr>
      <p:sp>
        <p:nvSpPr>
          <p:cNvPr id="117" name="Google Shape;117;p92"/>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92"/>
          <p:cNvSpPr txBox="1"/>
          <p:nvPr>
            <p:ph idx="1" type="body"/>
          </p:nvPr>
        </p:nvSpPr>
        <p:spPr>
          <a:xfrm>
            <a:off x="914400" y="1784350"/>
            <a:ext cx="3808413" cy="45704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92"/>
          <p:cNvSpPr txBox="1"/>
          <p:nvPr>
            <p:ph idx="2" type="body"/>
          </p:nvPr>
        </p:nvSpPr>
        <p:spPr>
          <a:xfrm>
            <a:off x="4875213" y="1784350"/>
            <a:ext cx="3810000" cy="45704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92"/>
          <p:cNvSpPr txBox="1"/>
          <p:nvPr>
            <p:ph idx="10" type="dt"/>
          </p:nvPr>
        </p:nvSpPr>
        <p:spPr>
          <a:xfrm>
            <a:off x="6477000" y="6408738"/>
            <a:ext cx="2132013" cy="371475"/>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000000"/>
              </a:buClr>
              <a:buSzPts val="18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92"/>
          <p:cNvSpPr txBox="1"/>
          <p:nvPr>
            <p:ph idx="12" type="sldNum"/>
          </p:nvPr>
        </p:nvSpPr>
        <p:spPr>
          <a:xfrm>
            <a:off x="8610600" y="6408738"/>
            <a:ext cx="455613" cy="371475"/>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1pPr>
            <a:lvl2pPr indent="0" lvl="1"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2pPr>
            <a:lvl3pPr indent="0" lvl="2"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3pPr>
            <a:lvl4pPr indent="0" lvl="3"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4pPr>
            <a:lvl5pPr indent="0" lvl="4"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5pPr>
            <a:lvl6pPr indent="0" lvl="5"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6pPr>
            <a:lvl7pPr indent="0" lvl="6"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7pPr>
            <a:lvl8pPr indent="0" lvl="7"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8pPr>
            <a:lvl9pPr indent="0" lvl="8"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p93"/>
          <p:cNvSpPr txBox="1"/>
          <p:nvPr>
            <p:ph type="title"/>
          </p:nvPr>
        </p:nvSpPr>
        <p:spPr>
          <a:xfrm>
            <a:off x="630238" y="365125"/>
            <a:ext cx="7886700" cy="1325563"/>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93"/>
          <p:cNvSpPr txBox="1"/>
          <p:nvPr>
            <p:ph idx="1" type="body"/>
          </p:nvPr>
        </p:nvSpPr>
        <p:spPr>
          <a:xfrm>
            <a:off x="630238" y="1681163"/>
            <a:ext cx="3868737" cy="823912"/>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5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93"/>
          <p:cNvSpPr txBox="1"/>
          <p:nvPr>
            <p:ph idx="2" type="body"/>
          </p:nvPr>
        </p:nvSpPr>
        <p:spPr>
          <a:xfrm>
            <a:off x="630238" y="2505075"/>
            <a:ext cx="3868737"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93"/>
          <p:cNvSpPr txBox="1"/>
          <p:nvPr>
            <p:ph idx="3" type="body"/>
          </p:nvPr>
        </p:nvSpPr>
        <p:spPr>
          <a:xfrm>
            <a:off x="4629150" y="1681163"/>
            <a:ext cx="3887788" cy="823912"/>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5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93"/>
          <p:cNvSpPr txBox="1"/>
          <p:nvPr>
            <p:ph idx="4" type="body"/>
          </p:nvPr>
        </p:nvSpPr>
        <p:spPr>
          <a:xfrm>
            <a:off x="4629150" y="2505075"/>
            <a:ext cx="3887788"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93"/>
          <p:cNvSpPr txBox="1"/>
          <p:nvPr>
            <p:ph idx="10" type="dt"/>
          </p:nvPr>
        </p:nvSpPr>
        <p:spPr>
          <a:xfrm>
            <a:off x="6477000" y="6408738"/>
            <a:ext cx="2132013" cy="371475"/>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000000"/>
              </a:buClr>
              <a:buSzPts val="18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93"/>
          <p:cNvSpPr txBox="1"/>
          <p:nvPr>
            <p:ph idx="12" type="sldNum"/>
          </p:nvPr>
        </p:nvSpPr>
        <p:spPr>
          <a:xfrm>
            <a:off x="8610600" y="6408738"/>
            <a:ext cx="455613" cy="371475"/>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1pPr>
            <a:lvl2pPr indent="0" lvl="1"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2pPr>
            <a:lvl3pPr indent="0" lvl="2"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3pPr>
            <a:lvl4pPr indent="0" lvl="3"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4pPr>
            <a:lvl5pPr indent="0" lvl="4"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5pPr>
            <a:lvl6pPr indent="0" lvl="5"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6pPr>
            <a:lvl7pPr indent="0" lvl="6"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7pPr>
            <a:lvl8pPr indent="0" lvl="7"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8pPr>
            <a:lvl9pPr indent="0" lvl="8"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94"/>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94"/>
          <p:cNvSpPr txBox="1"/>
          <p:nvPr>
            <p:ph idx="10" type="dt"/>
          </p:nvPr>
        </p:nvSpPr>
        <p:spPr>
          <a:xfrm>
            <a:off x="6477000" y="6408738"/>
            <a:ext cx="2132013" cy="371475"/>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000000"/>
              </a:buClr>
              <a:buSzPts val="18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94"/>
          <p:cNvSpPr txBox="1"/>
          <p:nvPr>
            <p:ph idx="12" type="sldNum"/>
          </p:nvPr>
        </p:nvSpPr>
        <p:spPr>
          <a:xfrm>
            <a:off x="8610600" y="6408738"/>
            <a:ext cx="455613" cy="371475"/>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1pPr>
            <a:lvl2pPr indent="0" lvl="1"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2pPr>
            <a:lvl3pPr indent="0" lvl="2"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3pPr>
            <a:lvl4pPr indent="0" lvl="3"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4pPr>
            <a:lvl5pPr indent="0" lvl="4"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5pPr>
            <a:lvl6pPr indent="0" lvl="5"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6pPr>
            <a:lvl7pPr indent="0" lvl="6"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7pPr>
            <a:lvl8pPr indent="0" lvl="7"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8pPr>
            <a:lvl9pPr indent="0" lvl="8"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4" name="Shape 134"/>
        <p:cNvGrpSpPr/>
        <p:nvPr/>
      </p:nvGrpSpPr>
      <p:grpSpPr>
        <a:xfrm>
          <a:off x="0" y="0"/>
          <a:ext cx="0" cy="0"/>
          <a:chOff x="0" y="0"/>
          <a:chExt cx="0" cy="0"/>
        </a:xfrm>
      </p:grpSpPr>
      <p:sp>
        <p:nvSpPr>
          <p:cNvPr id="135" name="Google Shape;135;p95"/>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95"/>
          <p:cNvSpPr txBox="1"/>
          <p:nvPr>
            <p:ph idx="1" type="body"/>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3200"/>
            </a:lvl1pPr>
            <a:lvl2pPr indent="-228600" lvl="1" marL="914400" algn="l">
              <a:spcBef>
                <a:spcPts val="650"/>
              </a:spcBef>
              <a:spcAft>
                <a:spcPts val="0"/>
              </a:spcAft>
              <a:buSzPts val="1400"/>
              <a:buNone/>
              <a:defRPr sz="2800"/>
            </a:lvl2pPr>
            <a:lvl3pPr indent="-228600" lvl="2" marL="1371600" algn="l">
              <a:spcBef>
                <a:spcPts val="600"/>
              </a:spcBef>
              <a:spcAft>
                <a:spcPts val="0"/>
              </a:spcAft>
              <a:buSzPts val="1400"/>
              <a:buNone/>
              <a:defRPr sz="2400"/>
            </a:lvl3pPr>
            <a:lvl4pPr indent="-228600" lvl="3" marL="1828800" algn="l">
              <a:spcBef>
                <a:spcPts val="550"/>
              </a:spcBef>
              <a:spcAft>
                <a:spcPts val="0"/>
              </a:spcAft>
              <a:buSzPts val="1400"/>
              <a:buNone/>
              <a:defRPr sz="2000"/>
            </a:lvl4pPr>
            <a:lvl5pPr indent="-228600" lvl="4" marL="2286000" algn="l">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7" name="Google Shape;137;p95"/>
          <p:cNvSpPr txBox="1"/>
          <p:nvPr>
            <p:ph idx="2"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5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8" name="Google Shape;138;p95"/>
          <p:cNvSpPr txBox="1"/>
          <p:nvPr>
            <p:ph idx="10" type="dt"/>
          </p:nvPr>
        </p:nvSpPr>
        <p:spPr>
          <a:xfrm>
            <a:off x="6477000" y="6408738"/>
            <a:ext cx="2132013" cy="371475"/>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000000"/>
              </a:buClr>
              <a:buSzPts val="18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95"/>
          <p:cNvSpPr txBox="1"/>
          <p:nvPr>
            <p:ph idx="12" type="sldNum"/>
          </p:nvPr>
        </p:nvSpPr>
        <p:spPr>
          <a:xfrm>
            <a:off x="8610600" y="6408738"/>
            <a:ext cx="455613" cy="371475"/>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1pPr>
            <a:lvl2pPr indent="0" lvl="1"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2pPr>
            <a:lvl3pPr indent="0" lvl="2"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3pPr>
            <a:lvl4pPr indent="0" lvl="3"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4pPr>
            <a:lvl5pPr indent="0" lvl="4"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5pPr>
            <a:lvl6pPr indent="0" lvl="5"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6pPr>
            <a:lvl7pPr indent="0" lvl="6"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7pPr>
            <a:lvl8pPr indent="0" lvl="7"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8pPr>
            <a:lvl9pPr indent="0" lvl="8"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99"/>
          <p:cNvSpPr txBox="1"/>
          <p:nvPr>
            <p:ph type="ctrTitle"/>
          </p:nvPr>
        </p:nvSpPr>
        <p:spPr>
          <a:xfrm>
            <a:off x="1143000" y="1122363"/>
            <a:ext cx="6858000" cy="23876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9"/>
          <p:cNvSpPr txBox="1"/>
          <p:nvPr>
            <p:ph idx="1" type="subTitle"/>
          </p:nvPr>
        </p:nvSpPr>
        <p:spPr>
          <a:xfrm>
            <a:off x="1143000" y="3602038"/>
            <a:ext cx="6858000" cy="1655762"/>
          </a:xfrm>
          <a:prstGeom prst="rect">
            <a:avLst/>
          </a:prstGeom>
          <a:noFill/>
          <a:ln>
            <a:noFill/>
          </a:ln>
        </p:spPr>
        <p:txBody>
          <a:bodyPr anchorCtr="0" anchor="t" bIns="46800" lIns="90000" spcFirstLastPara="1" rIns="90000" wrap="square" tIns="46800">
            <a:noAutofit/>
          </a:bodyPr>
          <a:lstStyle>
            <a:lvl1pPr lvl="0" algn="ctr">
              <a:spcBef>
                <a:spcPts val="700"/>
              </a:spcBef>
              <a:spcAft>
                <a:spcPts val="0"/>
              </a:spcAft>
              <a:buSzPts val="2400"/>
              <a:buNone/>
              <a:defRPr sz="2400"/>
            </a:lvl1pPr>
            <a:lvl2pPr lvl="1" algn="ctr">
              <a:spcBef>
                <a:spcPts val="650"/>
              </a:spcBef>
              <a:spcAft>
                <a:spcPts val="0"/>
              </a:spcAft>
              <a:buSzPts val="2000"/>
              <a:buNone/>
              <a:defRPr sz="2000"/>
            </a:lvl2pPr>
            <a:lvl3pPr lvl="2" algn="ctr">
              <a:spcBef>
                <a:spcPts val="600"/>
              </a:spcBef>
              <a:spcAft>
                <a:spcPts val="0"/>
              </a:spcAft>
              <a:buSzPts val="1800"/>
              <a:buNone/>
              <a:defRPr sz="1800"/>
            </a:lvl3pPr>
            <a:lvl4pPr lvl="3" algn="ctr">
              <a:spcBef>
                <a:spcPts val="550"/>
              </a:spcBef>
              <a:spcAft>
                <a:spcPts val="0"/>
              </a:spcAft>
              <a:buSzPts val="1600"/>
              <a:buNone/>
              <a:defRPr sz="1600"/>
            </a:lvl4pPr>
            <a:lvl5pPr lvl="4" algn="ctr">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99"/>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9"/>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96"/>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96"/>
          <p:cNvSpPr/>
          <p:nvPr>
            <p:ph idx="2" type="pic"/>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lvl="0" marR="0" rtl="0" algn="l">
              <a:spcBef>
                <a:spcPts val="700"/>
              </a:spcBef>
              <a:spcAft>
                <a:spcPts val="0"/>
              </a:spcAft>
              <a:buClr>
                <a:srgbClr val="000000"/>
              </a:buClr>
              <a:buSzPts val="3200"/>
              <a:buFont typeface="Times New Roman"/>
              <a:buNone/>
              <a:defRPr b="0" i="0" sz="3200" u="none" cap="none" strike="noStrike">
                <a:solidFill>
                  <a:srgbClr val="FFFFFF"/>
                </a:solidFill>
                <a:latin typeface="Corbel"/>
                <a:ea typeface="Corbel"/>
                <a:cs typeface="Corbel"/>
                <a:sym typeface="Corbel"/>
              </a:defRPr>
            </a:lvl1pPr>
            <a:lvl2pPr lvl="1" marR="0" rtl="0" algn="l">
              <a:spcBef>
                <a:spcPts val="650"/>
              </a:spcBef>
              <a:spcAft>
                <a:spcPts val="0"/>
              </a:spcAft>
              <a:buClr>
                <a:srgbClr val="000000"/>
              </a:buClr>
              <a:buSzPts val="2800"/>
              <a:buFont typeface="Times New Roman"/>
              <a:buNone/>
              <a:defRPr b="0" i="0" sz="2800" u="none" cap="none" strike="noStrike">
                <a:solidFill>
                  <a:srgbClr val="FFFFFF"/>
                </a:solidFill>
                <a:latin typeface="Corbel"/>
                <a:ea typeface="Corbel"/>
                <a:cs typeface="Corbel"/>
                <a:sym typeface="Corbel"/>
              </a:defRPr>
            </a:lvl2pPr>
            <a:lvl3pPr lvl="2" marR="0" rtl="0" algn="l">
              <a:spcBef>
                <a:spcPts val="600"/>
              </a:spcBef>
              <a:spcAft>
                <a:spcPts val="0"/>
              </a:spcAft>
              <a:buClr>
                <a:srgbClr val="000000"/>
              </a:buClr>
              <a:buSzPts val="2400"/>
              <a:buFont typeface="Times New Roman"/>
              <a:buNone/>
              <a:defRPr b="0" i="0" sz="2400" u="none" cap="none" strike="noStrike">
                <a:solidFill>
                  <a:srgbClr val="FFFFFF"/>
                </a:solidFill>
                <a:latin typeface="Corbel"/>
                <a:ea typeface="Corbel"/>
                <a:cs typeface="Corbel"/>
                <a:sym typeface="Corbel"/>
              </a:defRPr>
            </a:lvl3pPr>
            <a:lvl4pPr lvl="3" marR="0" rtl="0" algn="l">
              <a:spcBef>
                <a:spcPts val="550"/>
              </a:spcBef>
              <a:spcAft>
                <a:spcPts val="0"/>
              </a:spcAft>
              <a:buClr>
                <a:srgbClr val="000000"/>
              </a:buClr>
              <a:buSzPts val="2000"/>
              <a:buFont typeface="Times New Roman"/>
              <a:buNone/>
              <a:defRPr b="0" i="0" sz="2000" u="none" cap="none" strike="noStrike">
                <a:solidFill>
                  <a:srgbClr val="FFFFFF"/>
                </a:solidFill>
                <a:latin typeface="Corbel"/>
                <a:ea typeface="Corbel"/>
                <a:cs typeface="Corbel"/>
                <a:sym typeface="Corbel"/>
              </a:defRPr>
            </a:lvl4pPr>
            <a:lvl5pPr lvl="4" marR="0" rtl="0" algn="l">
              <a:spcBef>
                <a:spcPts val="500"/>
              </a:spcBef>
              <a:spcAft>
                <a:spcPts val="0"/>
              </a:spcAft>
              <a:buClr>
                <a:srgbClr val="000000"/>
              </a:buClr>
              <a:buSzPts val="2000"/>
              <a:buFont typeface="Times New Roman"/>
              <a:buNone/>
              <a:defRPr b="0" i="0" sz="2000" u="none" cap="none" strike="noStrike">
                <a:solidFill>
                  <a:srgbClr val="FFFFFF"/>
                </a:solidFill>
                <a:latin typeface="Corbel"/>
                <a:ea typeface="Corbel"/>
                <a:cs typeface="Corbel"/>
                <a:sym typeface="Corbe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9pPr>
          </a:lstStyle>
          <a:p/>
        </p:txBody>
      </p:sp>
      <p:sp>
        <p:nvSpPr>
          <p:cNvPr id="143" name="Google Shape;143;p96"/>
          <p:cNvSpPr txBox="1"/>
          <p:nvPr>
            <p:ph idx="1"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5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96"/>
          <p:cNvSpPr txBox="1"/>
          <p:nvPr>
            <p:ph idx="10" type="dt"/>
          </p:nvPr>
        </p:nvSpPr>
        <p:spPr>
          <a:xfrm>
            <a:off x="6477000" y="6408738"/>
            <a:ext cx="2132013" cy="371475"/>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000000"/>
              </a:buClr>
              <a:buSzPts val="18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96"/>
          <p:cNvSpPr txBox="1"/>
          <p:nvPr>
            <p:ph idx="12" type="sldNum"/>
          </p:nvPr>
        </p:nvSpPr>
        <p:spPr>
          <a:xfrm>
            <a:off x="8610600" y="6408738"/>
            <a:ext cx="455613" cy="371475"/>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1pPr>
            <a:lvl2pPr indent="0" lvl="1"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2pPr>
            <a:lvl3pPr indent="0" lvl="2"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3pPr>
            <a:lvl4pPr indent="0" lvl="3"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4pPr>
            <a:lvl5pPr indent="0" lvl="4"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5pPr>
            <a:lvl6pPr indent="0" lvl="5"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6pPr>
            <a:lvl7pPr indent="0" lvl="6"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7pPr>
            <a:lvl8pPr indent="0" lvl="7"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8pPr>
            <a:lvl9pPr indent="0" lvl="8"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97"/>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97"/>
          <p:cNvSpPr txBox="1"/>
          <p:nvPr>
            <p:ph idx="1" type="body"/>
          </p:nvPr>
        </p:nvSpPr>
        <p:spPr>
          <a:xfrm rot="5400000">
            <a:off x="2514600" y="184150"/>
            <a:ext cx="4570413" cy="77708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97"/>
          <p:cNvSpPr txBox="1"/>
          <p:nvPr>
            <p:ph idx="10" type="dt"/>
          </p:nvPr>
        </p:nvSpPr>
        <p:spPr>
          <a:xfrm>
            <a:off x="6477000" y="6408738"/>
            <a:ext cx="2132013" cy="371475"/>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000000"/>
              </a:buClr>
              <a:buSzPts val="18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97"/>
          <p:cNvSpPr txBox="1"/>
          <p:nvPr>
            <p:ph idx="12" type="sldNum"/>
          </p:nvPr>
        </p:nvSpPr>
        <p:spPr>
          <a:xfrm>
            <a:off x="8610600" y="6408738"/>
            <a:ext cx="455613" cy="371475"/>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1pPr>
            <a:lvl2pPr indent="0" lvl="1"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2pPr>
            <a:lvl3pPr indent="0" lvl="2"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3pPr>
            <a:lvl4pPr indent="0" lvl="3"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4pPr>
            <a:lvl5pPr indent="0" lvl="4"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5pPr>
            <a:lvl6pPr indent="0" lvl="5"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6pPr>
            <a:lvl7pPr indent="0" lvl="6"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7pPr>
            <a:lvl8pPr indent="0" lvl="7"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8pPr>
            <a:lvl9pPr indent="0" lvl="8"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1" name="Shape 151"/>
        <p:cNvGrpSpPr/>
        <p:nvPr/>
      </p:nvGrpSpPr>
      <p:grpSpPr>
        <a:xfrm>
          <a:off x="0" y="0"/>
          <a:ext cx="0" cy="0"/>
          <a:chOff x="0" y="0"/>
          <a:chExt cx="0" cy="0"/>
        </a:xfrm>
      </p:grpSpPr>
      <p:sp>
        <p:nvSpPr>
          <p:cNvPr id="152" name="Google Shape;152;p98"/>
          <p:cNvSpPr txBox="1"/>
          <p:nvPr>
            <p:ph type="title"/>
          </p:nvPr>
        </p:nvSpPr>
        <p:spPr>
          <a:xfrm rot="5400000">
            <a:off x="4793457" y="2463006"/>
            <a:ext cx="5842000" cy="1941513"/>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98"/>
          <p:cNvSpPr txBox="1"/>
          <p:nvPr>
            <p:ph idx="1" type="body"/>
          </p:nvPr>
        </p:nvSpPr>
        <p:spPr>
          <a:xfrm rot="5400000">
            <a:off x="831850" y="595313"/>
            <a:ext cx="5842000" cy="5676900"/>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98"/>
          <p:cNvSpPr txBox="1"/>
          <p:nvPr>
            <p:ph idx="10" type="dt"/>
          </p:nvPr>
        </p:nvSpPr>
        <p:spPr>
          <a:xfrm>
            <a:off x="6477000" y="6408738"/>
            <a:ext cx="2132013" cy="371475"/>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000000"/>
              </a:buClr>
              <a:buSzPts val="18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98"/>
          <p:cNvSpPr txBox="1"/>
          <p:nvPr>
            <p:ph idx="12" type="sldNum"/>
          </p:nvPr>
        </p:nvSpPr>
        <p:spPr>
          <a:xfrm>
            <a:off x="8610600" y="6408738"/>
            <a:ext cx="455613" cy="371475"/>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1pPr>
            <a:lvl2pPr indent="0" lvl="1"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2pPr>
            <a:lvl3pPr indent="0" lvl="2"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3pPr>
            <a:lvl4pPr indent="0" lvl="3"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4pPr>
            <a:lvl5pPr indent="0" lvl="4"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5pPr>
            <a:lvl6pPr indent="0" lvl="5"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6pPr>
            <a:lvl7pPr indent="0" lvl="6"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7pPr>
            <a:lvl8pPr indent="0" lvl="7"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8pPr>
            <a:lvl9pPr indent="0" lvl="8" marL="0" marR="0" algn="l">
              <a:spcBef>
                <a:spcPts val="0"/>
              </a:spcBef>
              <a:spcAft>
                <a:spcPts val="0"/>
              </a:spcAft>
              <a:buClr>
                <a:srgbClr val="000000"/>
              </a:buClr>
              <a:buSzPts val="1800"/>
              <a:buFont typeface="Corbel"/>
              <a:buNone/>
              <a:defRPr>
                <a:solidFill>
                  <a:srgbClr val="000000"/>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2" name="Shape 192"/>
        <p:cNvGrpSpPr/>
        <p:nvPr/>
      </p:nvGrpSpPr>
      <p:grpSpPr>
        <a:xfrm>
          <a:off x="0" y="0"/>
          <a:ext cx="0" cy="0"/>
          <a:chOff x="0" y="0"/>
          <a:chExt cx="0" cy="0"/>
        </a:xfrm>
      </p:grpSpPr>
      <p:sp>
        <p:nvSpPr>
          <p:cNvPr id="193" name="Google Shape;193;p88"/>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88"/>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5" name="Shape 195"/>
        <p:cNvGrpSpPr/>
        <p:nvPr/>
      </p:nvGrpSpPr>
      <p:grpSpPr>
        <a:xfrm>
          <a:off x="0" y="0"/>
          <a:ext cx="0" cy="0"/>
          <a:chOff x="0" y="0"/>
          <a:chExt cx="0" cy="0"/>
        </a:xfrm>
      </p:grpSpPr>
      <p:sp>
        <p:nvSpPr>
          <p:cNvPr id="196" name="Google Shape;196;p109"/>
          <p:cNvSpPr txBox="1"/>
          <p:nvPr>
            <p:ph type="ctrTitle"/>
          </p:nvPr>
        </p:nvSpPr>
        <p:spPr>
          <a:xfrm>
            <a:off x="1143000" y="1122363"/>
            <a:ext cx="6858000" cy="23876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09"/>
          <p:cNvSpPr txBox="1"/>
          <p:nvPr>
            <p:ph idx="1" type="subTitle"/>
          </p:nvPr>
        </p:nvSpPr>
        <p:spPr>
          <a:xfrm>
            <a:off x="1143000" y="3602038"/>
            <a:ext cx="6858000" cy="1655762"/>
          </a:xfrm>
          <a:prstGeom prst="rect">
            <a:avLst/>
          </a:prstGeom>
          <a:noFill/>
          <a:ln>
            <a:noFill/>
          </a:ln>
        </p:spPr>
        <p:txBody>
          <a:bodyPr anchorCtr="0" anchor="t" bIns="46800" lIns="90000" spcFirstLastPara="1" rIns="90000" wrap="square" tIns="46800">
            <a:noAutofit/>
          </a:bodyPr>
          <a:lstStyle>
            <a:lvl1pPr lvl="0" algn="ctr">
              <a:spcBef>
                <a:spcPts val="700"/>
              </a:spcBef>
              <a:spcAft>
                <a:spcPts val="0"/>
              </a:spcAft>
              <a:buSzPts val="2400"/>
              <a:buNone/>
              <a:defRPr sz="2400"/>
            </a:lvl1pPr>
            <a:lvl2pPr lvl="1" algn="ctr">
              <a:spcBef>
                <a:spcPts val="650"/>
              </a:spcBef>
              <a:spcAft>
                <a:spcPts val="0"/>
              </a:spcAft>
              <a:buSzPts val="2000"/>
              <a:buNone/>
              <a:defRPr sz="2000"/>
            </a:lvl2pPr>
            <a:lvl3pPr lvl="2" algn="ctr">
              <a:spcBef>
                <a:spcPts val="600"/>
              </a:spcBef>
              <a:spcAft>
                <a:spcPts val="0"/>
              </a:spcAft>
              <a:buSzPts val="1800"/>
              <a:buNone/>
              <a:defRPr sz="1800"/>
            </a:lvl3pPr>
            <a:lvl4pPr lvl="3" algn="ctr">
              <a:spcBef>
                <a:spcPts val="550"/>
              </a:spcBef>
              <a:spcAft>
                <a:spcPts val="0"/>
              </a:spcAft>
              <a:buSzPts val="1600"/>
              <a:buNone/>
              <a:defRPr sz="1600"/>
            </a:lvl4pPr>
            <a:lvl5pPr lvl="4" algn="ctr">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8" name="Google Shape;198;p109"/>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109"/>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0" name="Shape 200"/>
        <p:cNvGrpSpPr/>
        <p:nvPr/>
      </p:nvGrpSpPr>
      <p:grpSpPr>
        <a:xfrm>
          <a:off x="0" y="0"/>
          <a:ext cx="0" cy="0"/>
          <a:chOff x="0" y="0"/>
          <a:chExt cx="0" cy="0"/>
        </a:xfrm>
      </p:grpSpPr>
      <p:sp>
        <p:nvSpPr>
          <p:cNvPr id="201" name="Google Shape;201;p110"/>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10"/>
          <p:cNvSpPr txBox="1"/>
          <p:nvPr>
            <p:ph idx="1" type="body"/>
          </p:nvPr>
        </p:nvSpPr>
        <p:spPr>
          <a:xfrm>
            <a:off x="914400" y="1784350"/>
            <a:ext cx="7770813" cy="45704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110"/>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10"/>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5" name="Shape 205"/>
        <p:cNvGrpSpPr/>
        <p:nvPr/>
      </p:nvGrpSpPr>
      <p:grpSpPr>
        <a:xfrm>
          <a:off x="0" y="0"/>
          <a:ext cx="0" cy="0"/>
          <a:chOff x="0" y="0"/>
          <a:chExt cx="0" cy="0"/>
        </a:xfrm>
      </p:grpSpPr>
      <p:sp>
        <p:nvSpPr>
          <p:cNvPr id="206" name="Google Shape;206;p111"/>
          <p:cNvSpPr txBox="1"/>
          <p:nvPr>
            <p:ph type="title"/>
          </p:nvPr>
        </p:nvSpPr>
        <p:spPr>
          <a:xfrm>
            <a:off x="623888" y="1709738"/>
            <a:ext cx="7886700" cy="28527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11"/>
          <p:cNvSpPr txBox="1"/>
          <p:nvPr>
            <p:ph idx="1" type="body"/>
          </p:nvPr>
        </p:nvSpPr>
        <p:spPr>
          <a:xfrm>
            <a:off x="623888" y="4589463"/>
            <a:ext cx="7886700" cy="1500187"/>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2400"/>
              <a:buNone/>
              <a:defRPr sz="2400"/>
            </a:lvl1pPr>
            <a:lvl2pPr indent="-228600" lvl="1" marL="914400" algn="l">
              <a:spcBef>
                <a:spcPts val="650"/>
              </a:spcBef>
              <a:spcAft>
                <a:spcPts val="0"/>
              </a:spcAft>
              <a:buSzPts val="2000"/>
              <a:buNone/>
              <a:defRPr sz="2000"/>
            </a:lvl2pPr>
            <a:lvl3pPr indent="-228600" lvl="2" marL="1371600" algn="l">
              <a:spcBef>
                <a:spcPts val="600"/>
              </a:spcBef>
              <a:spcAft>
                <a:spcPts val="0"/>
              </a:spcAft>
              <a:buSzPts val="1800"/>
              <a:buNone/>
              <a:defRPr sz="1800"/>
            </a:lvl3pPr>
            <a:lvl4pPr indent="-228600" lvl="3" marL="1828800" algn="l">
              <a:spcBef>
                <a:spcPts val="550"/>
              </a:spcBef>
              <a:spcAft>
                <a:spcPts val="0"/>
              </a:spcAft>
              <a:buSzPts val="1600"/>
              <a:buNone/>
              <a:defRPr sz="1600"/>
            </a:lvl4pPr>
            <a:lvl5pPr indent="-228600" lvl="4" marL="2286000" algn="l">
              <a:spcBef>
                <a:spcPts val="50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08" name="Google Shape;208;p111"/>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111"/>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0" name="Shape 210"/>
        <p:cNvGrpSpPr/>
        <p:nvPr/>
      </p:nvGrpSpPr>
      <p:grpSpPr>
        <a:xfrm>
          <a:off x="0" y="0"/>
          <a:ext cx="0" cy="0"/>
          <a:chOff x="0" y="0"/>
          <a:chExt cx="0" cy="0"/>
        </a:xfrm>
      </p:grpSpPr>
      <p:sp>
        <p:nvSpPr>
          <p:cNvPr id="211" name="Google Shape;211;p112"/>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112"/>
          <p:cNvSpPr txBox="1"/>
          <p:nvPr>
            <p:ph idx="1" type="body"/>
          </p:nvPr>
        </p:nvSpPr>
        <p:spPr>
          <a:xfrm>
            <a:off x="914400" y="1784350"/>
            <a:ext cx="3808413" cy="45704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112"/>
          <p:cNvSpPr txBox="1"/>
          <p:nvPr>
            <p:ph idx="2" type="body"/>
          </p:nvPr>
        </p:nvSpPr>
        <p:spPr>
          <a:xfrm>
            <a:off x="4875213" y="1784350"/>
            <a:ext cx="3810000" cy="45704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112"/>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112"/>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6" name="Shape 216"/>
        <p:cNvGrpSpPr/>
        <p:nvPr/>
      </p:nvGrpSpPr>
      <p:grpSpPr>
        <a:xfrm>
          <a:off x="0" y="0"/>
          <a:ext cx="0" cy="0"/>
          <a:chOff x="0" y="0"/>
          <a:chExt cx="0" cy="0"/>
        </a:xfrm>
      </p:grpSpPr>
      <p:sp>
        <p:nvSpPr>
          <p:cNvPr id="217" name="Google Shape;217;p113"/>
          <p:cNvSpPr txBox="1"/>
          <p:nvPr>
            <p:ph type="title"/>
          </p:nvPr>
        </p:nvSpPr>
        <p:spPr>
          <a:xfrm>
            <a:off x="630238" y="365125"/>
            <a:ext cx="7886700" cy="1325563"/>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113"/>
          <p:cNvSpPr txBox="1"/>
          <p:nvPr>
            <p:ph idx="1" type="body"/>
          </p:nvPr>
        </p:nvSpPr>
        <p:spPr>
          <a:xfrm>
            <a:off x="630238" y="1681163"/>
            <a:ext cx="3868737" cy="823912"/>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5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9" name="Google Shape;219;p113"/>
          <p:cNvSpPr txBox="1"/>
          <p:nvPr>
            <p:ph idx="2" type="body"/>
          </p:nvPr>
        </p:nvSpPr>
        <p:spPr>
          <a:xfrm>
            <a:off x="630238" y="2505075"/>
            <a:ext cx="3868737"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113"/>
          <p:cNvSpPr txBox="1"/>
          <p:nvPr>
            <p:ph idx="3" type="body"/>
          </p:nvPr>
        </p:nvSpPr>
        <p:spPr>
          <a:xfrm>
            <a:off x="4629150" y="1681163"/>
            <a:ext cx="3887788" cy="823912"/>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5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21" name="Google Shape;221;p113"/>
          <p:cNvSpPr txBox="1"/>
          <p:nvPr>
            <p:ph idx="4" type="body"/>
          </p:nvPr>
        </p:nvSpPr>
        <p:spPr>
          <a:xfrm>
            <a:off x="4629150" y="2505075"/>
            <a:ext cx="3887788"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113"/>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13"/>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4" name="Shape 224"/>
        <p:cNvGrpSpPr/>
        <p:nvPr/>
      </p:nvGrpSpPr>
      <p:grpSpPr>
        <a:xfrm>
          <a:off x="0" y="0"/>
          <a:ext cx="0" cy="0"/>
          <a:chOff x="0" y="0"/>
          <a:chExt cx="0" cy="0"/>
        </a:xfrm>
      </p:grpSpPr>
      <p:sp>
        <p:nvSpPr>
          <p:cNvPr id="225" name="Google Shape;225;p114"/>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14"/>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114"/>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00"/>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0"/>
          <p:cNvSpPr txBox="1"/>
          <p:nvPr>
            <p:ph idx="1" type="body"/>
          </p:nvPr>
        </p:nvSpPr>
        <p:spPr>
          <a:xfrm>
            <a:off x="914400" y="1784350"/>
            <a:ext cx="7770813" cy="45704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0"/>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0"/>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8" name="Shape 228"/>
        <p:cNvGrpSpPr/>
        <p:nvPr/>
      </p:nvGrpSpPr>
      <p:grpSpPr>
        <a:xfrm>
          <a:off x="0" y="0"/>
          <a:ext cx="0" cy="0"/>
          <a:chOff x="0" y="0"/>
          <a:chExt cx="0" cy="0"/>
        </a:xfrm>
      </p:grpSpPr>
      <p:sp>
        <p:nvSpPr>
          <p:cNvPr id="229" name="Google Shape;229;p115"/>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115"/>
          <p:cNvSpPr txBox="1"/>
          <p:nvPr>
            <p:ph idx="1" type="body"/>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3200"/>
            </a:lvl1pPr>
            <a:lvl2pPr indent="-228600" lvl="1" marL="914400" algn="l">
              <a:spcBef>
                <a:spcPts val="650"/>
              </a:spcBef>
              <a:spcAft>
                <a:spcPts val="0"/>
              </a:spcAft>
              <a:buSzPts val="1400"/>
              <a:buNone/>
              <a:defRPr sz="2800"/>
            </a:lvl2pPr>
            <a:lvl3pPr indent="-228600" lvl="2" marL="1371600" algn="l">
              <a:spcBef>
                <a:spcPts val="600"/>
              </a:spcBef>
              <a:spcAft>
                <a:spcPts val="0"/>
              </a:spcAft>
              <a:buSzPts val="1400"/>
              <a:buNone/>
              <a:defRPr sz="2400"/>
            </a:lvl3pPr>
            <a:lvl4pPr indent="-228600" lvl="3" marL="1828800" algn="l">
              <a:spcBef>
                <a:spcPts val="550"/>
              </a:spcBef>
              <a:spcAft>
                <a:spcPts val="0"/>
              </a:spcAft>
              <a:buSzPts val="1400"/>
              <a:buNone/>
              <a:defRPr sz="2000"/>
            </a:lvl4pPr>
            <a:lvl5pPr indent="-228600" lvl="4" marL="2286000" algn="l">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31" name="Google Shape;231;p115"/>
          <p:cNvSpPr txBox="1"/>
          <p:nvPr>
            <p:ph idx="2"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5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2" name="Google Shape;232;p115"/>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115"/>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4" name="Shape 234"/>
        <p:cNvGrpSpPr/>
        <p:nvPr/>
      </p:nvGrpSpPr>
      <p:grpSpPr>
        <a:xfrm>
          <a:off x="0" y="0"/>
          <a:ext cx="0" cy="0"/>
          <a:chOff x="0" y="0"/>
          <a:chExt cx="0" cy="0"/>
        </a:xfrm>
      </p:grpSpPr>
      <p:sp>
        <p:nvSpPr>
          <p:cNvPr id="235" name="Google Shape;235;p116"/>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116"/>
          <p:cNvSpPr/>
          <p:nvPr>
            <p:ph idx="2" type="pic"/>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lvl="0" marR="0" rtl="0" algn="l">
              <a:spcBef>
                <a:spcPts val="700"/>
              </a:spcBef>
              <a:spcAft>
                <a:spcPts val="0"/>
              </a:spcAft>
              <a:buClr>
                <a:srgbClr val="000000"/>
              </a:buClr>
              <a:buSzPts val="3200"/>
              <a:buFont typeface="Times New Roman"/>
              <a:buNone/>
              <a:defRPr b="0" i="0" sz="3200" u="none" cap="none" strike="noStrike">
                <a:solidFill>
                  <a:srgbClr val="FFFFFF"/>
                </a:solidFill>
                <a:latin typeface="Corbel"/>
                <a:ea typeface="Corbel"/>
                <a:cs typeface="Corbel"/>
                <a:sym typeface="Corbel"/>
              </a:defRPr>
            </a:lvl1pPr>
            <a:lvl2pPr lvl="1" marR="0" rtl="0" algn="l">
              <a:spcBef>
                <a:spcPts val="650"/>
              </a:spcBef>
              <a:spcAft>
                <a:spcPts val="0"/>
              </a:spcAft>
              <a:buClr>
                <a:srgbClr val="000000"/>
              </a:buClr>
              <a:buSzPts val="2800"/>
              <a:buFont typeface="Times New Roman"/>
              <a:buNone/>
              <a:defRPr b="0" i="0" sz="2800" u="none" cap="none" strike="noStrike">
                <a:solidFill>
                  <a:srgbClr val="FFFFFF"/>
                </a:solidFill>
                <a:latin typeface="Corbel"/>
                <a:ea typeface="Corbel"/>
                <a:cs typeface="Corbel"/>
                <a:sym typeface="Corbel"/>
              </a:defRPr>
            </a:lvl2pPr>
            <a:lvl3pPr lvl="2" marR="0" rtl="0" algn="l">
              <a:spcBef>
                <a:spcPts val="600"/>
              </a:spcBef>
              <a:spcAft>
                <a:spcPts val="0"/>
              </a:spcAft>
              <a:buClr>
                <a:srgbClr val="000000"/>
              </a:buClr>
              <a:buSzPts val="2400"/>
              <a:buFont typeface="Times New Roman"/>
              <a:buNone/>
              <a:defRPr b="0" i="0" sz="2400" u="none" cap="none" strike="noStrike">
                <a:solidFill>
                  <a:srgbClr val="FFFFFF"/>
                </a:solidFill>
                <a:latin typeface="Corbel"/>
                <a:ea typeface="Corbel"/>
                <a:cs typeface="Corbel"/>
                <a:sym typeface="Corbel"/>
              </a:defRPr>
            </a:lvl3pPr>
            <a:lvl4pPr lvl="3" marR="0" rtl="0" algn="l">
              <a:spcBef>
                <a:spcPts val="550"/>
              </a:spcBef>
              <a:spcAft>
                <a:spcPts val="0"/>
              </a:spcAft>
              <a:buClr>
                <a:srgbClr val="000000"/>
              </a:buClr>
              <a:buSzPts val="2000"/>
              <a:buFont typeface="Times New Roman"/>
              <a:buNone/>
              <a:defRPr b="0" i="0" sz="2000" u="none" cap="none" strike="noStrike">
                <a:solidFill>
                  <a:srgbClr val="FFFFFF"/>
                </a:solidFill>
                <a:latin typeface="Corbel"/>
                <a:ea typeface="Corbel"/>
                <a:cs typeface="Corbel"/>
                <a:sym typeface="Corbel"/>
              </a:defRPr>
            </a:lvl4pPr>
            <a:lvl5pPr lvl="4" marR="0" rtl="0" algn="l">
              <a:spcBef>
                <a:spcPts val="500"/>
              </a:spcBef>
              <a:spcAft>
                <a:spcPts val="0"/>
              </a:spcAft>
              <a:buClr>
                <a:srgbClr val="000000"/>
              </a:buClr>
              <a:buSzPts val="2000"/>
              <a:buFont typeface="Times New Roman"/>
              <a:buNone/>
              <a:defRPr b="0" i="0" sz="2000" u="none" cap="none" strike="noStrike">
                <a:solidFill>
                  <a:srgbClr val="FFFFFF"/>
                </a:solidFill>
                <a:latin typeface="Corbel"/>
                <a:ea typeface="Corbel"/>
                <a:cs typeface="Corbel"/>
                <a:sym typeface="Corbe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9pPr>
          </a:lstStyle>
          <a:p/>
        </p:txBody>
      </p:sp>
      <p:sp>
        <p:nvSpPr>
          <p:cNvPr id="237" name="Google Shape;237;p116"/>
          <p:cNvSpPr txBox="1"/>
          <p:nvPr>
            <p:ph idx="1"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5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8" name="Google Shape;238;p116"/>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116"/>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0" name="Shape 240"/>
        <p:cNvGrpSpPr/>
        <p:nvPr/>
      </p:nvGrpSpPr>
      <p:grpSpPr>
        <a:xfrm>
          <a:off x="0" y="0"/>
          <a:ext cx="0" cy="0"/>
          <a:chOff x="0" y="0"/>
          <a:chExt cx="0" cy="0"/>
        </a:xfrm>
      </p:grpSpPr>
      <p:sp>
        <p:nvSpPr>
          <p:cNvPr id="241" name="Google Shape;241;p117"/>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117"/>
          <p:cNvSpPr txBox="1"/>
          <p:nvPr>
            <p:ph idx="1" type="body"/>
          </p:nvPr>
        </p:nvSpPr>
        <p:spPr>
          <a:xfrm rot="5400000">
            <a:off x="2514600" y="184150"/>
            <a:ext cx="4570413" cy="77708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3" name="Google Shape;243;p117"/>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117"/>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5" name="Shape 245"/>
        <p:cNvGrpSpPr/>
        <p:nvPr/>
      </p:nvGrpSpPr>
      <p:grpSpPr>
        <a:xfrm>
          <a:off x="0" y="0"/>
          <a:ext cx="0" cy="0"/>
          <a:chOff x="0" y="0"/>
          <a:chExt cx="0" cy="0"/>
        </a:xfrm>
      </p:grpSpPr>
      <p:sp>
        <p:nvSpPr>
          <p:cNvPr id="246" name="Google Shape;246;p118"/>
          <p:cNvSpPr txBox="1"/>
          <p:nvPr>
            <p:ph type="title"/>
          </p:nvPr>
        </p:nvSpPr>
        <p:spPr>
          <a:xfrm rot="5400000">
            <a:off x="4793457" y="2463006"/>
            <a:ext cx="5842000" cy="1941513"/>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118"/>
          <p:cNvSpPr txBox="1"/>
          <p:nvPr>
            <p:ph idx="1" type="body"/>
          </p:nvPr>
        </p:nvSpPr>
        <p:spPr>
          <a:xfrm rot="5400000">
            <a:off x="831850" y="595313"/>
            <a:ext cx="5842000" cy="5676900"/>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118"/>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118"/>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6" name="Shape 256"/>
        <p:cNvGrpSpPr/>
        <p:nvPr/>
      </p:nvGrpSpPr>
      <p:grpSpPr>
        <a:xfrm>
          <a:off x="0" y="0"/>
          <a:ext cx="0" cy="0"/>
          <a:chOff x="0" y="0"/>
          <a:chExt cx="0" cy="0"/>
        </a:xfrm>
      </p:grpSpPr>
      <p:sp>
        <p:nvSpPr>
          <p:cNvPr id="257" name="Google Shape;257;p120"/>
          <p:cNvSpPr txBox="1"/>
          <p:nvPr>
            <p:ph type="ctrTitle"/>
          </p:nvPr>
        </p:nvSpPr>
        <p:spPr>
          <a:xfrm>
            <a:off x="1143000" y="1122363"/>
            <a:ext cx="6858000" cy="23876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120"/>
          <p:cNvSpPr txBox="1"/>
          <p:nvPr>
            <p:ph idx="1" type="subTitle"/>
          </p:nvPr>
        </p:nvSpPr>
        <p:spPr>
          <a:xfrm>
            <a:off x="1143000" y="3602038"/>
            <a:ext cx="6858000" cy="1655762"/>
          </a:xfrm>
          <a:prstGeom prst="rect">
            <a:avLst/>
          </a:prstGeom>
          <a:noFill/>
          <a:ln>
            <a:noFill/>
          </a:ln>
        </p:spPr>
        <p:txBody>
          <a:bodyPr anchorCtr="0" anchor="t" bIns="46800" lIns="90000" spcFirstLastPara="1" rIns="90000" wrap="square" tIns="46800">
            <a:noAutofit/>
          </a:bodyPr>
          <a:lstStyle>
            <a:lvl1pPr lvl="0" algn="ctr">
              <a:spcBef>
                <a:spcPts val="700"/>
              </a:spcBef>
              <a:spcAft>
                <a:spcPts val="0"/>
              </a:spcAft>
              <a:buSzPts val="2400"/>
              <a:buNone/>
              <a:defRPr sz="2400"/>
            </a:lvl1pPr>
            <a:lvl2pPr lvl="1" algn="ctr">
              <a:spcBef>
                <a:spcPts val="650"/>
              </a:spcBef>
              <a:spcAft>
                <a:spcPts val="0"/>
              </a:spcAft>
              <a:buSzPts val="2000"/>
              <a:buNone/>
              <a:defRPr sz="2000"/>
            </a:lvl2pPr>
            <a:lvl3pPr lvl="2" algn="ctr">
              <a:spcBef>
                <a:spcPts val="600"/>
              </a:spcBef>
              <a:spcAft>
                <a:spcPts val="0"/>
              </a:spcAft>
              <a:buSzPts val="1800"/>
              <a:buNone/>
              <a:defRPr sz="1800"/>
            </a:lvl3pPr>
            <a:lvl4pPr lvl="3" algn="ctr">
              <a:spcBef>
                <a:spcPts val="550"/>
              </a:spcBef>
              <a:spcAft>
                <a:spcPts val="0"/>
              </a:spcAft>
              <a:buSzPts val="1600"/>
              <a:buNone/>
              <a:defRPr sz="1600"/>
            </a:lvl4pPr>
            <a:lvl5pPr lvl="4" algn="ctr">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9" name="Google Shape;259;p120"/>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120"/>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1" name="Shape 261"/>
        <p:cNvGrpSpPr/>
        <p:nvPr/>
      </p:nvGrpSpPr>
      <p:grpSpPr>
        <a:xfrm>
          <a:off x="0" y="0"/>
          <a:ext cx="0" cy="0"/>
          <a:chOff x="0" y="0"/>
          <a:chExt cx="0" cy="0"/>
        </a:xfrm>
      </p:grpSpPr>
      <p:sp>
        <p:nvSpPr>
          <p:cNvPr id="262" name="Google Shape;262;p121"/>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121"/>
          <p:cNvSpPr txBox="1"/>
          <p:nvPr>
            <p:ph idx="1" type="body"/>
          </p:nvPr>
        </p:nvSpPr>
        <p:spPr>
          <a:xfrm>
            <a:off x="914400" y="1784350"/>
            <a:ext cx="7770813" cy="45704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4" name="Google Shape;264;p121"/>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121"/>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6" name="Shape 266"/>
        <p:cNvGrpSpPr/>
        <p:nvPr/>
      </p:nvGrpSpPr>
      <p:grpSpPr>
        <a:xfrm>
          <a:off x="0" y="0"/>
          <a:ext cx="0" cy="0"/>
          <a:chOff x="0" y="0"/>
          <a:chExt cx="0" cy="0"/>
        </a:xfrm>
      </p:grpSpPr>
      <p:sp>
        <p:nvSpPr>
          <p:cNvPr id="267" name="Google Shape;267;p122"/>
          <p:cNvSpPr txBox="1"/>
          <p:nvPr>
            <p:ph type="title"/>
          </p:nvPr>
        </p:nvSpPr>
        <p:spPr>
          <a:xfrm>
            <a:off x="623888" y="1709738"/>
            <a:ext cx="7886700" cy="28527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122"/>
          <p:cNvSpPr txBox="1"/>
          <p:nvPr>
            <p:ph idx="1" type="body"/>
          </p:nvPr>
        </p:nvSpPr>
        <p:spPr>
          <a:xfrm>
            <a:off x="623888" y="4589463"/>
            <a:ext cx="7886700" cy="1500187"/>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2400"/>
              <a:buNone/>
              <a:defRPr sz="2400"/>
            </a:lvl1pPr>
            <a:lvl2pPr indent="-228600" lvl="1" marL="914400" algn="l">
              <a:spcBef>
                <a:spcPts val="650"/>
              </a:spcBef>
              <a:spcAft>
                <a:spcPts val="0"/>
              </a:spcAft>
              <a:buSzPts val="2000"/>
              <a:buNone/>
              <a:defRPr sz="2000"/>
            </a:lvl2pPr>
            <a:lvl3pPr indent="-228600" lvl="2" marL="1371600" algn="l">
              <a:spcBef>
                <a:spcPts val="600"/>
              </a:spcBef>
              <a:spcAft>
                <a:spcPts val="0"/>
              </a:spcAft>
              <a:buSzPts val="1800"/>
              <a:buNone/>
              <a:defRPr sz="1800"/>
            </a:lvl3pPr>
            <a:lvl4pPr indent="-228600" lvl="3" marL="1828800" algn="l">
              <a:spcBef>
                <a:spcPts val="550"/>
              </a:spcBef>
              <a:spcAft>
                <a:spcPts val="0"/>
              </a:spcAft>
              <a:buSzPts val="1600"/>
              <a:buNone/>
              <a:defRPr sz="1600"/>
            </a:lvl4pPr>
            <a:lvl5pPr indent="-228600" lvl="4" marL="2286000" algn="l">
              <a:spcBef>
                <a:spcPts val="50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69" name="Google Shape;269;p122"/>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122"/>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1" name="Shape 271"/>
        <p:cNvGrpSpPr/>
        <p:nvPr/>
      </p:nvGrpSpPr>
      <p:grpSpPr>
        <a:xfrm>
          <a:off x="0" y="0"/>
          <a:ext cx="0" cy="0"/>
          <a:chOff x="0" y="0"/>
          <a:chExt cx="0" cy="0"/>
        </a:xfrm>
      </p:grpSpPr>
      <p:sp>
        <p:nvSpPr>
          <p:cNvPr id="272" name="Google Shape;272;p123"/>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123"/>
          <p:cNvSpPr txBox="1"/>
          <p:nvPr>
            <p:ph idx="1" type="body"/>
          </p:nvPr>
        </p:nvSpPr>
        <p:spPr>
          <a:xfrm>
            <a:off x="914400" y="1784350"/>
            <a:ext cx="3808413" cy="45704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123"/>
          <p:cNvSpPr txBox="1"/>
          <p:nvPr>
            <p:ph idx="2" type="body"/>
          </p:nvPr>
        </p:nvSpPr>
        <p:spPr>
          <a:xfrm>
            <a:off x="4875213" y="1784350"/>
            <a:ext cx="3810000" cy="45704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5" name="Google Shape;275;p123"/>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6" name="Google Shape;276;p123"/>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77" name="Shape 277"/>
        <p:cNvGrpSpPr/>
        <p:nvPr/>
      </p:nvGrpSpPr>
      <p:grpSpPr>
        <a:xfrm>
          <a:off x="0" y="0"/>
          <a:ext cx="0" cy="0"/>
          <a:chOff x="0" y="0"/>
          <a:chExt cx="0" cy="0"/>
        </a:xfrm>
      </p:grpSpPr>
      <p:sp>
        <p:nvSpPr>
          <p:cNvPr id="278" name="Google Shape;278;p124"/>
          <p:cNvSpPr txBox="1"/>
          <p:nvPr>
            <p:ph type="title"/>
          </p:nvPr>
        </p:nvSpPr>
        <p:spPr>
          <a:xfrm>
            <a:off x="630238" y="365125"/>
            <a:ext cx="7886700" cy="1325563"/>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124"/>
          <p:cNvSpPr txBox="1"/>
          <p:nvPr>
            <p:ph idx="1" type="body"/>
          </p:nvPr>
        </p:nvSpPr>
        <p:spPr>
          <a:xfrm>
            <a:off x="630238" y="1681163"/>
            <a:ext cx="3868737" cy="823912"/>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5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0" name="Google Shape;280;p124"/>
          <p:cNvSpPr txBox="1"/>
          <p:nvPr>
            <p:ph idx="2" type="body"/>
          </p:nvPr>
        </p:nvSpPr>
        <p:spPr>
          <a:xfrm>
            <a:off x="630238" y="2505075"/>
            <a:ext cx="3868737"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1" name="Google Shape;281;p124"/>
          <p:cNvSpPr txBox="1"/>
          <p:nvPr>
            <p:ph idx="3" type="body"/>
          </p:nvPr>
        </p:nvSpPr>
        <p:spPr>
          <a:xfrm>
            <a:off x="4629150" y="1681163"/>
            <a:ext cx="3887788" cy="823912"/>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5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2" name="Google Shape;282;p124"/>
          <p:cNvSpPr txBox="1"/>
          <p:nvPr>
            <p:ph idx="4" type="body"/>
          </p:nvPr>
        </p:nvSpPr>
        <p:spPr>
          <a:xfrm>
            <a:off x="4629150" y="2505075"/>
            <a:ext cx="3887788"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3" name="Google Shape;283;p124"/>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124"/>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5" name="Shape 285"/>
        <p:cNvGrpSpPr/>
        <p:nvPr/>
      </p:nvGrpSpPr>
      <p:grpSpPr>
        <a:xfrm>
          <a:off x="0" y="0"/>
          <a:ext cx="0" cy="0"/>
          <a:chOff x="0" y="0"/>
          <a:chExt cx="0" cy="0"/>
        </a:xfrm>
      </p:grpSpPr>
      <p:sp>
        <p:nvSpPr>
          <p:cNvPr id="286" name="Google Shape;286;p125"/>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125"/>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125"/>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101"/>
          <p:cNvSpPr txBox="1"/>
          <p:nvPr>
            <p:ph type="title"/>
          </p:nvPr>
        </p:nvSpPr>
        <p:spPr>
          <a:xfrm>
            <a:off x="623888" y="1709738"/>
            <a:ext cx="7886700" cy="28527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1"/>
          <p:cNvSpPr txBox="1"/>
          <p:nvPr>
            <p:ph idx="1" type="body"/>
          </p:nvPr>
        </p:nvSpPr>
        <p:spPr>
          <a:xfrm>
            <a:off x="623888" y="4589463"/>
            <a:ext cx="7886700" cy="1500187"/>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2400"/>
              <a:buNone/>
              <a:defRPr sz="2400"/>
            </a:lvl1pPr>
            <a:lvl2pPr indent="-228600" lvl="1" marL="914400" algn="l">
              <a:spcBef>
                <a:spcPts val="650"/>
              </a:spcBef>
              <a:spcAft>
                <a:spcPts val="0"/>
              </a:spcAft>
              <a:buSzPts val="2000"/>
              <a:buNone/>
              <a:defRPr sz="2000"/>
            </a:lvl2pPr>
            <a:lvl3pPr indent="-228600" lvl="2" marL="1371600" algn="l">
              <a:spcBef>
                <a:spcPts val="600"/>
              </a:spcBef>
              <a:spcAft>
                <a:spcPts val="0"/>
              </a:spcAft>
              <a:buSzPts val="1800"/>
              <a:buNone/>
              <a:defRPr sz="1800"/>
            </a:lvl3pPr>
            <a:lvl4pPr indent="-228600" lvl="3" marL="1828800" algn="l">
              <a:spcBef>
                <a:spcPts val="550"/>
              </a:spcBef>
              <a:spcAft>
                <a:spcPts val="0"/>
              </a:spcAft>
              <a:buSzPts val="1600"/>
              <a:buNone/>
              <a:defRPr sz="1600"/>
            </a:lvl4pPr>
            <a:lvl5pPr indent="-228600" lvl="4" marL="2286000" algn="l">
              <a:spcBef>
                <a:spcPts val="50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41" name="Google Shape;41;p101"/>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1"/>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9" name="Shape 289"/>
        <p:cNvGrpSpPr/>
        <p:nvPr/>
      </p:nvGrpSpPr>
      <p:grpSpPr>
        <a:xfrm>
          <a:off x="0" y="0"/>
          <a:ext cx="0" cy="0"/>
          <a:chOff x="0" y="0"/>
          <a:chExt cx="0" cy="0"/>
        </a:xfrm>
      </p:grpSpPr>
      <p:sp>
        <p:nvSpPr>
          <p:cNvPr id="290" name="Google Shape;290;p126"/>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126"/>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92" name="Shape 292"/>
        <p:cNvGrpSpPr/>
        <p:nvPr/>
      </p:nvGrpSpPr>
      <p:grpSpPr>
        <a:xfrm>
          <a:off x="0" y="0"/>
          <a:ext cx="0" cy="0"/>
          <a:chOff x="0" y="0"/>
          <a:chExt cx="0" cy="0"/>
        </a:xfrm>
      </p:grpSpPr>
      <p:sp>
        <p:nvSpPr>
          <p:cNvPr id="293" name="Google Shape;293;p127"/>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127"/>
          <p:cNvSpPr txBox="1"/>
          <p:nvPr>
            <p:ph idx="1" type="body"/>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3200"/>
            </a:lvl1pPr>
            <a:lvl2pPr indent="-228600" lvl="1" marL="914400" algn="l">
              <a:spcBef>
                <a:spcPts val="650"/>
              </a:spcBef>
              <a:spcAft>
                <a:spcPts val="0"/>
              </a:spcAft>
              <a:buSzPts val="1400"/>
              <a:buNone/>
              <a:defRPr sz="2800"/>
            </a:lvl2pPr>
            <a:lvl3pPr indent="-228600" lvl="2" marL="1371600" algn="l">
              <a:spcBef>
                <a:spcPts val="600"/>
              </a:spcBef>
              <a:spcAft>
                <a:spcPts val="0"/>
              </a:spcAft>
              <a:buSzPts val="1400"/>
              <a:buNone/>
              <a:defRPr sz="2400"/>
            </a:lvl3pPr>
            <a:lvl4pPr indent="-228600" lvl="3" marL="1828800" algn="l">
              <a:spcBef>
                <a:spcPts val="550"/>
              </a:spcBef>
              <a:spcAft>
                <a:spcPts val="0"/>
              </a:spcAft>
              <a:buSzPts val="1400"/>
              <a:buNone/>
              <a:defRPr sz="2000"/>
            </a:lvl4pPr>
            <a:lvl5pPr indent="-228600" lvl="4" marL="2286000" algn="l">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95" name="Google Shape;295;p127"/>
          <p:cNvSpPr txBox="1"/>
          <p:nvPr>
            <p:ph idx="2"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5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6" name="Google Shape;296;p127"/>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127"/>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8" name="Shape 298"/>
        <p:cNvGrpSpPr/>
        <p:nvPr/>
      </p:nvGrpSpPr>
      <p:grpSpPr>
        <a:xfrm>
          <a:off x="0" y="0"/>
          <a:ext cx="0" cy="0"/>
          <a:chOff x="0" y="0"/>
          <a:chExt cx="0" cy="0"/>
        </a:xfrm>
      </p:grpSpPr>
      <p:sp>
        <p:nvSpPr>
          <p:cNvPr id="299" name="Google Shape;299;p128"/>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128"/>
          <p:cNvSpPr/>
          <p:nvPr>
            <p:ph idx="2" type="pic"/>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lvl="0" marR="0" rtl="0" algn="l">
              <a:spcBef>
                <a:spcPts val="700"/>
              </a:spcBef>
              <a:spcAft>
                <a:spcPts val="0"/>
              </a:spcAft>
              <a:buClr>
                <a:srgbClr val="000000"/>
              </a:buClr>
              <a:buSzPts val="3200"/>
              <a:buFont typeface="Times New Roman"/>
              <a:buNone/>
              <a:defRPr b="0" i="0" sz="3200" u="none" cap="none" strike="noStrike">
                <a:solidFill>
                  <a:srgbClr val="FFFFFF"/>
                </a:solidFill>
                <a:latin typeface="Corbel"/>
                <a:ea typeface="Corbel"/>
                <a:cs typeface="Corbel"/>
                <a:sym typeface="Corbel"/>
              </a:defRPr>
            </a:lvl1pPr>
            <a:lvl2pPr lvl="1" marR="0" rtl="0" algn="l">
              <a:spcBef>
                <a:spcPts val="650"/>
              </a:spcBef>
              <a:spcAft>
                <a:spcPts val="0"/>
              </a:spcAft>
              <a:buClr>
                <a:srgbClr val="000000"/>
              </a:buClr>
              <a:buSzPts val="2800"/>
              <a:buFont typeface="Times New Roman"/>
              <a:buNone/>
              <a:defRPr b="0" i="0" sz="2800" u="none" cap="none" strike="noStrike">
                <a:solidFill>
                  <a:srgbClr val="FFFFFF"/>
                </a:solidFill>
                <a:latin typeface="Corbel"/>
                <a:ea typeface="Corbel"/>
                <a:cs typeface="Corbel"/>
                <a:sym typeface="Corbel"/>
              </a:defRPr>
            </a:lvl2pPr>
            <a:lvl3pPr lvl="2" marR="0" rtl="0" algn="l">
              <a:spcBef>
                <a:spcPts val="600"/>
              </a:spcBef>
              <a:spcAft>
                <a:spcPts val="0"/>
              </a:spcAft>
              <a:buClr>
                <a:srgbClr val="000000"/>
              </a:buClr>
              <a:buSzPts val="2400"/>
              <a:buFont typeface="Times New Roman"/>
              <a:buNone/>
              <a:defRPr b="0" i="0" sz="2400" u="none" cap="none" strike="noStrike">
                <a:solidFill>
                  <a:srgbClr val="FFFFFF"/>
                </a:solidFill>
                <a:latin typeface="Corbel"/>
                <a:ea typeface="Corbel"/>
                <a:cs typeface="Corbel"/>
                <a:sym typeface="Corbel"/>
              </a:defRPr>
            </a:lvl3pPr>
            <a:lvl4pPr lvl="3" marR="0" rtl="0" algn="l">
              <a:spcBef>
                <a:spcPts val="550"/>
              </a:spcBef>
              <a:spcAft>
                <a:spcPts val="0"/>
              </a:spcAft>
              <a:buClr>
                <a:srgbClr val="000000"/>
              </a:buClr>
              <a:buSzPts val="2000"/>
              <a:buFont typeface="Times New Roman"/>
              <a:buNone/>
              <a:defRPr b="0" i="0" sz="2000" u="none" cap="none" strike="noStrike">
                <a:solidFill>
                  <a:srgbClr val="FFFFFF"/>
                </a:solidFill>
                <a:latin typeface="Corbel"/>
                <a:ea typeface="Corbel"/>
                <a:cs typeface="Corbel"/>
                <a:sym typeface="Corbel"/>
              </a:defRPr>
            </a:lvl4pPr>
            <a:lvl5pPr lvl="4" marR="0" rtl="0" algn="l">
              <a:spcBef>
                <a:spcPts val="500"/>
              </a:spcBef>
              <a:spcAft>
                <a:spcPts val="0"/>
              </a:spcAft>
              <a:buClr>
                <a:srgbClr val="000000"/>
              </a:buClr>
              <a:buSzPts val="2000"/>
              <a:buFont typeface="Times New Roman"/>
              <a:buNone/>
              <a:defRPr b="0" i="0" sz="2000" u="none" cap="none" strike="noStrike">
                <a:solidFill>
                  <a:srgbClr val="FFFFFF"/>
                </a:solidFill>
                <a:latin typeface="Corbel"/>
                <a:ea typeface="Corbel"/>
                <a:cs typeface="Corbel"/>
                <a:sym typeface="Corbe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9pPr>
          </a:lstStyle>
          <a:p/>
        </p:txBody>
      </p:sp>
      <p:sp>
        <p:nvSpPr>
          <p:cNvPr id="301" name="Google Shape;301;p128"/>
          <p:cNvSpPr txBox="1"/>
          <p:nvPr>
            <p:ph idx="1"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5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02" name="Google Shape;302;p128"/>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128"/>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04" name="Shape 304"/>
        <p:cNvGrpSpPr/>
        <p:nvPr/>
      </p:nvGrpSpPr>
      <p:grpSpPr>
        <a:xfrm>
          <a:off x="0" y="0"/>
          <a:ext cx="0" cy="0"/>
          <a:chOff x="0" y="0"/>
          <a:chExt cx="0" cy="0"/>
        </a:xfrm>
      </p:grpSpPr>
      <p:sp>
        <p:nvSpPr>
          <p:cNvPr id="305" name="Google Shape;305;p129"/>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129"/>
          <p:cNvSpPr txBox="1"/>
          <p:nvPr>
            <p:ph idx="1" type="body"/>
          </p:nvPr>
        </p:nvSpPr>
        <p:spPr>
          <a:xfrm rot="5400000">
            <a:off x="2514600" y="184150"/>
            <a:ext cx="4570413" cy="77708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7" name="Google Shape;307;p129"/>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129"/>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9" name="Shape 309"/>
        <p:cNvGrpSpPr/>
        <p:nvPr/>
      </p:nvGrpSpPr>
      <p:grpSpPr>
        <a:xfrm>
          <a:off x="0" y="0"/>
          <a:ext cx="0" cy="0"/>
          <a:chOff x="0" y="0"/>
          <a:chExt cx="0" cy="0"/>
        </a:xfrm>
      </p:grpSpPr>
      <p:sp>
        <p:nvSpPr>
          <p:cNvPr id="310" name="Google Shape;310;p130"/>
          <p:cNvSpPr txBox="1"/>
          <p:nvPr>
            <p:ph type="title"/>
          </p:nvPr>
        </p:nvSpPr>
        <p:spPr>
          <a:xfrm rot="5400000">
            <a:off x="4793457" y="2463006"/>
            <a:ext cx="5842000" cy="1941513"/>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1" name="Google Shape;311;p130"/>
          <p:cNvSpPr txBox="1"/>
          <p:nvPr>
            <p:ph idx="1" type="body"/>
          </p:nvPr>
        </p:nvSpPr>
        <p:spPr>
          <a:xfrm rot="5400000">
            <a:off x="831850" y="595313"/>
            <a:ext cx="5842000" cy="5676900"/>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2" name="Google Shape;312;p130"/>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3" name="Google Shape;313;p130"/>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0" name="Shape 330"/>
        <p:cNvGrpSpPr/>
        <p:nvPr/>
      </p:nvGrpSpPr>
      <p:grpSpPr>
        <a:xfrm>
          <a:off x="0" y="0"/>
          <a:ext cx="0" cy="0"/>
          <a:chOff x="0" y="0"/>
          <a:chExt cx="0" cy="0"/>
        </a:xfrm>
      </p:grpSpPr>
      <p:sp>
        <p:nvSpPr>
          <p:cNvPr id="331" name="Google Shape;331;p132"/>
          <p:cNvSpPr txBox="1"/>
          <p:nvPr>
            <p:ph type="ctrTitle"/>
          </p:nvPr>
        </p:nvSpPr>
        <p:spPr>
          <a:xfrm>
            <a:off x="1143000" y="1122363"/>
            <a:ext cx="6858000" cy="23876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132"/>
          <p:cNvSpPr txBox="1"/>
          <p:nvPr>
            <p:ph idx="1" type="subTitle"/>
          </p:nvPr>
        </p:nvSpPr>
        <p:spPr>
          <a:xfrm>
            <a:off x="1143000" y="3602038"/>
            <a:ext cx="6858000" cy="1655762"/>
          </a:xfrm>
          <a:prstGeom prst="rect">
            <a:avLst/>
          </a:prstGeom>
          <a:noFill/>
          <a:ln>
            <a:noFill/>
          </a:ln>
        </p:spPr>
        <p:txBody>
          <a:bodyPr anchorCtr="0" anchor="t" bIns="46800" lIns="90000" spcFirstLastPara="1" rIns="90000" wrap="square" tIns="46800">
            <a:noAutofit/>
          </a:bodyPr>
          <a:lstStyle>
            <a:lvl1pPr lvl="0" algn="ctr">
              <a:spcBef>
                <a:spcPts val="700"/>
              </a:spcBef>
              <a:spcAft>
                <a:spcPts val="0"/>
              </a:spcAft>
              <a:buSzPts val="2400"/>
              <a:buNone/>
              <a:defRPr sz="2400"/>
            </a:lvl1pPr>
            <a:lvl2pPr lvl="1" algn="ctr">
              <a:spcBef>
                <a:spcPts val="650"/>
              </a:spcBef>
              <a:spcAft>
                <a:spcPts val="0"/>
              </a:spcAft>
              <a:buSzPts val="2000"/>
              <a:buNone/>
              <a:defRPr sz="2000"/>
            </a:lvl2pPr>
            <a:lvl3pPr lvl="2" algn="ctr">
              <a:spcBef>
                <a:spcPts val="600"/>
              </a:spcBef>
              <a:spcAft>
                <a:spcPts val="0"/>
              </a:spcAft>
              <a:buSzPts val="1800"/>
              <a:buNone/>
              <a:defRPr sz="1800"/>
            </a:lvl3pPr>
            <a:lvl4pPr lvl="3" algn="ctr">
              <a:spcBef>
                <a:spcPts val="550"/>
              </a:spcBef>
              <a:spcAft>
                <a:spcPts val="0"/>
              </a:spcAft>
              <a:buSzPts val="1600"/>
              <a:buNone/>
              <a:defRPr sz="1600"/>
            </a:lvl4pPr>
            <a:lvl5pPr lvl="4" algn="ctr">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3" name="Google Shape;333;p132"/>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4" name="Google Shape;334;p132"/>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5" name="Shape 335"/>
        <p:cNvGrpSpPr/>
        <p:nvPr/>
      </p:nvGrpSpPr>
      <p:grpSpPr>
        <a:xfrm>
          <a:off x="0" y="0"/>
          <a:ext cx="0" cy="0"/>
          <a:chOff x="0" y="0"/>
          <a:chExt cx="0" cy="0"/>
        </a:xfrm>
      </p:grpSpPr>
      <p:sp>
        <p:nvSpPr>
          <p:cNvPr id="336" name="Google Shape;336;p133"/>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7" name="Google Shape;337;p133"/>
          <p:cNvSpPr txBox="1"/>
          <p:nvPr>
            <p:ph idx="1" type="body"/>
          </p:nvPr>
        </p:nvSpPr>
        <p:spPr>
          <a:xfrm>
            <a:off x="914400" y="1784350"/>
            <a:ext cx="7770813" cy="45704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8" name="Google Shape;338;p133"/>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133"/>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0" name="Shape 340"/>
        <p:cNvGrpSpPr/>
        <p:nvPr/>
      </p:nvGrpSpPr>
      <p:grpSpPr>
        <a:xfrm>
          <a:off x="0" y="0"/>
          <a:ext cx="0" cy="0"/>
          <a:chOff x="0" y="0"/>
          <a:chExt cx="0" cy="0"/>
        </a:xfrm>
      </p:grpSpPr>
      <p:sp>
        <p:nvSpPr>
          <p:cNvPr id="341" name="Google Shape;341;p134"/>
          <p:cNvSpPr txBox="1"/>
          <p:nvPr>
            <p:ph type="title"/>
          </p:nvPr>
        </p:nvSpPr>
        <p:spPr>
          <a:xfrm>
            <a:off x="623888" y="1709738"/>
            <a:ext cx="7886700" cy="2852737"/>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2" name="Google Shape;342;p134"/>
          <p:cNvSpPr txBox="1"/>
          <p:nvPr>
            <p:ph idx="1" type="body"/>
          </p:nvPr>
        </p:nvSpPr>
        <p:spPr>
          <a:xfrm>
            <a:off x="623888" y="4589463"/>
            <a:ext cx="7886700" cy="1500187"/>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2400"/>
              <a:buNone/>
              <a:defRPr sz="2400"/>
            </a:lvl1pPr>
            <a:lvl2pPr indent="-228600" lvl="1" marL="914400" algn="l">
              <a:spcBef>
                <a:spcPts val="650"/>
              </a:spcBef>
              <a:spcAft>
                <a:spcPts val="0"/>
              </a:spcAft>
              <a:buSzPts val="2000"/>
              <a:buNone/>
              <a:defRPr sz="2000"/>
            </a:lvl2pPr>
            <a:lvl3pPr indent="-228600" lvl="2" marL="1371600" algn="l">
              <a:spcBef>
                <a:spcPts val="600"/>
              </a:spcBef>
              <a:spcAft>
                <a:spcPts val="0"/>
              </a:spcAft>
              <a:buSzPts val="1800"/>
              <a:buNone/>
              <a:defRPr sz="1800"/>
            </a:lvl3pPr>
            <a:lvl4pPr indent="-228600" lvl="3" marL="1828800" algn="l">
              <a:spcBef>
                <a:spcPts val="550"/>
              </a:spcBef>
              <a:spcAft>
                <a:spcPts val="0"/>
              </a:spcAft>
              <a:buSzPts val="1600"/>
              <a:buNone/>
              <a:defRPr sz="1600"/>
            </a:lvl4pPr>
            <a:lvl5pPr indent="-228600" lvl="4" marL="2286000" algn="l">
              <a:spcBef>
                <a:spcPts val="50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43" name="Google Shape;343;p134"/>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134"/>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5" name="Shape 345"/>
        <p:cNvGrpSpPr/>
        <p:nvPr/>
      </p:nvGrpSpPr>
      <p:grpSpPr>
        <a:xfrm>
          <a:off x="0" y="0"/>
          <a:ext cx="0" cy="0"/>
          <a:chOff x="0" y="0"/>
          <a:chExt cx="0" cy="0"/>
        </a:xfrm>
      </p:grpSpPr>
      <p:sp>
        <p:nvSpPr>
          <p:cNvPr id="346" name="Google Shape;346;p135"/>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135"/>
          <p:cNvSpPr txBox="1"/>
          <p:nvPr>
            <p:ph idx="1" type="body"/>
          </p:nvPr>
        </p:nvSpPr>
        <p:spPr>
          <a:xfrm>
            <a:off x="914400" y="1784350"/>
            <a:ext cx="3808413" cy="45704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8" name="Google Shape;348;p135"/>
          <p:cNvSpPr txBox="1"/>
          <p:nvPr>
            <p:ph idx="2" type="body"/>
          </p:nvPr>
        </p:nvSpPr>
        <p:spPr>
          <a:xfrm>
            <a:off x="4875213" y="1784350"/>
            <a:ext cx="3810000" cy="45704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9" name="Google Shape;349;p135"/>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0" name="Google Shape;350;p135"/>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1" name="Shape 351"/>
        <p:cNvGrpSpPr/>
        <p:nvPr/>
      </p:nvGrpSpPr>
      <p:grpSpPr>
        <a:xfrm>
          <a:off x="0" y="0"/>
          <a:ext cx="0" cy="0"/>
          <a:chOff x="0" y="0"/>
          <a:chExt cx="0" cy="0"/>
        </a:xfrm>
      </p:grpSpPr>
      <p:sp>
        <p:nvSpPr>
          <p:cNvPr id="352" name="Google Shape;352;p136"/>
          <p:cNvSpPr txBox="1"/>
          <p:nvPr>
            <p:ph type="title"/>
          </p:nvPr>
        </p:nvSpPr>
        <p:spPr>
          <a:xfrm>
            <a:off x="630238" y="365125"/>
            <a:ext cx="7886700" cy="1325563"/>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3" name="Google Shape;353;p136"/>
          <p:cNvSpPr txBox="1"/>
          <p:nvPr>
            <p:ph idx="1" type="body"/>
          </p:nvPr>
        </p:nvSpPr>
        <p:spPr>
          <a:xfrm>
            <a:off x="630238" y="1681163"/>
            <a:ext cx="3868737" cy="823912"/>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5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4" name="Google Shape;354;p136"/>
          <p:cNvSpPr txBox="1"/>
          <p:nvPr>
            <p:ph idx="2" type="body"/>
          </p:nvPr>
        </p:nvSpPr>
        <p:spPr>
          <a:xfrm>
            <a:off x="630238" y="2505075"/>
            <a:ext cx="3868737"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5" name="Google Shape;355;p136"/>
          <p:cNvSpPr txBox="1"/>
          <p:nvPr>
            <p:ph idx="3" type="body"/>
          </p:nvPr>
        </p:nvSpPr>
        <p:spPr>
          <a:xfrm>
            <a:off x="4629150" y="1681163"/>
            <a:ext cx="3887788" cy="823912"/>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5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6" name="Google Shape;356;p136"/>
          <p:cNvSpPr txBox="1"/>
          <p:nvPr>
            <p:ph idx="4" type="body"/>
          </p:nvPr>
        </p:nvSpPr>
        <p:spPr>
          <a:xfrm>
            <a:off x="4629150" y="2505075"/>
            <a:ext cx="3887788"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7" name="Google Shape;357;p136"/>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136"/>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02"/>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02"/>
          <p:cNvSpPr txBox="1"/>
          <p:nvPr>
            <p:ph idx="1" type="body"/>
          </p:nvPr>
        </p:nvSpPr>
        <p:spPr>
          <a:xfrm>
            <a:off x="914400" y="1784350"/>
            <a:ext cx="3808413" cy="45704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2"/>
          <p:cNvSpPr txBox="1"/>
          <p:nvPr>
            <p:ph idx="2" type="body"/>
          </p:nvPr>
        </p:nvSpPr>
        <p:spPr>
          <a:xfrm>
            <a:off x="4875213" y="1784350"/>
            <a:ext cx="3810000" cy="45704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02"/>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2"/>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9" name="Shape 359"/>
        <p:cNvGrpSpPr/>
        <p:nvPr/>
      </p:nvGrpSpPr>
      <p:grpSpPr>
        <a:xfrm>
          <a:off x="0" y="0"/>
          <a:ext cx="0" cy="0"/>
          <a:chOff x="0" y="0"/>
          <a:chExt cx="0" cy="0"/>
        </a:xfrm>
      </p:grpSpPr>
      <p:sp>
        <p:nvSpPr>
          <p:cNvPr id="360" name="Google Shape;360;p137"/>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1" name="Google Shape;361;p137"/>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2" name="Google Shape;362;p137"/>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3" name="Shape 363"/>
        <p:cNvGrpSpPr/>
        <p:nvPr/>
      </p:nvGrpSpPr>
      <p:grpSpPr>
        <a:xfrm>
          <a:off x="0" y="0"/>
          <a:ext cx="0" cy="0"/>
          <a:chOff x="0" y="0"/>
          <a:chExt cx="0" cy="0"/>
        </a:xfrm>
      </p:grpSpPr>
      <p:sp>
        <p:nvSpPr>
          <p:cNvPr id="364" name="Google Shape;364;p138"/>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5" name="Google Shape;365;p138"/>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6" name="Shape 366"/>
        <p:cNvGrpSpPr/>
        <p:nvPr/>
      </p:nvGrpSpPr>
      <p:grpSpPr>
        <a:xfrm>
          <a:off x="0" y="0"/>
          <a:ext cx="0" cy="0"/>
          <a:chOff x="0" y="0"/>
          <a:chExt cx="0" cy="0"/>
        </a:xfrm>
      </p:grpSpPr>
      <p:sp>
        <p:nvSpPr>
          <p:cNvPr id="367" name="Google Shape;367;p139"/>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8" name="Google Shape;368;p139"/>
          <p:cNvSpPr txBox="1"/>
          <p:nvPr>
            <p:ph idx="1" type="body"/>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3200"/>
            </a:lvl1pPr>
            <a:lvl2pPr indent="-228600" lvl="1" marL="914400" algn="l">
              <a:spcBef>
                <a:spcPts val="650"/>
              </a:spcBef>
              <a:spcAft>
                <a:spcPts val="0"/>
              </a:spcAft>
              <a:buSzPts val="1400"/>
              <a:buNone/>
              <a:defRPr sz="2800"/>
            </a:lvl2pPr>
            <a:lvl3pPr indent="-228600" lvl="2" marL="1371600" algn="l">
              <a:spcBef>
                <a:spcPts val="600"/>
              </a:spcBef>
              <a:spcAft>
                <a:spcPts val="0"/>
              </a:spcAft>
              <a:buSzPts val="1400"/>
              <a:buNone/>
              <a:defRPr sz="2400"/>
            </a:lvl3pPr>
            <a:lvl4pPr indent="-228600" lvl="3" marL="1828800" algn="l">
              <a:spcBef>
                <a:spcPts val="550"/>
              </a:spcBef>
              <a:spcAft>
                <a:spcPts val="0"/>
              </a:spcAft>
              <a:buSzPts val="1400"/>
              <a:buNone/>
              <a:defRPr sz="2000"/>
            </a:lvl4pPr>
            <a:lvl5pPr indent="-228600" lvl="4" marL="2286000" algn="l">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69" name="Google Shape;369;p139"/>
          <p:cNvSpPr txBox="1"/>
          <p:nvPr>
            <p:ph idx="2"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5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70" name="Google Shape;370;p139"/>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1" name="Google Shape;371;p139"/>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2" name="Shape 372"/>
        <p:cNvGrpSpPr/>
        <p:nvPr/>
      </p:nvGrpSpPr>
      <p:grpSpPr>
        <a:xfrm>
          <a:off x="0" y="0"/>
          <a:ext cx="0" cy="0"/>
          <a:chOff x="0" y="0"/>
          <a:chExt cx="0" cy="0"/>
        </a:xfrm>
      </p:grpSpPr>
      <p:sp>
        <p:nvSpPr>
          <p:cNvPr id="373" name="Google Shape;373;p140"/>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4" name="Google Shape;374;p140"/>
          <p:cNvSpPr/>
          <p:nvPr>
            <p:ph idx="2" type="pic"/>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lvl="0" marR="0" rtl="0" algn="l">
              <a:spcBef>
                <a:spcPts val="700"/>
              </a:spcBef>
              <a:spcAft>
                <a:spcPts val="0"/>
              </a:spcAft>
              <a:buClr>
                <a:srgbClr val="000000"/>
              </a:buClr>
              <a:buSzPts val="3200"/>
              <a:buFont typeface="Times New Roman"/>
              <a:buNone/>
              <a:defRPr b="0" i="0" sz="3200" u="none" cap="none" strike="noStrike">
                <a:solidFill>
                  <a:srgbClr val="FFFFFF"/>
                </a:solidFill>
                <a:latin typeface="Corbel"/>
                <a:ea typeface="Corbel"/>
                <a:cs typeface="Corbel"/>
                <a:sym typeface="Corbel"/>
              </a:defRPr>
            </a:lvl1pPr>
            <a:lvl2pPr lvl="1" marR="0" rtl="0" algn="l">
              <a:spcBef>
                <a:spcPts val="650"/>
              </a:spcBef>
              <a:spcAft>
                <a:spcPts val="0"/>
              </a:spcAft>
              <a:buClr>
                <a:srgbClr val="000000"/>
              </a:buClr>
              <a:buSzPts val="2800"/>
              <a:buFont typeface="Times New Roman"/>
              <a:buNone/>
              <a:defRPr b="0" i="0" sz="2800" u="none" cap="none" strike="noStrike">
                <a:solidFill>
                  <a:srgbClr val="FFFFFF"/>
                </a:solidFill>
                <a:latin typeface="Corbel"/>
                <a:ea typeface="Corbel"/>
                <a:cs typeface="Corbel"/>
                <a:sym typeface="Corbel"/>
              </a:defRPr>
            </a:lvl2pPr>
            <a:lvl3pPr lvl="2" marR="0" rtl="0" algn="l">
              <a:spcBef>
                <a:spcPts val="600"/>
              </a:spcBef>
              <a:spcAft>
                <a:spcPts val="0"/>
              </a:spcAft>
              <a:buClr>
                <a:srgbClr val="000000"/>
              </a:buClr>
              <a:buSzPts val="2400"/>
              <a:buFont typeface="Times New Roman"/>
              <a:buNone/>
              <a:defRPr b="0" i="0" sz="2400" u="none" cap="none" strike="noStrike">
                <a:solidFill>
                  <a:srgbClr val="FFFFFF"/>
                </a:solidFill>
                <a:latin typeface="Corbel"/>
                <a:ea typeface="Corbel"/>
                <a:cs typeface="Corbel"/>
                <a:sym typeface="Corbel"/>
              </a:defRPr>
            </a:lvl3pPr>
            <a:lvl4pPr lvl="3" marR="0" rtl="0" algn="l">
              <a:spcBef>
                <a:spcPts val="550"/>
              </a:spcBef>
              <a:spcAft>
                <a:spcPts val="0"/>
              </a:spcAft>
              <a:buClr>
                <a:srgbClr val="000000"/>
              </a:buClr>
              <a:buSzPts val="2000"/>
              <a:buFont typeface="Times New Roman"/>
              <a:buNone/>
              <a:defRPr b="0" i="0" sz="2000" u="none" cap="none" strike="noStrike">
                <a:solidFill>
                  <a:srgbClr val="FFFFFF"/>
                </a:solidFill>
                <a:latin typeface="Corbel"/>
                <a:ea typeface="Corbel"/>
                <a:cs typeface="Corbel"/>
                <a:sym typeface="Corbel"/>
              </a:defRPr>
            </a:lvl4pPr>
            <a:lvl5pPr lvl="4" marR="0" rtl="0" algn="l">
              <a:spcBef>
                <a:spcPts val="500"/>
              </a:spcBef>
              <a:spcAft>
                <a:spcPts val="0"/>
              </a:spcAft>
              <a:buClr>
                <a:srgbClr val="000000"/>
              </a:buClr>
              <a:buSzPts val="2000"/>
              <a:buFont typeface="Times New Roman"/>
              <a:buNone/>
              <a:defRPr b="0" i="0" sz="2000" u="none" cap="none" strike="noStrike">
                <a:solidFill>
                  <a:srgbClr val="FFFFFF"/>
                </a:solidFill>
                <a:latin typeface="Corbel"/>
                <a:ea typeface="Corbel"/>
                <a:cs typeface="Corbel"/>
                <a:sym typeface="Corbe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9pPr>
          </a:lstStyle>
          <a:p/>
        </p:txBody>
      </p:sp>
      <p:sp>
        <p:nvSpPr>
          <p:cNvPr id="375" name="Google Shape;375;p140"/>
          <p:cNvSpPr txBox="1"/>
          <p:nvPr>
            <p:ph idx="1"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5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76" name="Google Shape;376;p140"/>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7" name="Google Shape;377;p140"/>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8" name="Shape 378"/>
        <p:cNvGrpSpPr/>
        <p:nvPr/>
      </p:nvGrpSpPr>
      <p:grpSpPr>
        <a:xfrm>
          <a:off x="0" y="0"/>
          <a:ext cx="0" cy="0"/>
          <a:chOff x="0" y="0"/>
          <a:chExt cx="0" cy="0"/>
        </a:xfrm>
      </p:grpSpPr>
      <p:sp>
        <p:nvSpPr>
          <p:cNvPr id="379" name="Google Shape;379;p141"/>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0" name="Google Shape;380;p141"/>
          <p:cNvSpPr txBox="1"/>
          <p:nvPr>
            <p:ph idx="1" type="body"/>
          </p:nvPr>
        </p:nvSpPr>
        <p:spPr>
          <a:xfrm rot="5400000">
            <a:off x="2514600" y="184150"/>
            <a:ext cx="4570413" cy="7770813"/>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 name="Google Shape;381;p141"/>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2" name="Google Shape;382;p141"/>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3" name="Shape 383"/>
        <p:cNvGrpSpPr/>
        <p:nvPr/>
      </p:nvGrpSpPr>
      <p:grpSpPr>
        <a:xfrm>
          <a:off x="0" y="0"/>
          <a:ext cx="0" cy="0"/>
          <a:chOff x="0" y="0"/>
          <a:chExt cx="0" cy="0"/>
        </a:xfrm>
      </p:grpSpPr>
      <p:sp>
        <p:nvSpPr>
          <p:cNvPr id="384" name="Google Shape;384;p142"/>
          <p:cNvSpPr txBox="1"/>
          <p:nvPr>
            <p:ph type="title"/>
          </p:nvPr>
        </p:nvSpPr>
        <p:spPr>
          <a:xfrm rot="5400000">
            <a:off x="4793457" y="2463006"/>
            <a:ext cx="5842000" cy="1941513"/>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5" name="Google Shape;385;p142"/>
          <p:cNvSpPr txBox="1"/>
          <p:nvPr>
            <p:ph idx="1" type="body"/>
          </p:nvPr>
        </p:nvSpPr>
        <p:spPr>
          <a:xfrm rot="5400000">
            <a:off x="831850" y="595313"/>
            <a:ext cx="5842000" cy="5676900"/>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6" name="Google Shape;386;p142"/>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142"/>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03"/>
          <p:cNvSpPr txBox="1"/>
          <p:nvPr>
            <p:ph type="title"/>
          </p:nvPr>
        </p:nvSpPr>
        <p:spPr>
          <a:xfrm>
            <a:off x="630238" y="365125"/>
            <a:ext cx="7886700" cy="1325563"/>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3"/>
          <p:cNvSpPr txBox="1"/>
          <p:nvPr>
            <p:ph idx="1" type="body"/>
          </p:nvPr>
        </p:nvSpPr>
        <p:spPr>
          <a:xfrm>
            <a:off x="630238" y="1681163"/>
            <a:ext cx="3868737" cy="823912"/>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5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03"/>
          <p:cNvSpPr txBox="1"/>
          <p:nvPr>
            <p:ph idx="2" type="body"/>
          </p:nvPr>
        </p:nvSpPr>
        <p:spPr>
          <a:xfrm>
            <a:off x="630238" y="2505075"/>
            <a:ext cx="3868737"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03"/>
          <p:cNvSpPr txBox="1"/>
          <p:nvPr>
            <p:ph idx="3" type="body"/>
          </p:nvPr>
        </p:nvSpPr>
        <p:spPr>
          <a:xfrm>
            <a:off x="4629150" y="1681163"/>
            <a:ext cx="3887788" cy="823912"/>
          </a:xfrm>
          <a:prstGeom prst="rect">
            <a:avLst/>
          </a:prstGeom>
          <a:noFill/>
          <a:ln>
            <a:noFill/>
          </a:ln>
        </p:spPr>
        <p:txBody>
          <a:bodyPr anchorCtr="0" anchor="b" bIns="46800" lIns="90000" spcFirstLastPara="1" rIns="90000" wrap="square" tIns="46800">
            <a:noAutofit/>
          </a:bodyPr>
          <a:lstStyle>
            <a:lvl1pPr indent="-228600" lvl="0" marL="457200" algn="l">
              <a:spcBef>
                <a:spcPts val="70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5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103"/>
          <p:cNvSpPr txBox="1"/>
          <p:nvPr>
            <p:ph idx="4" type="body"/>
          </p:nvPr>
        </p:nvSpPr>
        <p:spPr>
          <a:xfrm>
            <a:off x="4629150" y="2505075"/>
            <a:ext cx="3887788" cy="3684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5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03"/>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3"/>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04"/>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4"/>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4"/>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5"/>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5"/>
          <p:cNvSpPr txBox="1"/>
          <p:nvPr>
            <p:ph idx="1" type="body"/>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400"/>
              <a:buNone/>
              <a:defRPr sz="3200"/>
            </a:lvl1pPr>
            <a:lvl2pPr indent="-228600" lvl="1" marL="914400" algn="l">
              <a:spcBef>
                <a:spcPts val="650"/>
              </a:spcBef>
              <a:spcAft>
                <a:spcPts val="0"/>
              </a:spcAft>
              <a:buSzPts val="1400"/>
              <a:buNone/>
              <a:defRPr sz="2800"/>
            </a:lvl2pPr>
            <a:lvl3pPr indent="-228600" lvl="2" marL="1371600" algn="l">
              <a:spcBef>
                <a:spcPts val="600"/>
              </a:spcBef>
              <a:spcAft>
                <a:spcPts val="0"/>
              </a:spcAft>
              <a:buSzPts val="1400"/>
              <a:buNone/>
              <a:defRPr sz="2400"/>
            </a:lvl3pPr>
            <a:lvl4pPr indent="-228600" lvl="3" marL="1828800" algn="l">
              <a:spcBef>
                <a:spcPts val="550"/>
              </a:spcBef>
              <a:spcAft>
                <a:spcPts val="0"/>
              </a:spcAft>
              <a:buSzPts val="1400"/>
              <a:buNone/>
              <a:defRPr sz="2000"/>
            </a:lvl4pPr>
            <a:lvl5pPr indent="-228600" lvl="4" marL="2286000" algn="l">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05"/>
          <p:cNvSpPr txBox="1"/>
          <p:nvPr>
            <p:ph idx="2"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5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5"/>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5"/>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6"/>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6"/>
          <p:cNvSpPr/>
          <p:nvPr>
            <p:ph idx="2" type="pic"/>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lvl="0" marR="0" rtl="0" algn="l">
              <a:spcBef>
                <a:spcPts val="700"/>
              </a:spcBef>
              <a:spcAft>
                <a:spcPts val="0"/>
              </a:spcAft>
              <a:buClr>
                <a:srgbClr val="000000"/>
              </a:buClr>
              <a:buSzPts val="3200"/>
              <a:buFont typeface="Times New Roman"/>
              <a:buNone/>
              <a:defRPr b="0" i="0" sz="3200" u="none" cap="none" strike="noStrike">
                <a:solidFill>
                  <a:srgbClr val="FFFFFF"/>
                </a:solidFill>
                <a:latin typeface="Corbel"/>
                <a:ea typeface="Corbel"/>
                <a:cs typeface="Corbel"/>
                <a:sym typeface="Corbel"/>
              </a:defRPr>
            </a:lvl1pPr>
            <a:lvl2pPr lvl="1" marR="0" rtl="0" algn="l">
              <a:spcBef>
                <a:spcPts val="650"/>
              </a:spcBef>
              <a:spcAft>
                <a:spcPts val="0"/>
              </a:spcAft>
              <a:buClr>
                <a:srgbClr val="000000"/>
              </a:buClr>
              <a:buSzPts val="2800"/>
              <a:buFont typeface="Times New Roman"/>
              <a:buNone/>
              <a:defRPr b="0" i="0" sz="2800" u="none" cap="none" strike="noStrike">
                <a:solidFill>
                  <a:srgbClr val="FFFFFF"/>
                </a:solidFill>
                <a:latin typeface="Corbel"/>
                <a:ea typeface="Corbel"/>
                <a:cs typeface="Corbel"/>
                <a:sym typeface="Corbel"/>
              </a:defRPr>
            </a:lvl2pPr>
            <a:lvl3pPr lvl="2" marR="0" rtl="0" algn="l">
              <a:spcBef>
                <a:spcPts val="600"/>
              </a:spcBef>
              <a:spcAft>
                <a:spcPts val="0"/>
              </a:spcAft>
              <a:buClr>
                <a:srgbClr val="000000"/>
              </a:buClr>
              <a:buSzPts val="2400"/>
              <a:buFont typeface="Times New Roman"/>
              <a:buNone/>
              <a:defRPr b="0" i="0" sz="2400" u="none" cap="none" strike="noStrike">
                <a:solidFill>
                  <a:srgbClr val="FFFFFF"/>
                </a:solidFill>
                <a:latin typeface="Corbel"/>
                <a:ea typeface="Corbel"/>
                <a:cs typeface="Corbel"/>
                <a:sym typeface="Corbel"/>
              </a:defRPr>
            </a:lvl3pPr>
            <a:lvl4pPr lvl="3" marR="0" rtl="0" algn="l">
              <a:spcBef>
                <a:spcPts val="550"/>
              </a:spcBef>
              <a:spcAft>
                <a:spcPts val="0"/>
              </a:spcAft>
              <a:buClr>
                <a:srgbClr val="000000"/>
              </a:buClr>
              <a:buSzPts val="2000"/>
              <a:buFont typeface="Times New Roman"/>
              <a:buNone/>
              <a:defRPr b="0" i="0" sz="2000" u="none" cap="none" strike="noStrike">
                <a:solidFill>
                  <a:srgbClr val="FFFFFF"/>
                </a:solidFill>
                <a:latin typeface="Corbel"/>
                <a:ea typeface="Corbel"/>
                <a:cs typeface="Corbel"/>
                <a:sym typeface="Corbel"/>
              </a:defRPr>
            </a:lvl4pPr>
            <a:lvl5pPr lvl="4" marR="0" rtl="0" algn="l">
              <a:spcBef>
                <a:spcPts val="500"/>
              </a:spcBef>
              <a:spcAft>
                <a:spcPts val="0"/>
              </a:spcAft>
              <a:buClr>
                <a:srgbClr val="000000"/>
              </a:buClr>
              <a:buSzPts val="2000"/>
              <a:buFont typeface="Times New Roman"/>
              <a:buNone/>
              <a:defRPr b="0" i="0" sz="2000" u="none" cap="none" strike="noStrike">
                <a:solidFill>
                  <a:srgbClr val="FFFFFF"/>
                </a:solidFill>
                <a:latin typeface="Corbel"/>
                <a:ea typeface="Corbel"/>
                <a:cs typeface="Corbel"/>
                <a:sym typeface="Corbe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9pPr>
          </a:lstStyle>
          <a:p/>
        </p:txBody>
      </p:sp>
      <p:sp>
        <p:nvSpPr>
          <p:cNvPr id="70" name="Google Shape;70;p106"/>
          <p:cNvSpPr txBox="1"/>
          <p:nvPr>
            <p:ph idx="1"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70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5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6"/>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Clr>
                <a:srgbClr val="D6ECFF"/>
              </a:buClr>
              <a:buSzPts val="11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6"/>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5.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6.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A77A9"/>
            </a:gs>
            <a:gs pos="100000">
              <a:srgbClr val="000000"/>
            </a:gs>
          </a:gsLst>
          <a:lin ang="5400000" scaled="0"/>
        </a:gradFill>
      </p:bgPr>
    </p:bg>
    <p:spTree>
      <p:nvGrpSpPr>
        <p:cNvPr id="10" name="Shape 10"/>
        <p:cNvGrpSpPr/>
        <p:nvPr/>
      </p:nvGrpSpPr>
      <p:grpSpPr>
        <a:xfrm>
          <a:off x="0" y="0"/>
          <a:ext cx="0" cy="0"/>
          <a:chOff x="0" y="0"/>
          <a:chExt cx="0" cy="0"/>
        </a:xfrm>
      </p:grpSpPr>
      <p:sp>
        <p:nvSpPr>
          <p:cNvPr id="11" name="Google Shape;11;p83"/>
          <p:cNvSpPr/>
          <p:nvPr/>
        </p:nvSpPr>
        <p:spPr>
          <a:xfrm>
            <a:off x="0" y="0"/>
            <a:ext cx="365125" cy="68548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2" name="Google Shape;12;p83"/>
          <p:cNvSpPr/>
          <p:nvPr/>
        </p:nvSpPr>
        <p:spPr>
          <a:xfrm>
            <a:off x="309563" y="681038"/>
            <a:ext cx="4603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3" name="Google Shape;13;p83"/>
          <p:cNvSpPr/>
          <p:nvPr/>
        </p:nvSpPr>
        <p:spPr>
          <a:xfrm>
            <a:off x="268288" y="681038"/>
            <a:ext cx="2857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4" name="Google Shape;14;p83"/>
          <p:cNvSpPr/>
          <p:nvPr/>
        </p:nvSpPr>
        <p:spPr>
          <a:xfrm>
            <a:off x="249238" y="681038"/>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5" name="Google Shape;15;p83"/>
          <p:cNvSpPr/>
          <p:nvPr/>
        </p:nvSpPr>
        <p:spPr>
          <a:xfrm>
            <a:off x="222250" y="681038"/>
            <a:ext cx="7938"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6" name="Google Shape;16;p83"/>
          <p:cNvSpPr/>
          <p:nvPr/>
        </p:nvSpPr>
        <p:spPr>
          <a:xfrm>
            <a:off x="255588" y="5046663"/>
            <a:ext cx="73025" cy="1692275"/>
          </a:xfrm>
          <a:prstGeom prst="rect">
            <a:avLst/>
          </a:prstGeom>
          <a:solidFill>
            <a:srgbClr val="EA157A"/>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7" name="Google Shape;17;p83"/>
          <p:cNvSpPr/>
          <p:nvPr/>
        </p:nvSpPr>
        <p:spPr>
          <a:xfrm>
            <a:off x="255588" y="4797425"/>
            <a:ext cx="73025" cy="228600"/>
          </a:xfrm>
          <a:prstGeom prst="rect">
            <a:avLst/>
          </a:prstGeom>
          <a:solidFill>
            <a:srgbClr val="FEB80A"/>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8" name="Google Shape;18;p83"/>
          <p:cNvSpPr/>
          <p:nvPr/>
        </p:nvSpPr>
        <p:spPr>
          <a:xfrm>
            <a:off x="255588" y="4637088"/>
            <a:ext cx="73025" cy="138112"/>
          </a:xfrm>
          <a:prstGeom prst="rect">
            <a:avLst/>
          </a:prstGeom>
          <a:solidFill>
            <a:srgbClr val="4E5B6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9" name="Google Shape;19;p83"/>
          <p:cNvSpPr/>
          <p:nvPr/>
        </p:nvSpPr>
        <p:spPr>
          <a:xfrm>
            <a:off x="255588" y="4541838"/>
            <a:ext cx="73025" cy="74612"/>
          </a:xfrm>
          <a:prstGeom prst="rect">
            <a:avLst/>
          </a:prstGeom>
          <a:solidFill>
            <a:srgbClr val="EA157A"/>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20" name="Google Shape;20;p83"/>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1pPr>
            <a:lvl2pPr lvl="1"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2pPr>
            <a:lvl3pPr lvl="2"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3pPr>
            <a:lvl4pPr lvl="3"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4pPr>
            <a:lvl5pPr lvl="4"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5pPr>
            <a:lvl6pPr lvl="5"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6pPr>
            <a:lvl7pPr lvl="6"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7pPr>
            <a:lvl8pPr lvl="7"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8pPr>
            <a:lvl9pPr lvl="8"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9pPr>
          </a:lstStyle>
          <a:p/>
        </p:txBody>
      </p:sp>
      <p:sp>
        <p:nvSpPr>
          <p:cNvPr id="21" name="Google Shape;21;p83"/>
          <p:cNvSpPr txBox="1"/>
          <p:nvPr>
            <p:ph idx="1" type="body"/>
          </p:nvPr>
        </p:nvSpPr>
        <p:spPr>
          <a:xfrm>
            <a:off x="914400" y="1784350"/>
            <a:ext cx="7770813" cy="4570413"/>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700"/>
              </a:spcBef>
              <a:spcAft>
                <a:spcPts val="0"/>
              </a:spcAft>
              <a:buSzPts val="1400"/>
              <a:buNone/>
              <a:defRPr b="0" i="0" sz="3000" u="none" cap="none" strike="noStrike">
                <a:solidFill>
                  <a:srgbClr val="FFFFFF"/>
                </a:solidFill>
                <a:latin typeface="Corbel"/>
                <a:ea typeface="Corbel"/>
                <a:cs typeface="Corbel"/>
                <a:sym typeface="Corbel"/>
              </a:defRPr>
            </a:lvl1pPr>
            <a:lvl2pPr indent="-228600" lvl="1" marL="914400" marR="0" rtl="0" algn="l">
              <a:spcBef>
                <a:spcPts val="650"/>
              </a:spcBef>
              <a:spcAft>
                <a:spcPts val="0"/>
              </a:spcAft>
              <a:buSzPts val="1400"/>
              <a:buNone/>
              <a:defRPr b="0" i="0" sz="2600" u="none" cap="none" strike="noStrike">
                <a:solidFill>
                  <a:srgbClr val="FFFFFF"/>
                </a:solidFill>
                <a:latin typeface="Corbel"/>
                <a:ea typeface="Corbel"/>
                <a:cs typeface="Corbel"/>
                <a:sym typeface="Corbel"/>
              </a:defRPr>
            </a:lvl2pPr>
            <a:lvl3pPr indent="-228600" lvl="2" marL="1371600" marR="0" rtl="0" algn="l">
              <a:spcBef>
                <a:spcPts val="600"/>
              </a:spcBef>
              <a:spcAft>
                <a:spcPts val="0"/>
              </a:spcAft>
              <a:buSzPts val="1400"/>
              <a:buNone/>
              <a:defRPr b="0" i="0" sz="2400" u="none" cap="none" strike="noStrike">
                <a:solidFill>
                  <a:srgbClr val="FFFFFF"/>
                </a:solidFill>
                <a:latin typeface="Corbel"/>
                <a:ea typeface="Corbel"/>
                <a:cs typeface="Corbel"/>
                <a:sym typeface="Corbel"/>
              </a:defRPr>
            </a:lvl3pPr>
            <a:lvl4pPr indent="-228600" lvl="3" marL="1828800" marR="0" rtl="0" algn="l">
              <a:spcBef>
                <a:spcPts val="550"/>
              </a:spcBef>
              <a:spcAft>
                <a:spcPts val="0"/>
              </a:spcAft>
              <a:buSzPts val="1400"/>
              <a:buNone/>
              <a:defRPr b="0" i="0" sz="2200" u="none" cap="none" strike="noStrike">
                <a:solidFill>
                  <a:srgbClr val="FFFFFF"/>
                </a:solidFill>
                <a:latin typeface="Corbel"/>
                <a:ea typeface="Corbel"/>
                <a:cs typeface="Corbel"/>
                <a:sym typeface="Corbel"/>
              </a:defRPr>
            </a:lvl4pPr>
            <a:lvl5pPr indent="-228600" lvl="4" marL="2286000" marR="0" rtl="0" algn="l">
              <a:spcBef>
                <a:spcPts val="500"/>
              </a:spcBef>
              <a:spcAft>
                <a:spcPts val="0"/>
              </a:spcAft>
              <a:buSzPts val="1400"/>
              <a:buNone/>
              <a:defRPr b="0" i="0" sz="2000" u="none" cap="none" strike="noStrike">
                <a:solidFill>
                  <a:srgbClr val="FFFFFF"/>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22" name="Google Shape;22;p83"/>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Clr>
                <a:srgbClr val="D6ECFF"/>
              </a:buClr>
              <a:buSzPts val="1100"/>
              <a:buFont typeface="Times New Roman"/>
              <a:buNone/>
              <a:defRPr b="0" i="0" sz="1100" u="none" cap="none" strike="noStrike">
                <a:solidFill>
                  <a:srgbClr val="D6EC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3" name="Google Shape;23;p83"/>
          <p:cNvSpPr txBox="1"/>
          <p:nvPr/>
        </p:nvSpPr>
        <p:spPr>
          <a:xfrm>
            <a:off x="914400" y="6416675"/>
            <a:ext cx="5562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24" name="Google Shape;24;p83"/>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rtl="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1pPr>
            <a:lvl2pPr indent="0" lvl="1" marL="0" marR="0" rtl="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2pPr>
            <a:lvl3pPr indent="0" lvl="2" marL="0" marR="0" rtl="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3pPr>
            <a:lvl4pPr indent="0" lvl="3" marL="0" marR="0" rtl="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4pPr>
            <a:lvl5pPr indent="0" lvl="4" marL="0" marR="0" rtl="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5pPr>
            <a:lvl6pPr indent="0" lvl="5" marL="0" marR="0" rtl="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6pPr>
            <a:lvl7pPr indent="0" lvl="6" marL="0" marR="0" rtl="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7pPr>
            <a:lvl8pPr indent="0" lvl="7" marL="0" marR="0" rtl="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8pPr>
            <a:lvl9pPr indent="0" lvl="8" marL="0" marR="0" rtl="0" algn="l">
              <a:spcBef>
                <a:spcPts val="0"/>
              </a:spcBef>
              <a:spcAft>
                <a:spcPts val="0"/>
              </a:spcAft>
              <a:buClr>
                <a:srgbClr val="D6ECFF"/>
              </a:buClr>
              <a:buSzPts val="1200"/>
              <a:buFont typeface="Times New Roman"/>
              <a:buNone/>
              <a:defRPr b="0" i="0" sz="1200" u="none" cap="none" strike="noStrike">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A77A9"/>
            </a:gs>
            <a:gs pos="100000">
              <a:srgbClr val="000000"/>
            </a:gs>
          </a:gsLst>
          <a:lin ang="5400000" scaled="0"/>
        </a:gradFill>
      </p:bgPr>
    </p:bg>
    <p:spTree>
      <p:nvGrpSpPr>
        <p:cNvPr id="83" name="Shape 83"/>
        <p:cNvGrpSpPr/>
        <p:nvPr/>
      </p:nvGrpSpPr>
      <p:grpSpPr>
        <a:xfrm>
          <a:off x="0" y="0"/>
          <a:ext cx="0" cy="0"/>
          <a:chOff x="0" y="0"/>
          <a:chExt cx="0" cy="0"/>
        </a:xfrm>
      </p:grpSpPr>
      <p:sp>
        <p:nvSpPr>
          <p:cNvPr id="84" name="Google Shape;84;p85"/>
          <p:cNvSpPr/>
          <p:nvPr/>
        </p:nvSpPr>
        <p:spPr>
          <a:xfrm>
            <a:off x="0" y="0"/>
            <a:ext cx="365125" cy="68548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85" name="Google Shape;85;p85"/>
          <p:cNvSpPr/>
          <p:nvPr/>
        </p:nvSpPr>
        <p:spPr>
          <a:xfrm>
            <a:off x="255588" y="5046663"/>
            <a:ext cx="73025" cy="1692275"/>
          </a:xfrm>
          <a:prstGeom prst="rect">
            <a:avLst/>
          </a:prstGeom>
          <a:solidFill>
            <a:srgbClr val="EA157A"/>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86" name="Google Shape;86;p85"/>
          <p:cNvSpPr/>
          <p:nvPr/>
        </p:nvSpPr>
        <p:spPr>
          <a:xfrm>
            <a:off x="255588" y="4797425"/>
            <a:ext cx="73025" cy="228600"/>
          </a:xfrm>
          <a:prstGeom prst="rect">
            <a:avLst/>
          </a:prstGeom>
          <a:solidFill>
            <a:srgbClr val="FEB80A"/>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87" name="Google Shape;87;p85"/>
          <p:cNvSpPr/>
          <p:nvPr/>
        </p:nvSpPr>
        <p:spPr>
          <a:xfrm>
            <a:off x="255588" y="4637088"/>
            <a:ext cx="73025" cy="138112"/>
          </a:xfrm>
          <a:prstGeom prst="rect">
            <a:avLst/>
          </a:prstGeom>
          <a:solidFill>
            <a:srgbClr val="4E5B6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88" name="Google Shape;88;p85"/>
          <p:cNvSpPr/>
          <p:nvPr/>
        </p:nvSpPr>
        <p:spPr>
          <a:xfrm>
            <a:off x="255588" y="4541838"/>
            <a:ext cx="73025" cy="74612"/>
          </a:xfrm>
          <a:prstGeom prst="rect">
            <a:avLst/>
          </a:prstGeom>
          <a:solidFill>
            <a:srgbClr val="EA157A"/>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89" name="Google Shape;89;p85"/>
          <p:cNvSpPr/>
          <p:nvPr/>
        </p:nvSpPr>
        <p:spPr>
          <a:xfrm>
            <a:off x="309563" y="681038"/>
            <a:ext cx="4603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90" name="Google Shape;90;p85"/>
          <p:cNvSpPr/>
          <p:nvPr/>
        </p:nvSpPr>
        <p:spPr>
          <a:xfrm>
            <a:off x="268288" y="681038"/>
            <a:ext cx="2857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91" name="Google Shape;91;p85"/>
          <p:cNvSpPr/>
          <p:nvPr/>
        </p:nvSpPr>
        <p:spPr>
          <a:xfrm>
            <a:off x="249238" y="681038"/>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92" name="Google Shape;92;p85"/>
          <p:cNvSpPr/>
          <p:nvPr/>
        </p:nvSpPr>
        <p:spPr>
          <a:xfrm>
            <a:off x="222250" y="681038"/>
            <a:ext cx="7938"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93" name="Google Shape;93;p85"/>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1pPr>
            <a:lvl2pPr lvl="1"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2pPr>
            <a:lvl3pPr lvl="2"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3pPr>
            <a:lvl4pPr lvl="3"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4pPr>
            <a:lvl5pPr lvl="4"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5pPr>
            <a:lvl6pPr lvl="5"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6pPr>
            <a:lvl7pPr lvl="6"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7pPr>
            <a:lvl8pPr lvl="7"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8pPr>
            <a:lvl9pPr lvl="8"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9pPr>
          </a:lstStyle>
          <a:p/>
        </p:txBody>
      </p:sp>
      <p:sp>
        <p:nvSpPr>
          <p:cNvPr id="94" name="Google Shape;94;p85"/>
          <p:cNvSpPr txBox="1"/>
          <p:nvPr>
            <p:ph idx="1" type="body"/>
          </p:nvPr>
        </p:nvSpPr>
        <p:spPr>
          <a:xfrm>
            <a:off x="914400" y="1784350"/>
            <a:ext cx="7770813" cy="4570413"/>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700"/>
              </a:spcBef>
              <a:spcAft>
                <a:spcPts val="0"/>
              </a:spcAft>
              <a:buSzPts val="1400"/>
              <a:buNone/>
              <a:defRPr b="0" i="0" sz="3000" u="none" cap="none" strike="noStrike">
                <a:solidFill>
                  <a:srgbClr val="FFFFFF"/>
                </a:solidFill>
                <a:latin typeface="Corbel"/>
                <a:ea typeface="Corbel"/>
                <a:cs typeface="Corbel"/>
                <a:sym typeface="Corbel"/>
              </a:defRPr>
            </a:lvl1pPr>
            <a:lvl2pPr indent="-228600" lvl="1" marL="914400" marR="0" rtl="0" algn="l">
              <a:spcBef>
                <a:spcPts val="650"/>
              </a:spcBef>
              <a:spcAft>
                <a:spcPts val="0"/>
              </a:spcAft>
              <a:buSzPts val="1400"/>
              <a:buNone/>
              <a:defRPr b="0" i="0" sz="2600" u="none" cap="none" strike="noStrike">
                <a:solidFill>
                  <a:srgbClr val="FFFFFF"/>
                </a:solidFill>
                <a:latin typeface="Corbel"/>
                <a:ea typeface="Corbel"/>
                <a:cs typeface="Corbel"/>
                <a:sym typeface="Corbel"/>
              </a:defRPr>
            </a:lvl2pPr>
            <a:lvl3pPr indent="-228600" lvl="2" marL="1371600" marR="0" rtl="0" algn="l">
              <a:spcBef>
                <a:spcPts val="600"/>
              </a:spcBef>
              <a:spcAft>
                <a:spcPts val="0"/>
              </a:spcAft>
              <a:buSzPts val="1400"/>
              <a:buNone/>
              <a:defRPr b="0" i="0" sz="2400" u="none" cap="none" strike="noStrike">
                <a:solidFill>
                  <a:srgbClr val="FFFFFF"/>
                </a:solidFill>
                <a:latin typeface="Corbel"/>
                <a:ea typeface="Corbel"/>
                <a:cs typeface="Corbel"/>
                <a:sym typeface="Corbel"/>
              </a:defRPr>
            </a:lvl3pPr>
            <a:lvl4pPr indent="-228600" lvl="3" marL="1828800" marR="0" rtl="0" algn="l">
              <a:spcBef>
                <a:spcPts val="550"/>
              </a:spcBef>
              <a:spcAft>
                <a:spcPts val="0"/>
              </a:spcAft>
              <a:buSzPts val="1400"/>
              <a:buNone/>
              <a:defRPr b="0" i="0" sz="2200" u="none" cap="none" strike="noStrike">
                <a:solidFill>
                  <a:srgbClr val="FFFFFF"/>
                </a:solidFill>
                <a:latin typeface="Corbel"/>
                <a:ea typeface="Corbel"/>
                <a:cs typeface="Corbel"/>
                <a:sym typeface="Corbel"/>
              </a:defRPr>
            </a:lvl4pPr>
            <a:lvl5pPr indent="-228600" lvl="4" marL="2286000" marR="0" rtl="0" algn="l">
              <a:spcBef>
                <a:spcPts val="500"/>
              </a:spcBef>
              <a:spcAft>
                <a:spcPts val="0"/>
              </a:spcAft>
              <a:buSzPts val="1400"/>
              <a:buNone/>
              <a:defRPr b="0" i="0" sz="2000" u="none" cap="none" strike="noStrike">
                <a:solidFill>
                  <a:srgbClr val="FFFFFF"/>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95" name="Google Shape;95;p85"/>
          <p:cNvSpPr txBox="1"/>
          <p:nvPr>
            <p:ph idx="10" type="dt"/>
          </p:nvPr>
        </p:nvSpPr>
        <p:spPr>
          <a:xfrm>
            <a:off x="6477000" y="6408738"/>
            <a:ext cx="2132013" cy="371475"/>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96" name="Google Shape;96;p85"/>
          <p:cNvSpPr txBox="1"/>
          <p:nvPr/>
        </p:nvSpPr>
        <p:spPr>
          <a:xfrm>
            <a:off x="914400" y="6413500"/>
            <a:ext cx="5562600" cy="368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97" name="Google Shape;97;p85"/>
          <p:cNvSpPr txBox="1"/>
          <p:nvPr>
            <p:ph idx="12" type="sldNum"/>
          </p:nvPr>
        </p:nvSpPr>
        <p:spPr>
          <a:xfrm>
            <a:off x="8610600" y="6408738"/>
            <a:ext cx="455613" cy="371475"/>
          </a:xfrm>
          <a:prstGeom prst="rect">
            <a:avLst/>
          </a:prstGeom>
          <a:noFill/>
          <a:ln>
            <a:noFill/>
          </a:ln>
        </p:spPr>
        <p:txBody>
          <a:bodyPr anchorCtr="0" anchor="b" bIns="46800" lIns="90000" spcFirstLastPara="1" rIns="90000" wrap="square" tIns="46800">
            <a:noAutofit/>
          </a:bodyPr>
          <a:lstStyle>
            <a:lvl1pPr indent="0" lvl="0" marL="0" marR="0" rtl="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1pPr>
            <a:lvl2pPr indent="0" lvl="1" marL="0" marR="0" rtl="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2pPr>
            <a:lvl3pPr indent="0" lvl="2" marL="0" marR="0" rtl="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3pPr>
            <a:lvl4pPr indent="0" lvl="3" marL="0" marR="0" rtl="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4pPr>
            <a:lvl5pPr indent="0" lvl="4" marL="0" marR="0" rtl="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5pPr>
            <a:lvl6pPr indent="0" lvl="5" marL="0" marR="0" rtl="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6pPr>
            <a:lvl7pPr indent="0" lvl="6" marL="0" marR="0" rtl="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7pPr>
            <a:lvl8pPr indent="0" lvl="7" marL="0" marR="0" rtl="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8pPr>
            <a:lvl9pPr indent="0" lvl="8" marL="0" marR="0" rtl="0" algn="l">
              <a:spcBef>
                <a:spcPts val="0"/>
              </a:spcBef>
              <a:spcAft>
                <a:spcPts val="0"/>
              </a:spcAft>
              <a:buClr>
                <a:srgbClr val="000000"/>
              </a:buClr>
              <a:buSzPts val="1800"/>
              <a:buFont typeface="Corbel"/>
              <a:buNone/>
              <a:defRPr b="0" i="0" sz="1800" u="none" cap="none" strike="noStrike">
                <a:solidFill>
                  <a:srgbClr val="000000"/>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bg-BG"/>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A77A9"/>
            </a:gs>
            <a:gs pos="100000">
              <a:srgbClr val="000000"/>
            </a:gs>
          </a:gsLst>
          <a:lin ang="5400000" scaled="0"/>
        </a:gradFill>
      </p:bgPr>
    </p:bg>
    <p:spTree>
      <p:nvGrpSpPr>
        <p:cNvPr id="156" name="Shape 156"/>
        <p:cNvGrpSpPr/>
        <p:nvPr/>
      </p:nvGrpSpPr>
      <p:grpSpPr>
        <a:xfrm>
          <a:off x="0" y="0"/>
          <a:ext cx="0" cy="0"/>
          <a:chOff x="0" y="0"/>
          <a:chExt cx="0" cy="0"/>
        </a:xfrm>
      </p:grpSpPr>
      <p:sp>
        <p:nvSpPr>
          <p:cNvPr id="157" name="Google Shape;157;p87"/>
          <p:cNvSpPr/>
          <p:nvPr/>
        </p:nvSpPr>
        <p:spPr>
          <a:xfrm>
            <a:off x="0" y="0"/>
            <a:ext cx="365125" cy="68548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58" name="Google Shape;158;p87"/>
          <p:cNvSpPr/>
          <p:nvPr/>
        </p:nvSpPr>
        <p:spPr>
          <a:xfrm>
            <a:off x="255588" y="5046663"/>
            <a:ext cx="73025" cy="1692275"/>
          </a:xfrm>
          <a:prstGeom prst="rect">
            <a:avLst/>
          </a:prstGeom>
          <a:solidFill>
            <a:srgbClr val="EA157A"/>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59" name="Google Shape;159;p87"/>
          <p:cNvSpPr/>
          <p:nvPr/>
        </p:nvSpPr>
        <p:spPr>
          <a:xfrm>
            <a:off x="255588" y="4797425"/>
            <a:ext cx="73025" cy="228600"/>
          </a:xfrm>
          <a:prstGeom prst="rect">
            <a:avLst/>
          </a:prstGeom>
          <a:solidFill>
            <a:srgbClr val="FEB80A"/>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60" name="Google Shape;160;p87"/>
          <p:cNvSpPr/>
          <p:nvPr/>
        </p:nvSpPr>
        <p:spPr>
          <a:xfrm>
            <a:off x="255588" y="4637088"/>
            <a:ext cx="73025" cy="138112"/>
          </a:xfrm>
          <a:prstGeom prst="rect">
            <a:avLst/>
          </a:prstGeom>
          <a:solidFill>
            <a:srgbClr val="4E5B6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61" name="Google Shape;161;p87"/>
          <p:cNvSpPr/>
          <p:nvPr/>
        </p:nvSpPr>
        <p:spPr>
          <a:xfrm>
            <a:off x="255588" y="4541838"/>
            <a:ext cx="73025" cy="74612"/>
          </a:xfrm>
          <a:prstGeom prst="rect">
            <a:avLst/>
          </a:prstGeom>
          <a:solidFill>
            <a:srgbClr val="EA157A"/>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62" name="Google Shape;162;p87"/>
          <p:cNvSpPr/>
          <p:nvPr/>
        </p:nvSpPr>
        <p:spPr>
          <a:xfrm>
            <a:off x="309563" y="681038"/>
            <a:ext cx="4603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63" name="Google Shape;163;p87"/>
          <p:cNvSpPr/>
          <p:nvPr/>
        </p:nvSpPr>
        <p:spPr>
          <a:xfrm>
            <a:off x="268288" y="681038"/>
            <a:ext cx="2857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64" name="Google Shape;164;p87"/>
          <p:cNvSpPr/>
          <p:nvPr/>
        </p:nvSpPr>
        <p:spPr>
          <a:xfrm>
            <a:off x="249238" y="681038"/>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65" name="Google Shape;165;p87"/>
          <p:cNvSpPr/>
          <p:nvPr/>
        </p:nvSpPr>
        <p:spPr>
          <a:xfrm>
            <a:off x="222250" y="681038"/>
            <a:ext cx="7938"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sp>
        <p:nvSpPr>
          <p:cNvPr id="166" name="Google Shape;166;p87"/>
          <p:cNvSpPr/>
          <p:nvPr/>
        </p:nvSpPr>
        <p:spPr>
          <a:xfrm>
            <a:off x="4829175" y="1073150"/>
            <a:ext cx="4321175" cy="5791200"/>
          </a:xfrm>
          <a:custGeom>
            <a:rect b="b" l="l" r="r" t="t"/>
            <a:pathLst>
              <a:path extrusionOk="0" h="3648" w="2736">
                <a:moveTo>
                  <a:pt x="0" y="3648"/>
                </a:moveTo>
                <a:lnTo>
                  <a:pt x="720" y="2016"/>
                </a:lnTo>
                <a:lnTo>
                  <a:pt x="2736" y="672"/>
                </a:lnTo>
                <a:lnTo>
                  <a:pt x="2736" y="720"/>
                </a:lnTo>
                <a:lnTo>
                  <a:pt x="744" y="2038"/>
                </a:lnTo>
                <a:lnTo>
                  <a:pt x="48" y="3648"/>
                </a:lnTo>
                <a:lnTo>
                  <a:pt x="0" y="3648"/>
                </a:lnTo>
                <a:close/>
              </a:path>
            </a:pathLst>
          </a:custGeom>
          <a:noFill/>
          <a:ln cap="flat" cmpd="sng" w="9525">
            <a:solidFill>
              <a:srgbClr val="EA15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7" name="Google Shape;167;p87"/>
          <p:cNvSpPr/>
          <p:nvPr/>
        </p:nvSpPr>
        <p:spPr>
          <a:xfrm>
            <a:off x="374650" y="0"/>
            <a:ext cx="5513388" cy="6615113"/>
          </a:xfrm>
          <a:custGeom>
            <a:rect b="b" l="l" r="r" t="t"/>
            <a:pathLst>
              <a:path extrusionOk="0" h="4128" w="3504">
                <a:moveTo>
                  <a:pt x="0" y="4080"/>
                </a:moveTo>
                <a:lnTo>
                  <a:pt x="0" y="4128"/>
                </a:lnTo>
                <a:lnTo>
                  <a:pt x="3504" y="2640"/>
                </a:lnTo>
                <a:lnTo>
                  <a:pt x="2880" y="0"/>
                </a:lnTo>
                <a:lnTo>
                  <a:pt x="2832" y="0"/>
                </a:lnTo>
                <a:lnTo>
                  <a:pt x="3465" y="2619"/>
                </a:lnTo>
                <a:lnTo>
                  <a:pt x="0" y="4080"/>
                </a:lnTo>
                <a:close/>
              </a:path>
            </a:pathLst>
          </a:custGeom>
          <a:noFill/>
          <a:ln cap="flat" cmpd="sng" w="9525">
            <a:solidFill>
              <a:srgbClr val="EA15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8" name="Google Shape;168;p87"/>
          <p:cNvSpPr/>
          <p:nvPr/>
        </p:nvSpPr>
        <p:spPr>
          <a:xfrm rot="5220000">
            <a:off x="4464844" y="1483519"/>
            <a:ext cx="4114800" cy="1189038"/>
          </a:xfrm>
          <a:custGeom>
            <a:rect b="b" l="l" r="r" t="t"/>
            <a:pathLst>
              <a:path extrusionOk="0" h="1344" w="3552">
                <a:moveTo>
                  <a:pt x="0" y="0"/>
                </a:moveTo>
                <a:lnTo>
                  <a:pt x="3552" y="1344"/>
                </a:lnTo>
                <a:lnTo>
                  <a:pt x="0" y="48"/>
                </a:lnTo>
                <a:lnTo>
                  <a:pt x="0" y="0"/>
                </a:lnTo>
                <a:close/>
              </a:path>
            </a:pathLst>
          </a:custGeom>
          <a:solidFill>
            <a:srgbClr val="586986">
              <a:alpha val="2941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9" name="Google Shape;169;p87"/>
          <p:cNvSpPr/>
          <p:nvPr/>
        </p:nvSpPr>
        <p:spPr>
          <a:xfrm>
            <a:off x="5943600" y="0"/>
            <a:ext cx="2743200" cy="4267200"/>
          </a:xfrm>
          <a:custGeom>
            <a:rect b="b" l="l" r="r" t="t"/>
            <a:pathLst>
              <a:path extrusionOk="0" h="2688" w="1728">
                <a:moveTo>
                  <a:pt x="1104" y="0"/>
                </a:moveTo>
                <a:lnTo>
                  <a:pt x="1728" y="0"/>
                </a:lnTo>
                <a:lnTo>
                  <a:pt x="0" y="2688"/>
                </a:lnTo>
                <a:lnTo>
                  <a:pt x="1104" y="0"/>
                </a:lnTo>
                <a:close/>
              </a:path>
            </a:pathLst>
          </a:custGeom>
          <a:solidFill>
            <a:srgbClr val="556989">
              <a:alpha val="2941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0" name="Google Shape;170;p87"/>
          <p:cNvSpPr/>
          <p:nvPr/>
        </p:nvSpPr>
        <p:spPr>
          <a:xfrm>
            <a:off x="5943600" y="4267200"/>
            <a:ext cx="3200400" cy="1143000"/>
          </a:xfrm>
          <a:custGeom>
            <a:rect b="b" l="l" r="r" t="t"/>
            <a:pathLst>
              <a:path extrusionOk="0" h="720" w="2016">
                <a:moveTo>
                  <a:pt x="0" y="0"/>
                </a:moveTo>
                <a:lnTo>
                  <a:pt x="2016" y="240"/>
                </a:lnTo>
                <a:lnTo>
                  <a:pt x="2016" y="720"/>
                </a:lnTo>
                <a:lnTo>
                  <a:pt x="0" y="0"/>
                </a:lnTo>
                <a:close/>
              </a:path>
            </a:pathLst>
          </a:custGeom>
          <a:solidFill>
            <a:srgbClr val="556989">
              <a:alpha val="2941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1" name="Google Shape;171;p87"/>
          <p:cNvSpPr/>
          <p:nvPr/>
        </p:nvSpPr>
        <p:spPr>
          <a:xfrm>
            <a:off x="5943600" y="0"/>
            <a:ext cx="1371600" cy="4267200"/>
          </a:xfrm>
          <a:custGeom>
            <a:rect b="b" l="l" r="r" t="t"/>
            <a:pathLst>
              <a:path extrusionOk="0" h="2688" w="864">
                <a:moveTo>
                  <a:pt x="864" y="0"/>
                </a:moveTo>
                <a:lnTo>
                  <a:pt x="0" y="2688"/>
                </a:lnTo>
                <a:lnTo>
                  <a:pt x="768" y="0"/>
                </a:lnTo>
                <a:lnTo>
                  <a:pt x="864" y="0"/>
                </a:lnTo>
                <a:close/>
              </a:path>
            </a:pathLst>
          </a:custGeom>
          <a:solidFill>
            <a:srgbClr val="556989">
              <a:alpha val="2941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2" name="Google Shape;172;p87"/>
          <p:cNvSpPr/>
          <p:nvPr/>
        </p:nvSpPr>
        <p:spPr>
          <a:xfrm>
            <a:off x="5948363" y="4246563"/>
            <a:ext cx="2090737" cy="2611437"/>
          </a:xfrm>
          <a:custGeom>
            <a:rect b="b" l="l" r="r" t="t"/>
            <a:pathLst>
              <a:path extrusionOk="0" h="1645" w="1317">
                <a:moveTo>
                  <a:pt x="1071" y="1645"/>
                </a:moveTo>
                <a:lnTo>
                  <a:pt x="1317" y="1645"/>
                </a:lnTo>
                <a:lnTo>
                  <a:pt x="0" y="0"/>
                </a:lnTo>
                <a:lnTo>
                  <a:pt x="1071" y="1645"/>
                </a:lnTo>
                <a:close/>
              </a:path>
            </a:pathLst>
          </a:custGeom>
          <a:solidFill>
            <a:srgbClr val="556989">
              <a:alpha val="2941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3" name="Google Shape;173;p87"/>
          <p:cNvSpPr/>
          <p:nvPr/>
        </p:nvSpPr>
        <p:spPr>
          <a:xfrm>
            <a:off x="5943600" y="4267200"/>
            <a:ext cx="1600200" cy="2590800"/>
          </a:xfrm>
          <a:custGeom>
            <a:rect b="b" l="l" r="r" t="t"/>
            <a:pathLst>
              <a:path extrusionOk="0" h="1632" w="1008">
                <a:moveTo>
                  <a:pt x="1008" y="1632"/>
                </a:moveTo>
                <a:lnTo>
                  <a:pt x="0" y="0"/>
                </a:lnTo>
                <a:lnTo>
                  <a:pt x="960" y="1632"/>
                </a:lnTo>
                <a:lnTo>
                  <a:pt x="1008" y="1632"/>
                </a:lnTo>
                <a:close/>
              </a:path>
            </a:pathLst>
          </a:custGeom>
          <a:solidFill>
            <a:srgbClr val="556989">
              <a:alpha val="2941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4" name="Google Shape;174;p87"/>
          <p:cNvSpPr/>
          <p:nvPr/>
        </p:nvSpPr>
        <p:spPr>
          <a:xfrm>
            <a:off x="5943600" y="1371600"/>
            <a:ext cx="3200400" cy="2895600"/>
          </a:xfrm>
          <a:custGeom>
            <a:rect b="b" l="l" r="r" t="t"/>
            <a:pathLst>
              <a:path extrusionOk="0" h="1824" w="2016">
                <a:moveTo>
                  <a:pt x="2016" y="0"/>
                </a:moveTo>
                <a:lnTo>
                  <a:pt x="2016" y="144"/>
                </a:lnTo>
                <a:lnTo>
                  <a:pt x="0" y="1824"/>
                </a:lnTo>
                <a:lnTo>
                  <a:pt x="2016" y="0"/>
                </a:lnTo>
                <a:close/>
              </a:path>
            </a:pathLst>
          </a:custGeom>
          <a:solidFill>
            <a:srgbClr val="556989">
              <a:alpha val="2941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5" name="Google Shape;175;p87"/>
          <p:cNvSpPr/>
          <p:nvPr/>
        </p:nvSpPr>
        <p:spPr>
          <a:xfrm>
            <a:off x="5943600" y="1752600"/>
            <a:ext cx="3200400" cy="2514600"/>
          </a:xfrm>
          <a:custGeom>
            <a:rect b="b" l="l" r="r" t="t"/>
            <a:pathLst>
              <a:path extrusionOk="0" h="1584" w="2016">
                <a:moveTo>
                  <a:pt x="2016" y="0"/>
                </a:moveTo>
                <a:lnTo>
                  <a:pt x="0" y="1584"/>
                </a:lnTo>
                <a:lnTo>
                  <a:pt x="2016" y="48"/>
                </a:lnTo>
                <a:lnTo>
                  <a:pt x="2016" y="0"/>
                </a:lnTo>
                <a:close/>
              </a:path>
            </a:pathLst>
          </a:custGeom>
          <a:solidFill>
            <a:srgbClr val="556989">
              <a:alpha val="2941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6" name="Google Shape;176;p87"/>
          <p:cNvSpPr/>
          <p:nvPr/>
        </p:nvSpPr>
        <p:spPr>
          <a:xfrm>
            <a:off x="990600" y="4267200"/>
            <a:ext cx="4953000" cy="2590800"/>
          </a:xfrm>
          <a:custGeom>
            <a:rect b="b" l="l" r="r" t="t"/>
            <a:pathLst>
              <a:path extrusionOk="0" h="1632" w="3120">
                <a:moveTo>
                  <a:pt x="0" y="1632"/>
                </a:moveTo>
                <a:lnTo>
                  <a:pt x="3120" y="0"/>
                </a:lnTo>
                <a:lnTo>
                  <a:pt x="1056" y="1632"/>
                </a:lnTo>
                <a:lnTo>
                  <a:pt x="0" y="1632"/>
                </a:lnTo>
                <a:close/>
              </a:path>
            </a:pathLst>
          </a:custGeom>
          <a:solidFill>
            <a:srgbClr val="556989">
              <a:alpha val="2941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7" name="Google Shape;177;p87"/>
          <p:cNvSpPr/>
          <p:nvPr/>
        </p:nvSpPr>
        <p:spPr>
          <a:xfrm>
            <a:off x="533400" y="4267200"/>
            <a:ext cx="5334000" cy="2590800"/>
          </a:xfrm>
          <a:custGeom>
            <a:rect b="b" l="l" r="r" t="t"/>
            <a:pathLst>
              <a:path extrusionOk="0" h="1632" w="3360">
                <a:moveTo>
                  <a:pt x="0" y="1632"/>
                </a:moveTo>
                <a:lnTo>
                  <a:pt x="3360" y="0"/>
                </a:lnTo>
                <a:lnTo>
                  <a:pt x="144" y="1632"/>
                </a:lnTo>
                <a:lnTo>
                  <a:pt x="0" y="1632"/>
                </a:lnTo>
                <a:close/>
              </a:path>
            </a:pathLst>
          </a:custGeom>
          <a:solidFill>
            <a:srgbClr val="556989">
              <a:alpha val="2941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8" name="Google Shape;178;p87"/>
          <p:cNvSpPr/>
          <p:nvPr/>
        </p:nvSpPr>
        <p:spPr>
          <a:xfrm>
            <a:off x="366713" y="2438400"/>
            <a:ext cx="5638800" cy="1828800"/>
          </a:xfrm>
          <a:custGeom>
            <a:rect b="b" l="l" r="r" t="t"/>
            <a:pathLst>
              <a:path extrusionOk="0" h="1152" w="3552">
                <a:moveTo>
                  <a:pt x="0" y="0"/>
                </a:moveTo>
                <a:lnTo>
                  <a:pt x="3504" y="1152"/>
                </a:lnTo>
                <a:lnTo>
                  <a:pt x="0" y="384"/>
                </a:lnTo>
                <a:lnTo>
                  <a:pt x="0" y="0"/>
                </a:lnTo>
                <a:close/>
              </a:path>
            </a:pathLst>
          </a:custGeom>
          <a:solidFill>
            <a:srgbClr val="556989">
              <a:alpha val="2941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79" name="Google Shape;179;p87"/>
          <p:cNvSpPr/>
          <p:nvPr/>
        </p:nvSpPr>
        <p:spPr>
          <a:xfrm>
            <a:off x="366713" y="2133600"/>
            <a:ext cx="5638800" cy="2133600"/>
          </a:xfrm>
          <a:custGeom>
            <a:rect b="b" l="l" r="r" t="t"/>
            <a:pathLst>
              <a:path extrusionOk="0" h="1344" w="3552">
                <a:moveTo>
                  <a:pt x="0" y="0"/>
                </a:moveTo>
                <a:lnTo>
                  <a:pt x="3552" y="1344"/>
                </a:lnTo>
                <a:lnTo>
                  <a:pt x="0" y="48"/>
                </a:lnTo>
                <a:lnTo>
                  <a:pt x="0" y="0"/>
                </a:lnTo>
                <a:close/>
              </a:path>
            </a:pathLst>
          </a:custGeom>
          <a:solidFill>
            <a:srgbClr val="556989">
              <a:alpha val="2941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0" name="Google Shape;180;p87"/>
          <p:cNvSpPr/>
          <p:nvPr/>
        </p:nvSpPr>
        <p:spPr>
          <a:xfrm>
            <a:off x="4572000" y="4267200"/>
            <a:ext cx="1371600" cy="2590800"/>
          </a:xfrm>
          <a:custGeom>
            <a:rect b="b" l="l" r="r" t="t"/>
            <a:pathLst>
              <a:path extrusionOk="0" h="1632" w="864">
                <a:moveTo>
                  <a:pt x="0" y="1632"/>
                </a:moveTo>
                <a:lnTo>
                  <a:pt x="96" y="1632"/>
                </a:lnTo>
                <a:lnTo>
                  <a:pt x="864" y="0"/>
                </a:lnTo>
                <a:lnTo>
                  <a:pt x="0" y="1632"/>
                </a:lnTo>
                <a:close/>
              </a:path>
            </a:pathLst>
          </a:custGeom>
          <a:solidFill>
            <a:srgbClr val="586986">
              <a:alpha val="2941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81" name="Google Shape;181;p87"/>
          <p:cNvSpPr/>
          <p:nvPr/>
        </p:nvSpPr>
        <p:spPr>
          <a:xfrm>
            <a:off x="363538" y="401638"/>
            <a:ext cx="8504237" cy="887412"/>
          </a:xfrm>
          <a:prstGeom prst="rect">
            <a:avLst/>
          </a:prstGeom>
          <a:solidFill>
            <a:srgbClr val="586986">
              <a:alpha val="39607"/>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182" name="Google Shape;182;p87"/>
          <p:cNvSpPr/>
          <p:nvPr/>
        </p:nvSpPr>
        <p:spPr>
          <a:xfrm flipH="1">
            <a:off x="371475" y="681038"/>
            <a:ext cx="26988"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183" name="Google Shape;183;p87"/>
          <p:cNvSpPr/>
          <p:nvPr/>
        </p:nvSpPr>
        <p:spPr>
          <a:xfrm flipH="1">
            <a:off x="411163" y="681038"/>
            <a:ext cx="2698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184" name="Google Shape;184;p87"/>
          <p:cNvSpPr/>
          <p:nvPr/>
        </p:nvSpPr>
        <p:spPr>
          <a:xfrm flipH="1">
            <a:off x="447675" y="681038"/>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185" name="Google Shape;185;p87"/>
          <p:cNvSpPr/>
          <p:nvPr/>
        </p:nvSpPr>
        <p:spPr>
          <a:xfrm flipH="1">
            <a:off x="476250" y="681038"/>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186" name="Google Shape;186;p87"/>
          <p:cNvSpPr/>
          <p:nvPr/>
        </p:nvSpPr>
        <p:spPr>
          <a:xfrm>
            <a:off x="500063" y="681038"/>
            <a:ext cx="36512"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187" name="Google Shape;187;p87"/>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1pPr>
            <a:lvl2pPr lvl="1"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2pPr>
            <a:lvl3pPr lvl="2"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3pPr>
            <a:lvl4pPr lvl="3"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4pPr>
            <a:lvl5pPr lvl="4"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5pPr>
            <a:lvl6pPr lvl="5"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6pPr>
            <a:lvl7pPr lvl="6"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7pPr>
            <a:lvl8pPr lvl="7"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8pPr>
            <a:lvl9pPr lvl="8"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9pPr>
          </a:lstStyle>
          <a:p/>
        </p:txBody>
      </p:sp>
      <p:sp>
        <p:nvSpPr>
          <p:cNvPr id="188" name="Google Shape;188;p87"/>
          <p:cNvSpPr txBox="1"/>
          <p:nvPr>
            <p:ph idx="1" type="body"/>
          </p:nvPr>
        </p:nvSpPr>
        <p:spPr>
          <a:xfrm>
            <a:off x="914400" y="1784350"/>
            <a:ext cx="7770813" cy="4570413"/>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700"/>
              </a:spcBef>
              <a:spcAft>
                <a:spcPts val="0"/>
              </a:spcAft>
              <a:buSzPts val="1400"/>
              <a:buNone/>
              <a:defRPr b="0" i="0" sz="3000" u="none" cap="none" strike="noStrike">
                <a:solidFill>
                  <a:srgbClr val="FFFFFF"/>
                </a:solidFill>
                <a:latin typeface="Corbel"/>
                <a:ea typeface="Corbel"/>
                <a:cs typeface="Corbel"/>
                <a:sym typeface="Corbel"/>
              </a:defRPr>
            </a:lvl1pPr>
            <a:lvl2pPr indent="-228600" lvl="1" marL="914400" marR="0" rtl="0" algn="l">
              <a:spcBef>
                <a:spcPts val="650"/>
              </a:spcBef>
              <a:spcAft>
                <a:spcPts val="0"/>
              </a:spcAft>
              <a:buSzPts val="1400"/>
              <a:buNone/>
              <a:defRPr b="0" i="0" sz="2600" u="none" cap="none" strike="noStrike">
                <a:solidFill>
                  <a:srgbClr val="FFFFFF"/>
                </a:solidFill>
                <a:latin typeface="Corbel"/>
                <a:ea typeface="Corbel"/>
                <a:cs typeface="Corbel"/>
                <a:sym typeface="Corbel"/>
              </a:defRPr>
            </a:lvl2pPr>
            <a:lvl3pPr indent="-228600" lvl="2" marL="1371600" marR="0" rtl="0" algn="l">
              <a:spcBef>
                <a:spcPts val="600"/>
              </a:spcBef>
              <a:spcAft>
                <a:spcPts val="0"/>
              </a:spcAft>
              <a:buSzPts val="1400"/>
              <a:buNone/>
              <a:defRPr b="0" i="0" sz="2400" u="none" cap="none" strike="noStrike">
                <a:solidFill>
                  <a:srgbClr val="FFFFFF"/>
                </a:solidFill>
                <a:latin typeface="Corbel"/>
                <a:ea typeface="Corbel"/>
                <a:cs typeface="Corbel"/>
                <a:sym typeface="Corbel"/>
              </a:defRPr>
            </a:lvl3pPr>
            <a:lvl4pPr indent="-228600" lvl="3" marL="1828800" marR="0" rtl="0" algn="l">
              <a:spcBef>
                <a:spcPts val="550"/>
              </a:spcBef>
              <a:spcAft>
                <a:spcPts val="0"/>
              </a:spcAft>
              <a:buSzPts val="1400"/>
              <a:buNone/>
              <a:defRPr b="0" i="0" sz="2200" u="none" cap="none" strike="noStrike">
                <a:solidFill>
                  <a:srgbClr val="FFFFFF"/>
                </a:solidFill>
                <a:latin typeface="Corbel"/>
                <a:ea typeface="Corbel"/>
                <a:cs typeface="Corbel"/>
                <a:sym typeface="Corbel"/>
              </a:defRPr>
            </a:lvl4pPr>
            <a:lvl5pPr indent="-228600" lvl="4" marL="2286000" marR="0" rtl="0" algn="l">
              <a:spcBef>
                <a:spcPts val="500"/>
              </a:spcBef>
              <a:spcAft>
                <a:spcPts val="0"/>
              </a:spcAft>
              <a:buSzPts val="1400"/>
              <a:buNone/>
              <a:defRPr b="0" i="0" sz="2000" u="none" cap="none" strike="noStrike">
                <a:solidFill>
                  <a:srgbClr val="FFFFFF"/>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189" name="Google Shape;189;p87"/>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Clr>
                <a:srgbClr val="D6ECFF"/>
              </a:buClr>
              <a:buSzPts val="1100"/>
              <a:buFont typeface="Times New Roman"/>
              <a:buNone/>
              <a:defRPr sz="1100">
                <a:solidFill>
                  <a:srgbClr val="D6EC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90" name="Google Shape;190;p87"/>
          <p:cNvSpPr txBox="1"/>
          <p:nvPr/>
        </p:nvSpPr>
        <p:spPr>
          <a:xfrm>
            <a:off x="914400" y="6416675"/>
            <a:ext cx="5562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191" name="Google Shape;191;p87"/>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rtl="0" algn="l">
              <a:spcBef>
                <a:spcPts val="0"/>
              </a:spcBef>
              <a:spcAft>
                <a:spcPts val="0"/>
              </a:spcAft>
              <a:buClr>
                <a:srgbClr val="D6ECFF"/>
              </a:buClr>
              <a:buSzPts val="1200"/>
              <a:buFont typeface="Times New Roman"/>
              <a:buNone/>
              <a:defRPr b="0" sz="1200" u="none">
                <a:solidFill>
                  <a:srgbClr val="D6ECFF"/>
                </a:solidFill>
                <a:latin typeface="Times New Roman"/>
                <a:ea typeface="Times New Roman"/>
                <a:cs typeface="Times New Roman"/>
                <a:sym typeface="Times New Roman"/>
              </a:defRPr>
            </a:lvl1pPr>
            <a:lvl2pPr indent="0" lvl="1" marL="0" marR="0" rtl="0" algn="l">
              <a:spcBef>
                <a:spcPts val="0"/>
              </a:spcBef>
              <a:spcAft>
                <a:spcPts val="0"/>
              </a:spcAft>
              <a:buClr>
                <a:srgbClr val="D6ECFF"/>
              </a:buClr>
              <a:buSzPts val="1200"/>
              <a:buFont typeface="Times New Roman"/>
              <a:buNone/>
              <a:defRPr b="0" sz="1200" u="none">
                <a:solidFill>
                  <a:srgbClr val="D6ECFF"/>
                </a:solidFill>
                <a:latin typeface="Times New Roman"/>
                <a:ea typeface="Times New Roman"/>
                <a:cs typeface="Times New Roman"/>
                <a:sym typeface="Times New Roman"/>
              </a:defRPr>
            </a:lvl2pPr>
            <a:lvl3pPr indent="0" lvl="2" marL="0" marR="0" rtl="0" algn="l">
              <a:spcBef>
                <a:spcPts val="0"/>
              </a:spcBef>
              <a:spcAft>
                <a:spcPts val="0"/>
              </a:spcAft>
              <a:buClr>
                <a:srgbClr val="D6ECFF"/>
              </a:buClr>
              <a:buSzPts val="1200"/>
              <a:buFont typeface="Times New Roman"/>
              <a:buNone/>
              <a:defRPr b="0" sz="1200" u="none">
                <a:solidFill>
                  <a:srgbClr val="D6ECFF"/>
                </a:solidFill>
                <a:latin typeface="Times New Roman"/>
                <a:ea typeface="Times New Roman"/>
                <a:cs typeface="Times New Roman"/>
                <a:sym typeface="Times New Roman"/>
              </a:defRPr>
            </a:lvl3pPr>
            <a:lvl4pPr indent="0" lvl="3" marL="0" marR="0" rtl="0" algn="l">
              <a:spcBef>
                <a:spcPts val="0"/>
              </a:spcBef>
              <a:spcAft>
                <a:spcPts val="0"/>
              </a:spcAft>
              <a:buClr>
                <a:srgbClr val="D6ECFF"/>
              </a:buClr>
              <a:buSzPts val="1200"/>
              <a:buFont typeface="Times New Roman"/>
              <a:buNone/>
              <a:defRPr b="0" sz="1200" u="none">
                <a:solidFill>
                  <a:srgbClr val="D6ECFF"/>
                </a:solidFill>
                <a:latin typeface="Times New Roman"/>
                <a:ea typeface="Times New Roman"/>
                <a:cs typeface="Times New Roman"/>
                <a:sym typeface="Times New Roman"/>
              </a:defRPr>
            </a:lvl4pPr>
            <a:lvl5pPr indent="0" lvl="4" marL="0" marR="0" rtl="0" algn="l">
              <a:spcBef>
                <a:spcPts val="0"/>
              </a:spcBef>
              <a:spcAft>
                <a:spcPts val="0"/>
              </a:spcAft>
              <a:buClr>
                <a:srgbClr val="D6ECFF"/>
              </a:buClr>
              <a:buSzPts val="1200"/>
              <a:buFont typeface="Times New Roman"/>
              <a:buNone/>
              <a:defRPr b="0" sz="1200" u="none">
                <a:solidFill>
                  <a:srgbClr val="D6ECFF"/>
                </a:solidFill>
                <a:latin typeface="Times New Roman"/>
                <a:ea typeface="Times New Roman"/>
                <a:cs typeface="Times New Roman"/>
                <a:sym typeface="Times New Roman"/>
              </a:defRPr>
            </a:lvl5pPr>
            <a:lvl6pPr indent="0" lvl="5" marL="0" marR="0" rtl="0" algn="l">
              <a:spcBef>
                <a:spcPts val="0"/>
              </a:spcBef>
              <a:spcAft>
                <a:spcPts val="0"/>
              </a:spcAft>
              <a:buClr>
                <a:srgbClr val="D6ECFF"/>
              </a:buClr>
              <a:buSzPts val="1200"/>
              <a:buFont typeface="Times New Roman"/>
              <a:buNone/>
              <a:defRPr b="0" sz="1200" u="none">
                <a:solidFill>
                  <a:srgbClr val="D6ECFF"/>
                </a:solidFill>
                <a:latin typeface="Times New Roman"/>
                <a:ea typeface="Times New Roman"/>
                <a:cs typeface="Times New Roman"/>
                <a:sym typeface="Times New Roman"/>
              </a:defRPr>
            </a:lvl6pPr>
            <a:lvl7pPr indent="0" lvl="6" marL="0" marR="0" rtl="0" algn="l">
              <a:spcBef>
                <a:spcPts val="0"/>
              </a:spcBef>
              <a:spcAft>
                <a:spcPts val="0"/>
              </a:spcAft>
              <a:buClr>
                <a:srgbClr val="D6ECFF"/>
              </a:buClr>
              <a:buSzPts val="1200"/>
              <a:buFont typeface="Times New Roman"/>
              <a:buNone/>
              <a:defRPr b="0" sz="1200" u="none">
                <a:solidFill>
                  <a:srgbClr val="D6ECFF"/>
                </a:solidFill>
                <a:latin typeface="Times New Roman"/>
                <a:ea typeface="Times New Roman"/>
                <a:cs typeface="Times New Roman"/>
                <a:sym typeface="Times New Roman"/>
              </a:defRPr>
            </a:lvl7pPr>
            <a:lvl8pPr indent="0" lvl="7" marL="0" marR="0" rtl="0" algn="l">
              <a:spcBef>
                <a:spcPts val="0"/>
              </a:spcBef>
              <a:spcAft>
                <a:spcPts val="0"/>
              </a:spcAft>
              <a:buClr>
                <a:srgbClr val="D6ECFF"/>
              </a:buClr>
              <a:buSzPts val="1200"/>
              <a:buFont typeface="Times New Roman"/>
              <a:buNone/>
              <a:defRPr b="0" sz="1200" u="none">
                <a:solidFill>
                  <a:srgbClr val="D6ECFF"/>
                </a:solidFill>
                <a:latin typeface="Times New Roman"/>
                <a:ea typeface="Times New Roman"/>
                <a:cs typeface="Times New Roman"/>
                <a:sym typeface="Times New Roman"/>
              </a:defRPr>
            </a:lvl8pPr>
            <a:lvl9pPr indent="0" lvl="8" marL="0" marR="0" rtl="0" algn="l">
              <a:spcBef>
                <a:spcPts val="0"/>
              </a:spcBef>
              <a:spcAft>
                <a:spcPts val="0"/>
              </a:spcAft>
              <a:buClr>
                <a:srgbClr val="D6ECFF"/>
              </a:buClr>
              <a:buSzPts val="1200"/>
              <a:buFont typeface="Times New Roman"/>
              <a:buNone/>
              <a:defRPr b="0" sz="1200" u="none">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A77A9"/>
            </a:gs>
            <a:gs pos="100000">
              <a:srgbClr val="000000"/>
            </a:gs>
          </a:gsLst>
          <a:lin ang="5400000" scaled="0"/>
        </a:gradFill>
      </p:bgPr>
    </p:bg>
    <p:spTree>
      <p:nvGrpSpPr>
        <p:cNvPr id="250" name="Shape 250"/>
        <p:cNvGrpSpPr/>
        <p:nvPr/>
      </p:nvGrpSpPr>
      <p:grpSpPr>
        <a:xfrm>
          <a:off x="0" y="0"/>
          <a:ext cx="0" cy="0"/>
          <a:chOff x="0" y="0"/>
          <a:chExt cx="0" cy="0"/>
        </a:xfrm>
      </p:grpSpPr>
      <p:sp>
        <p:nvSpPr>
          <p:cNvPr id="251" name="Google Shape;251;p119"/>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1pPr>
            <a:lvl2pPr lvl="1"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2pPr>
            <a:lvl3pPr lvl="2"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3pPr>
            <a:lvl4pPr lvl="3"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4pPr>
            <a:lvl5pPr lvl="4"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5pPr>
            <a:lvl6pPr lvl="5"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6pPr>
            <a:lvl7pPr lvl="6"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7pPr>
            <a:lvl8pPr lvl="7"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8pPr>
            <a:lvl9pPr lvl="8"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9pPr>
          </a:lstStyle>
          <a:p/>
        </p:txBody>
      </p:sp>
      <p:sp>
        <p:nvSpPr>
          <p:cNvPr id="252" name="Google Shape;252;p119"/>
          <p:cNvSpPr txBox="1"/>
          <p:nvPr>
            <p:ph idx="1" type="body"/>
          </p:nvPr>
        </p:nvSpPr>
        <p:spPr>
          <a:xfrm>
            <a:off x="914400" y="1784350"/>
            <a:ext cx="7770813" cy="4570413"/>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700"/>
              </a:spcBef>
              <a:spcAft>
                <a:spcPts val="0"/>
              </a:spcAft>
              <a:buSzPts val="1400"/>
              <a:buNone/>
              <a:defRPr b="0" i="0" sz="3000" u="none" cap="none" strike="noStrike">
                <a:solidFill>
                  <a:srgbClr val="FFFFFF"/>
                </a:solidFill>
                <a:latin typeface="Corbel"/>
                <a:ea typeface="Corbel"/>
                <a:cs typeface="Corbel"/>
                <a:sym typeface="Corbel"/>
              </a:defRPr>
            </a:lvl1pPr>
            <a:lvl2pPr indent="-228600" lvl="1" marL="914400" marR="0" rtl="0" algn="l">
              <a:spcBef>
                <a:spcPts val="650"/>
              </a:spcBef>
              <a:spcAft>
                <a:spcPts val="0"/>
              </a:spcAft>
              <a:buSzPts val="1400"/>
              <a:buNone/>
              <a:defRPr b="0" i="0" sz="2600" u="none" cap="none" strike="noStrike">
                <a:solidFill>
                  <a:srgbClr val="FFFFFF"/>
                </a:solidFill>
                <a:latin typeface="Corbel"/>
                <a:ea typeface="Corbel"/>
                <a:cs typeface="Corbel"/>
                <a:sym typeface="Corbel"/>
              </a:defRPr>
            </a:lvl2pPr>
            <a:lvl3pPr indent="-228600" lvl="2" marL="1371600" marR="0" rtl="0" algn="l">
              <a:spcBef>
                <a:spcPts val="600"/>
              </a:spcBef>
              <a:spcAft>
                <a:spcPts val="0"/>
              </a:spcAft>
              <a:buSzPts val="1400"/>
              <a:buNone/>
              <a:defRPr b="0" i="0" sz="2400" u="none" cap="none" strike="noStrike">
                <a:solidFill>
                  <a:srgbClr val="FFFFFF"/>
                </a:solidFill>
                <a:latin typeface="Corbel"/>
                <a:ea typeface="Corbel"/>
                <a:cs typeface="Corbel"/>
                <a:sym typeface="Corbel"/>
              </a:defRPr>
            </a:lvl3pPr>
            <a:lvl4pPr indent="-228600" lvl="3" marL="1828800" marR="0" rtl="0" algn="l">
              <a:spcBef>
                <a:spcPts val="550"/>
              </a:spcBef>
              <a:spcAft>
                <a:spcPts val="0"/>
              </a:spcAft>
              <a:buSzPts val="1400"/>
              <a:buNone/>
              <a:defRPr b="0" i="0" sz="2200" u="none" cap="none" strike="noStrike">
                <a:solidFill>
                  <a:srgbClr val="FFFFFF"/>
                </a:solidFill>
                <a:latin typeface="Corbel"/>
                <a:ea typeface="Corbel"/>
                <a:cs typeface="Corbel"/>
                <a:sym typeface="Corbel"/>
              </a:defRPr>
            </a:lvl4pPr>
            <a:lvl5pPr indent="-228600" lvl="4" marL="2286000" marR="0" rtl="0" algn="l">
              <a:spcBef>
                <a:spcPts val="500"/>
              </a:spcBef>
              <a:spcAft>
                <a:spcPts val="0"/>
              </a:spcAft>
              <a:buSzPts val="1400"/>
              <a:buNone/>
              <a:defRPr b="0" i="0" sz="2000" u="none" cap="none" strike="noStrike">
                <a:solidFill>
                  <a:srgbClr val="FFFFFF"/>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253" name="Google Shape;253;p119"/>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Clr>
                <a:srgbClr val="D6ECFF"/>
              </a:buClr>
              <a:buSzPts val="1100"/>
              <a:buFont typeface="Times New Roman"/>
              <a:buNone/>
              <a:defRPr sz="1100">
                <a:solidFill>
                  <a:srgbClr val="D6EC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254" name="Google Shape;254;p119"/>
          <p:cNvSpPr txBox="1"/>
          <p:nvPr/>
        </p:nvSpPr>
        <p:spPr>
          <a:xfrm>
            <a:off x="914400" y="6416675"/>
            <a:ext cx="5562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255" name="Google Shape;255;p119"/>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A77A9"/>
            </a:gs>
            <a:gs pos="100000">
              <a:srgbClr val="000000"/>
            </a:gs>
          </a:gsLst>
          <a:lin ang="5400000" scaled="0"/>
        </a:gradFill>
      </p:bgPr>
    </p:bg>
    <p:spTree>
      <p:nvGrpSpPr>
        <p:cNvPr id="314" name="Shape 314"/>
        <p:cNvGrpSpPr/>
        <p:nvPr/>
      </p:nvGrpSpPr>
      <p:grpSpPr>
        <a:xfrm>
          <a:off x="0" y="0"/>
          <a:ext cx="0" cy="0"/>
          <a:chOff x="0" y="0"/>
          <a:chExt cx="0" cy="0"/>
        </a:xfrm>
      </p:grpSpPr>
      <p:sp>
        <p:nvSpPr>
          <p:cNvPr id="315" name="Google Shape;315;p131"/>
          <p:cNvSpPr/>
          <p:nvPr/>
        </p:nvSpPr>
        <p:spPr>
          <a:xfrm>
            <a:off x="0" y="401638"/>
            <a:ext cx="8867775" cy="887412"/>
          </a:xfrm>
          <a:prstGeom prst="rect">
            <a:avLst/>
          </a:prstGeom>
          <a:solidFill>
            <a:srgbClr val="586986">
              <a:alpha val="39607"/>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316" name="Google Shape;316;p131"/>
          <p:cNvSpPr/>
          <p:nvPr/>
        </p:nvSpPr>
        <p:spPr>
          <a:xfrm>
            <a:off x="87313" y="681038"/>
            <a:ext cx="46037" cy="365125"/>
          </a:xfrm>
          <a:prstGeom prst="rect">
            <a:avLst/>
          </a:prstGeom>
          <a:solidFill>
            <a:srgbClr val="4E5B6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317" name="Google Shape;317;p131"/>
          <p:cNvSpPr/>
          <p:nvPr/>
        </p:nvSpPr>
        <p:spPr>
          <a:xfrm>
            <a:off x="47625" y="681038"/>
            <a:ext cx="26988" cy="365125"/>
          </a:xfrm>
          <a:prstGeom prst="rect">
            <a:avLst/>
          </a:prstGeom>
          <a:solidFill>
            <a:srgbClr val="4E5B6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318" name="Google Shape;318;p131"/>
          <p:cNvSpPr/>
          <p:nvPr/>
        </p:nvSpPr>
        <p:spPr>
          <a:xfrm>
            <a:off x="28575" y="681038"/>
            <a:ext cx="9525" cy="365125"/>
          </a:xfrm>
          <a:prstGeom prst="rect">
            <a:avLst/>
          </a:prstGeom>
          <a:solidFill>
            <a:srgbClr val="4E5B6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319" name="Google Shape;319;p131"/>
          <p:cNvSpPr/>
          <p:nvPr/>
        </p:nvSpPr>
        <p:spPr>
          <a:xfrm>
            <a:off x="0" y="681038"/>
            <a:ext cx="9525" cy="365125"/>
          </a:xfrm>
          <a:prstGeom prst="rect">
            <a:avLst/>
          </a:prstGeom>
          <a:solidFill>
            <a:srgbClr val="4E5B6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320" name="Google Shape;320;p131"/>
          <p:cNvSpPr/>
          <p:nvPr/>
        </p:nvSpPr>
        <p:spPr>
          <a:xfrm flipH="1">
            <a:off x="149225" y="681038"/>
            <a:ext cx="28575" cy="365125"/>
          </a:xfrm>
          <a:prstGeom prst="rect">
            <a:avLst/>
          </a:prstGeom>
          <a:solidFill>
            <a:srgbClr val="4E5B6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321" name="Google Shape;321;p131"/>
          <p:cNvSpPr/>
          <p:nvPr/>
        </p:nvSpPr>
        <p:spPr>
          <a:xfrm flipH="1">
            <a:off x="188913" y="681038"/>
            <a:ext cx="28575" cy="365125"/>
          </a:xfrm>
          <a:prstGeom prst="rect">
            <a:avLst/>
          </a:prstGeom>
          <a:solidFill>
            <a:srgbClr val="4E5B6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322" name="Google Shape;322;p131"/>
          <p:cNvSpPr/>
          <p:nvPr/>
        </p:nvSpPr>
        <p:spPr>
          <a:xfrm flipH="1">
            <a:off x="227013" y="681038"/>
            <a:ext cx="9525" cy="365125"/>
          </a:xfrm>
          <a:prstGeom prst="rect">
            <a:avLst/>
          </a:prstGeom>
          <a:solidFill>
            <a:srgbClr val="4E5B6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323" name="Google Shape;323;p131"/>
          <p:cNvSpPr/>
          <p:nvPr/>
        </p:nvSpPr>
        <p:spPr>
          <a:xfrm flipH="1">
            <a:off x="255588" y="681038"/>
            <a:ext cx="7937" cy="365125"/>
          </a:xfrm>
          <a:prstGeom prst="rect">
            <a:avLst/>
          </a:prstGeom>
          <a:solidFill>
            <a:srgbClr val="4E5B6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324" name="Google Shape;324;p131"/>
          <p:cNvSpPr/>
          <p:nvPr/>
        </p:nvSpPr>
        <p:spPr>
          <a:xfrm>
            <a:off x="279400" y="681038"/>
            <a:ext cx="36513" cy="365125"/>
          </a:xfrm>
          <a:prstGeom prst="rect">
            <a:avLst/>
          </a:prstGeom>
          <a:solidFill>
            <a:srgbClr val="4E5B6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325" name="Google Shape;325;p131"/>
          <p:cNvSpPr txBox="1"/>
          <p:nvPr>
            <p:ph type="title"/>
          </p:nvPr>
        </p:nvSpPr>
        <p:spPr>
          <a:xfrm>
            <a:off x="914400" y="512763"/>
            <a:ext cx="7770813" cy="1311275"/>
          </a:xfrm>
          <a:prstGeom prst="rect">
            <a:avLst/>
          </a:prstGeom>
          <a:noFill/>
          <a:ln>
            <a:noFill/>
          </a:ln>
        </p:spPr>
        <p:txBody>
          <a:bodyPr anchorCtr="0" anchor="t" bIns="46800" lIns="90000" spcFirstLastPara="1" rIns="90000" wrap="square" tIns="46800">
            <a:noAutofit/>
          </a:bodyPr>
          <a:lstStyle>
            <a:lvl1pPr lvl="0"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1pPr>
            <a:lvl2pPr lvl="1"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2pPr>
            <a:lvl3pPr lvl="2"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3pPr>
            <a:lvl4pPr lvl="3"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4pPr>
            <a:lvl5pPr lvl="4"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5pPr>
            <a:lvl6pPr lvl="5"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6pPr>
            <a:lvl7pPr lvl="6"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7pPr>
            <a:lvl8pPr lvl="7"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8pPr>
            <a:lvl9pPr lvl="8"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9pPr>
          </a:lstStyle>
          <a:p/>
        </p:txBody>
      </p:sp>
      <p:sp>
        <p:nvSpPr>
          <p:cNvPr id="326" name="Google Shape;326;p131"/>
          <p:cNvSpPr txBox="1"/>
          <p:nvPr>
            <p:ph idx="1" type="body"/>
          </p:nvPr>
        </p:nvSpPr>
        <p:spPr>
          <a:xfrm>
            <a:off x="914400" y="1784350"/>
            <a:ext cx="7770813" cy="4570413"/>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700"/>
              </a:spcBef>
              <a:spcAft>
                <a:spcPts val="0"/>
              </a:spcAft>
              <a:buSzPts val="1400"/>
              <a:buNone/>
              <a:defRPr b="0" i="0" sz="3000" u="none" cap="none" strike="noStrike">
                <a:solidFill>
                  <a:srgbClr val="FFFFFF"/>
                </a:solidFill>
                <a:latin typeface="Corbel"/>
                <a:ea typeface="Corbel"/>
                <a:cs typeface="Corbel"/>
                <a:sym typeface="Corbel"/>
              </a:defRPr>
            </a:lvl1pPr>
            <a:lvl2pPr indent="-228600" lvl="1" marL="914400" marR="0" rtl="0" algn="l">
              <a:spcBef>
                <a:spcPts val="650"/>
              </a:spcBef>
              <a:spcAft>
                <a:spcPts val="0"/>
              </a:spcAft>
              <a:buSzPts val="1400"/>
              <a:buNone/>
              <a:defRPr b="0" i="0" sz="2600" u="none" cap="none" strike="noStrike">
                <a:solidFill>
                  <a:srgbClr val="FFFFFF"/>
                </a:solidFill>
                <a:latin typeface="Corbel"/>
                <a:ea typeface="Corbel"/>
                <a:cs typeface="Corbel"/>
                <a:sym typeface="Corbel"/>
              </a:defRPr>
            </a:lvl2pPr>
            <a:lvl3pPr indent="-228600" lvl="2" marL="1371600" marR="0" rtl="0" algn="l">
              <a:spcBef>
                <a:spcPts val="600"/>
              </a:spcBef>
              <a:spcAft>
                <a:spcPts val="0"/>
              </a:spcAft>
              <a:buSzPts val="1400"/>
              <a:buNone/>
              <a:defRPr b="0" i="0" sz="2400" u="none" cap="none" strike="noStrike">
                <a:solidFill>
                  <a:srgbClr val="FFFFFF"/>
                </a:solidFill>
                <a:latin typeface="Corbel"/>
                <a:ea typeface="Corbel"/>
                <a:cs typeface="Corbel"/>
                <a:sym typeface="Corbel"/>
              </a:defRPr>
            </a:lvl3pPr>
            <a:lvl4pPr indent="-228600" lvl="3" marL="1828800" marR="0" rtl="0" algn="l">
              <a:spcBef>
                <a:spcPts val="550"/>
              </a:spcBef>
              <a:spcAft>
                <a:spcPts val="0"/>
              </a:spcAft>
              <a:buSzPts val="1400"/>
              <a:buNone/>
              <a:defRPr b="0" i="0" sz="2200" u="none" cap="none" strike="noStrike">
                <a:solidFill>
                  <a:srgbClr val="FFFFFF"/>
                </a:solidFill>
                <a:latin typeface="Corbel"/>
                <a:ea typeface="Corbel"/>
                <a:cs typeface="Corbel"/>
                <a:sym typeface="Corbel"/>
              </a:defRPr>
            </a:lvl4pPr>
            <a:lvl5pPr indent="-228600" lvl="4" marL="2286000" marR="0" rtl="0" algn="l">
              <a:spcBef>
                <a:spcPts val="500"/>
              </a:spcBef>
              <a:spcAft>
                <a:spcPts val="0"/>
              </a:spcAft>
              <a:buSzPts val="1400"/>
              <a:buNone/>
              <a:defRPr b="0" i="0" sz="2000" u="none" cap="none" strike="noStrike">
                <a:solidFill>
                  <a:srgbClr val="FFFFFF"/>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327" name="Google Shape;327;p131"/>
          <p:cNvSpPr txBox="1"/>
          <p:nvPr>
            <p:ph idx="10" type="dt"/>
          </p:nvPr>
        </p:nvSpPr>
        <p:spPr>
          <a:xfrm>
            <a:off x="6477000" y="6416675"/>
            <a:ext cx="2132013" cy="363538"/>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Clr>
                <a:srgbClr val="D6ECFF"/>
              </a:buClr>
              <a:buSzPts val="1100"/>
              <a:buFont typeface="Times New Roman"/>
              <a:buNone/>
              <a:defRPr sz="1100">
                <a:solidFill>
                  <a:srgbClr val="D6EC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328" name="Google Shape;328;p131"/>
          <p:cNvSpPr txBox="1"/>
          <p:nvPr/>
        </p:nvSpPr>
        <p:spPr>
          <a:xfrm>
            <a:off x="914400" y="6416675"/>
            <a:ext cx="5562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329" name="Google Shape;329;p131"/>
          <p:cNvSpPr txBox="1"/>
          <p:nvPr>
            <p:ph idx="12" type="sldNum"/>
          </p:nvPr>
        </p:nvSpPr>
        <p:spPr>
          <a:xfrm>
            <a:off x="8610600" y="6416675"/>
            <a:ext cx="455613" cy="363538"/>
          </a:xfrm>
          <a:prstGeom prst="rect">
            <a:avLst/>
          </a:prstGeom>
          <a:noFill/>
          <a:ln>
            <a:noFill/>
          </a:ln>
        </p:spPr>
        <p:txBody>
          <a:bodyPr anchorCtr="0" anchor="b" bIns="46800" lIns="90000" spcFirstLastPara="1" rIns="90000" wrap="square" tIns="46800">
            <a:noAutofit/>
          </a:bodyPr>
          <a:lstStyle>
            <a:lvl1pPr indent="0" lvl="0"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1pPr>
            <a:lvl2pPr indent="0" lvl="1"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2pPr>
            <a:lvl3pPr indent="0" lvl="2"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3pPr>
            <a:lvl4pPr indent="0" lvl="3"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4pPr>
            <a:lvl5pPr indent="0" lvl="4"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5pPr>
            <a:lvl6pPr indent="0" lvl="5"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6pPr>
            <a:lvl7pPr indent="0" lvl="6"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7pPr>
            <a:lvl8pPr indent="0" lvl="7"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8pPr>
            <a:lvl9pPr indent="0" lvl="8" marL="0" marR="0" rtl="0" algn="l">
              <a:spcBef>
                <a:spcPts val="0"/>
              </a:spcBef>
              <a:spcAft>
                <a:spcPts val="0"/>
              </a:spcAft>
              <a:buClr>
                <a:srgbClr val="D6ECFF"/>
              </a:buClr>
              <a:buSzPts val="1200"/>
              <a:buFont typeface="Times New Roman"/>
              <a:buNone/>
              <a:defRPr sz="1200">
                <a:solidFill>
                  <a:srgbClr val="D6EC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bg-BG"/>
              <a:t>‹#›</a:t>
            </a:fld>
            <a:endParaRPr/>
          </a:p>
        </p:txBody>
      </p:sp>
    </p:spTree>
  </p:cSld>
  <p:clrMap accent1="accent1" accent2="accent2" accent3="accent3" accent4="accent4" accent5="accent5" accent6="accent6" bg1="lt1" bg2="dk2" tx1="dk1" tx2="lt2" folHlink="folHlink" hlink="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vmlDrawing" Target="../drawings/vmlDrawing2.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8.jpg"/><Relationship Id="rId4"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 Id="rId3" Type="http://schemas.openxmlformats.org/officeDocument/2006/relationships/image" Target="../media/image2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2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 Id="rId3" Type="http://schemas.openxmlformats.org/officeDocument/2006/relationships/image" Target="../media/image2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7.xml"/><Relationship Id="rId3" Type="http://schemas.openxmlformats.org/officeDocument/2006/relationships/hyperlink" Target="#Slide%2014" TargetMode="External"/><Relationship Id="rId4" Type="http://schemas.openxmlformats.org/officeDocument/2006/relationships/hyperlink" Target="#Slide%2015" TargetMode="External"/><Relationship Id="rId5" Type="http://schemas.openxmlformats.org/officeDocument/2006/relationships/image" Target="../media/image2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 Id="rId3" Type="http://schemas.openxmlformats.org/officeDocument/2006/relationships/image" Target="../media/image3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4.xml"/><Relationship Id="rId3" Type="http://schemas.openxmlformats.org/officeDocument/2006/relationships/image" Target="../media/image38.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5.xml"/><Relationship Id="rId3" Type="http://schemas.openxmlformats.org/officeDocument/2006/relationships/image" Target="../media/image26.jpg"/><Relationship Id="rId4" Type="http://schemas.openxmlformats.org/officeDocument/2006/relationships/image" Target="../media/image30.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6.xml"/><Relationship Id="rId3" Type="http://schemas.openxmlformats.org/officeDocument/2006/relationships/image" Target="../media/image36.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7.xml"/><Relationship Id="rId3" Type="http://schemas.openxmlformats.org/officeDocument/2006/relationships/image" Target="../media/image40.jp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8.xml"/><Relationship Id="rId3" Type="http://schemas.openxmlformats.org/officeDocument/2006/relationships/image" Target="../media/image3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9.xml"/><Relationship Id="rId3" Type="http://schemas.openxmlformats.org/officeDocument/2006/relationships/image" Target="../media/image43.png"/><Relationship Id="rId4" Type="http://schemas.openxmlformats.org/officeDocument/2006/relationships/image" Target="../media/image3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0.xml"/><Relationship Id="rId3" Type="http://schemas.openxmlformats.org/officeDocument/2006/relationships/image" Target="../media/image33.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1.xml"/><Relationship Id="rId3" Type="http://schemas.openxmlformats.org/officeDocument/2006/relationships/image" Target="../media/image29.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2.xml"/><Relationship Id="rId3" Type="http://schemas.openxmlformats.org/officeDocument/2006/relationships/image" Target="../media/image5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3.xml"/><Relationship Id="rId3" Type="http://schemas.openxmlformats.org/officeDocument/2006/relationships/image" Target="../media/image49.jpg"/><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4.xml"/><Relationship Id="rId3"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5.xml"/><Relationship Id="rId3" Type="http://schemas.openxmlformats.org/officeDocument/2006/relationships/image" Target="../media/image3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6.xml"/><Relationship Id="rId3"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7.xml"/><Relationship Id="rId3" Type="http://schemas.openxmlformats.org/officeDocument/2006/relationships/image" Target="../media/image4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8.xml"/><Relationship Id="rId3" Type="http://schemas.openxmlformats.org/officeDocument/2006/relationships/image" Target="../media/image4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9.xml"/><Relationship Id="rId3" Type="http://schemas.openxmlformats.org/officeDocument/2006/relationships/image" Target="../media/image4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0.xml"/><Relationship Id="rId3" Type="http://schemas.openxmlformats.org/officeDocument/2006/relationships/image" Target="../media/image4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1.xml"/><Relationship Id="rId3" Type="http://schemas.openxmlformats.org/officeDocument/2006/relationships/image" Target="../media/image53.jpg"/><Relationship Id="rId4" Type="http://schemas.openxmlformats.org/officeDocument/2006/relationships/image" Target="../media/image54.jpg"/><Relationship Id="rId5" Type="http://schemas.openxmlformats.org/officeDocument/2006/relationships/image" Target="../media/image46.jpg"/><Relationship Id="rId6" Type="http://schemas.openxmlformats.org/officeDocument/2006/relationships/image" Target="../media/image50.jpg"/><Relationship Id="rId7" Type="http://schemas.openxmlformats.org/officeDocument/2006/relationships/image" Target="../media/image52.jpg"/><Relationship Id="rId8" Type="http://schemas.openxmlformats.org/officeDocument/2006/relationships/image" Target="../media/image62.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2.xml"/><Relationship Id="rId3" Type="http://schemas.openxmlformats.org/officeDocument/2006/relationships/image" Target="../media/image7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3.xml"/><Relationship Id="rId3" Type="http://schemas.openxmlformats.org/officeDocument/2006/relationships/image" Target="../media/image59.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4.xml"/><Relationship Id="rId3" Type="http://schemas.openxmlformats.org/officeDocument/2006/relationships/image" Target="../media/image67.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5.xml"/><Relationship Id="rId3" Type="http://schemas.openxmlformats.org/officeDocument/2006/relationships/image" Target="../media/image68.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7.xml"/><Relationship Id="rId3" Type="http://schemas.openxmlformats.org/officeDocument/2006/relationships/image" Target="../media/image64.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8.xml"/><Relationship Id="rId3" Type="http://schemas.openxmlformats.org/officeDocument/2006/relationships/image" Target="../media/image58.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9.xml"/><Relationship Id="rId3" Type="http://schemas.openxmlformats.org/officeDocument/2006/relationships/image" Target="../media/image6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0.xml"/><Relationship Id="rId3" Type="http://schemas.openxmlformats.org/officeDocument/2006/relationships/image" Target="../media/image5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1.xml"/><Relationship Id="rId3" Type="http://schemas.openxmlformats.org/officeDocument/2006/relationships/image" Target="../media/image57.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2.xml"/><Relationship Id="rId3" Type="http://schemas.openxmlformats.org/officeDocument/2006/relationships/image" Target="../media/image55.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3.xml"/><Relationship Id="rId3" Type="http://schemas.openxmlformats.org/officeDocument/2006/relationships/image" Target="../media/image69.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4.xml"/><Relationship Id="rId3" Type="http://schemas.openxmlformats.org/officeDocument/2006/relationships/image" Target="../media/image7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5.xml"/><Relationship Id="rId3" Type="http://schemas.openxmlformats.org/officeDocument/2006/relationships/image" Target="../media/image65.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6.xml"/><Relationship Id="rId3" Type="http://schemas.openxmlformats.org/officeDocument/2006/relationships/image" Target="../media/image6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7.xml"/><Relationship Id="rId3" Type="http://schemas.openxmlformats.org/officeDocument/2006/relationships/image" Target="../media/image66.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8.xml"/><Relationship Id="rId3" Type="http://schemas.openxmlformats.org/officeDocument/2006/relationships/image" Target="../media/image6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1.xml"/><Relationship Id="rId3" Type="http://schemas.openxmlformats.org/officeDocument/2006/relationships/hyperlink" Target="http://www.hobbykit.dir.bg/hobbyb/software.htm%20-%20ResistorCC.exe" TargetMode="External"/><Relationship Id="rId4" Type="http://schemas.openxmlformats.org/officeDocument/2006/relationships/hyperlink" Target="http://drmelectronics.hit.bg/index_files/Page591.htm" TargetMode="External"/><Relationship Id="rId5" Type="http://schemas.openxmlformats.org/officeDocument/2006/relationships/hyperlink" Target="http://radiohobby.hit.bg/hamcalc.htm" TargetMode="External"/><Relationship Id="rId6" Type="http://schemas.openxmlformats.org/officeDocument/2006/relationships/hyperlink" Target="http://radiohobby.hit.bg/hamcalc.htm"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0.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grpSp>
        <p:nvGrpSpPr>
          <p:cNvPr id="393" name="Google Shape;393;p1"/>
          <p:cNvGrpSpPr/>
          <p:nvPr/>
        </p:nvGrpSpPr>
        <p:grpSpPr>
          <a:xfrm>
            <a:off x="908050" y="4237038"/>
            <a:ext cx="7783513" cy="2089150"/>
            <a:chOff x="572" y="2669"/>
            <a:chExt cx="4903" cy="1316"/>
          </a:xfrm>
        </p:grpSpPr>
        <p:pic>
          <p:nvPicPr>
            <p:cNvPr id="394" name="Google Shape;394;p1"/>
            <p:cNvPicPr preferRelativeResize="0"/>
            <p:nvPr/>
          </p:nvPicPr>
          <p:blipFill rotWithShape="1">
            <a:blip r:embed="rId3">
              <a:alphaModFix/>
            </a:blip>
            <a:srcRect b="0" l="0" r="0" t="0"/>
            <a:stretch/>
          </p:blipFill>
          <p:spPr>
            <a:xfrm>
              <a:off x="572" y="2669"/>
              <a:ext cx="4903" cy="1316"/>
            </a:xfrm>
            <a:prstGeom prst="rect">
              <a:avLst/>
            </a:prstGeom>
            <a:noFill/>
            <a:ln>
              <a:noFill/>
            </a:ln>
          </p:spPr>
        </p:pic>
        <p:sp>
          <p:nvSpPr>
            <p:cNvPr id="395" name="Google Shape;395;p1"/>
            <p:cNvSpPr txBox="1"/>
            <p:nvPr/>
          </p:nvSpPr>
          <p:spPr>
            <a:xfrm>
              <a:off x="572" y="2669"/>
              <a:ext cx="4903" cy="131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lt1"/>
                </a:solidFill>
                <a:latin typeface="Corbel"/>
                <a:ea typeface="Corbel"/>
                <a:cs typeface="Corbel"/>
                <a:sym typeface="Corbel"/>
              </a:endParaRPr>
            </a:p>
          </p:txBody>
        </p:sp>
      </p:grpSp>
      <p:sp>
        <p:nvSpPr>
          <p:cNvPr id="396" name="Google Shape;396;p1"/>
          <p:cNvSpPr txBox="1"/>
          <p:nvPr/>
        </p:nvSpPr>
        <p:spPr>
          <a:xfrm>
            <a:off x="1285875" y="2143125"/>
            <a:ext cx="6929438" cy="9477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800"/>
              <a:buFont typeface="Times New Roman"/>
              <a:buNone/>
            </a:pPr>
            <a:r>
              <a:rPr b="0" i="0" lang="bg-BG" sz="2800" u="none" cap="none" strike="noStrike">
                <a:solidFill>
                  <a:srgbClr val="FFFFFF"/>
                </a:solidFill>
                <a:latin typeface="Corbel"/>
                <a:ea typeface="Corbel"/>
                <a:cs typeface="Corbel"/>
                <a:sym typeface="Corbel"/>
              </a:rPr>
              <a:t>ПРЕЗЕНТАЦИЯ ПО ДИСЦИПЛИНАТА “ГРАДИВНИ ЕЛЕМЕНТИ”</a:t>
            </a:r>
            <a:endParaRPr/>
          </a:p>
        </p:txBody>
      </p:sp>
      <p:sp>
        <p:nvSpPr>
          <p:cNvPr id="397" name="Google Shape;397;p1"/>
          <p:cNvSpPr txBox="1"/>
          <p:nvPr/>
        </p:nvSpPr>
        <p:spPr>
          <a:xfrm>
            <a:off x="571500" y="142875"/>
            <a:ext cx="8358188"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b="0" i="0" lang="bg-BG" sz="1800" u="none" cap="none" strike="noStrike">
                <a:solidFill>
                  <a:srgbClr val="FFFFFF"/>
                </a:solidFill>
                <a:latin typeface="Corbel"/>
                <a:ea typeface="Corbel"/>
                <a:cs typeface="Corbel"/>
                <a:sym typeface="Corbel"/>
              </a:rPr>
              <a:t>Технологическо училище Електронни системи</a:t>
            </a:r>
            <a:endParaRPr/>
          </a:p>
          <a:p>
            <a:pPr indent="0" lvl="0" marL="0" marR="0" rtl="0" algn="ctr">
              <a:spcBef>
                <a:spcPts val="0"/>
              </a:spcBef>
              <a:spcAft>
                <a:spcPts val="0"/>
              </a:spcAft>
              <a:buClr>
                <a:srgbClr val="FFFFFF"/>
              </a:buClr>
              <a:buSzPts val="1800"/>
              <a:buFont typeface="Times New Roman"/>
              <a:buNone/>
            </a:pPr>
            <a:r>
              <a:rPr b="0" i="0" lang="bg-BG" sz="1800" u="none" cap="none" strike="noStrike">
                <a:solidFill>
                  <a:srgbClr val="FFFFFF"/>
                </a:solidFill>
                <a:latin typeface="Corbel"/>
                <a:ea typeface="Corbel"/>
                <a:cs typeface="Corbel"/>
                <a:sym typeface="Corbel"/>
              </a:rPr>
              <a:t>Технически университет - София</a:t>
            </a:r>
            <a:endParaRPr/>
          </a:p>
        </p:txBody>
      </p:sp>
      <p:sp>
        <p:nvSpPr>
          <p:cNvPr id="398" name="Google Shape;398;p1"/>
          <p:cNvSpPr txBox="1"/>
          <p:nvPr/>
        </p:nvSpPr>
        <p:spPr>
          <a:xfrm>
            <a:off x="1428750" y="5786438"/>
            <a:ext cx="6715125" cy="7032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b="0" i="0" lang="bg-BG" sz="2000" u="none" cap="none" strike="noStrike">
                <a:solidFill>
                  <a:srgbClr val="FFFFFF"/>
                </a:solidFill>
                <a:latin typeface="Corbel"/>
                <a:ea typeface="Corbel"/>
                <a:cs typeface="Corbel"/>
                <a:sym typeface="Corbel"/>
              </a:rPr>
              <a:t>Изготвил: Иво Емануилов Емануилов</a:t>
            </a:r>
            <a:endParaRPr/>
          </a:p>
          <a:p>
            <a:pPr indent="0" lvl="0" marL="0" marR="0" rtl="0" algn="l">
              <a:spcBef>
                <a:spcPts val="0"/>
              </a:spcBef>
              <a:spcAft>
                <a:spcPts val="0"/>
              </a:spcAft>
              <a:buClr>
                <a:srgbClr val="FFFFFF"/>
              </a:buClr>
              <a:buSzPts val="2000"/>
              <a:buFont typeface="Times New Roman"/>
              <a:buNone/>
            </a:pPr>
            <a:r>
              <a:rPr b="0" i="0" lang="bg-BG" sz="2000" u="none" cap="none" strike="noStrike">
                <a:solidFill>
                  <a:srgbClr val="FFFFFF"/>
                </a:solidFill>
                <a:latin typeface="Corbel"/>
                <a:ea typeface="Corbel"/>
                <a:cs typeface="Corbel"/>
                <a:sym typeface="Corbel"/>
              </a:rPr>
              <a:t>Научен ръководител: гл.ас. Бистра Башева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10"/>
          <p:cNvSpPr txBox="1"/>
          <p:nvPr/>
        </p:nvSpPr>
        <p:spPr>
          <a:xfrm>
            <a:off x="706438" y="1350963"/>
            <a:ext cx="6865937" cy="649287"/>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Особености на резисторите</a:t>
            </a:r>
            <a:endParaRPr/>
          </a:p>
        </p:txBody>
      </p:sp>
      <p:sp>
        <p:nvSpPr>
          <p:cNvPr id="520" name="Google Shape;520;p10"/>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521" name="Google Shape;521;p10"/>
          <p:cNvSpPr txBox="1"/>
          <p:nvPr/>
        </p:nvSpPr>
        <p:spPr>
          <a:xfrm>
            <a:off x="785813" y="2363788"/>
            <a:ext cx="8001000" cy="8255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При протичане на променлив ток  през тях напрежението и токът са във фаза</a:t>
            </a:r>
            <a:endParaRPr/>
          </a:p>
        </p:txBody>
      </p:sp>
      <p:sp>
        <p:nvSpPr>
          <p:cNvPr id="522" name="Google Shape;522;p10"/>
          <p:cNvSpPr txBox="1"/>
          <p:nvPr/>
        </p:nvSpPr>
        <p:spPr>
          <a:xfrm>
            <a:off x="785813" y="3413125"/>
            <a:ext cx="8143875" cy="7032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Това означава, че синусоидалните изменения на тока и напрежението стават едновременно, както е показано на фигурата по-долу.</a:t>
            </a:r>
            <a:endParaRPr/>
          </a:p>
        </p:txBody>
      </p:sp>
      <p:cxnSp>
        <p:nvCxnSpPr>
          <p:cNvPr id="523" name="Google Shape;523;p10"/>
          <p:cNvCxnSpPr/>
          <p:nvPr/>
        </p:nvCxnSpPr>
        <p:spPr>
          <a:xfrm flipH="1">
            <a:off x="1139825" y="5857875"/>
            <a:ext cx="4763" cy="500063"/>
          </a:xfrm>
          <a:prstGeom prst="straightConnector1">
            <a:avLst/>
          </a:prstGeom>
          <a:noFill/>
          <a:ln cap="flat" cmpd="sng" w="25550">
            <a:solidFill>
              <a:srgbClr val="FFFFFF"/>
            </a:solidFill>
            <a:prstDash val="solid"/>
            <a:miter lim="800000"/>
            <a:headEnd len="med" w="med" type="none"/>
            <a:tailEnd len="med" w="med" type="none"/>
          </a:ln>
        </p:spPr>
      </p:cxnSp>
      <p:cxnSp>
        <p:nvCxnSpPr>
          <p:cNvPr id="524" name="Google Shape;524;p10"/>
          <p:cNvCxnSpPr/>
          <p:nvPr/>
        </p:nvCxnSpPr>
        <p:spPr>
          <a:xfrm flipH="1">
            <a:off x="1139825" y="4714875"/>
            <a:ext cx="4763" cy="642938"/>
          </a:xfrm>
          <a:prstGeom prst="straightConnector1">
            <a:avLst/>
          </a:prstGeom>
          <a:noFill/>
          <a:ln cap="flat" cmpd="sng" w="25550">
            <a:solidFill>
              <a:srgbClr val="FFFFFF"/>
            </a:solidFill>
            <a:prstDash val="solid"/>
            <a:miter lim="800000"/>
            <a:headEnd len="med" w="med" type="none"/>
            <a:tailEnd len="med" w="med" type="none"/>
          </a:ln>
        </p:spPr>
      </p:cxnSp>
      <p:cxnSp>
        <p:nvCxnSpPr>
          <p:cNvPr id="525" name="Google Shape;525;p10"/>
          <p:cNvCxnSpPr/>
          <p:nvPr/>
        </p:nvCxnSpPr>
        <p:spPr>
          <a:xfrm>
            <a:off x="1143000" y="4714875"/>
            <a:ext cx="857250" cy="1588"/>
          </a:xfrm>
          <a:prstGeom prst="straightConnector1">
            <a:avLst/>
          </a:prstGeom>
          <a:noFill/>
          <a:ln cap="flat" cmpd="sng" w="25550">
            <a:solidFill>
              <a:srgbClr val="FFFFFF"/>
            </a:solidFill>
            <a:prstDash val="solid"/>
            <a:miter lim="800000"/>
            <a:headEnd len="med" w="med" type="none"/>
            <a:tailEnd len="med" w="med" type="triangle"/>
          </a:ln>
        </p:spPr>
      </p:cxnSp>
      <p:cxnSp>
        <p:nvCxnSpPr>
          <p:cNvPr id="526" name="Google Shape;526;p10"/>
          <p:cNvCxnSpPr/>
          <p:nvPr/>
        </p:nvCxnSpPr>
        <p:spPr>
          <a:xfrm>
            <a:off x="2000250" y="4714875"/>
            <a:ext cx="714375" cy="1588"/>
          </a:xfrm>
          <a:prstGeom prst="straightConnector1">
            <a:avLst/>
          </a:prstGeom>
          <a:noFill/>
          <a:ln cap="flat" cmpd="sng" w="25550">
            <a:solidFill>
              <a:srgbClr val="FFFFFF"/>
            </a:solidFill>
            <a:prstDash val="solid"/>
            <a:miter lim="800000"/>
            <a:headEnd len="med" w="med" type="none"/>
            <a:tailEnd len="med" w="med" type="none"/>
          </a:ln>
        </p:spPr>
      </p:cxnSp>
      <p:cxnSp>
        <p:nvCxnSpPr>
          <p:cNvPr id="527" name="Google Shape;527;p10"/>
          <p:cNvCxnSpPr/>
          <p:nvPr/>
        </p:nvCxnSpPr>
        <p:spPr>
          <a:xfrm flipH="1">
            <a:off x="2216150" y="4718050"/>
            <a:ext cx="500063" cy="1588"/>
          </a:xfrm>
          <a:prstGeom prst="straightConnector1">
            <a:avLst/>
          </a:prstGeom>
          <a:noFill/>
          <a:ln cap="flat" cmpd="sng" w="25550">
            <a:solidFill>
              <a:srgbClr val="FFFFFF"/>
            </a:solidFill>
            <a:prstDash val="solid"/>
            <a:miter lim="800000"/>
            <a:headEnd len="med" w="med" type="none"/>
            <a:tailEnd len="med" w="med" type="triangle"/>
          </a:ln>
        </p:spPr>
      </p:cxnSp>
      <p:cxnSp>
        <p:nvCxnSpPr>
          <p:cNvPr id="528" name="Google Shape;528;p10"/>
          <p:cNvCxnSpPr/>
          <p:nvPr/>
        </p:nvCxnSpPr>
        <p:spPr>
          <a:xfrm>
            <a:off x="2714625" y="5216525"/>
            <a:ext cx="1588" cy="141288"/>
          </a:xfrm>
          <a:prstGeom prst="straightConnector1">
            <a:avLst/>
          </a:prstGeom>
          <a:noFill/>
          <a:ln cap="flat" cmpd="sng" w="25550">
            <a:solidFill>
              <a:srgbClr val="FFFFFF"/>
            </a:solidFill>
            <a:prstDash val="solid"/>
            <a:miter lim="800000"/>
            <a:headEnd len="med" w="med" type="none"/>
            <a:tailEnd len="med" w="med" type="none"/>
          </a:ln>
        </p:spPr>
      </p:cxnSp>
      <p:sp>
        <p:nvSpPr>
          <p:cNvPr id="529" name="Google Shape;529;p10"/>
          <p:cNvSpPr/>
          <p:nvPr/>
        </p:nvSpPr>
        <p:spPr>
          <a:xfrm>
            <a:off x="2643188" y="5357813"/>
            <a:ext cx="142875" cy="500062"/>
          </a:xfrm>
          <a:prstGeom prst="rect">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530" name="Google Shape;530;p10"/>
          <p:cNvCxnSpPr>
            <a:stCxn id="529" idx="2"/>
          </p:cNvCxnSpPr>
          <p:nvPr/>
        </p:nvCxnSpPr>
        <p:spPr>
          <a:xfrm flipH="1">
            <a:off x="2427226" y="5857875"/>
            <a:ext cx="287400" cy="1500"/>
          </a:xfrm>
          <a:prstGeom prst="straightConnector1">
            <a:avLst/>
          </a:prstGeom>
          <a:noFill/>
          <a:ln cap="flat" cmpd="sng" w="25550">
            <a:solidFill>
              <a:srgbClr val="FFFFFF"/>
            </a:solidFill>
            <a:prstDash val="solid"/>
            <a:miter lim="800000"/>
            <a:headEnd len="med" w="med" type="none"/>
            <a:tailEnd len="med" w="med" type="triangle"/>
          </a:ln>
        </p:spPr>
      </p:cxnSp>
      <p:cxnSp>
        <p:nvCxnSpPr>
          <p:cNvPr id="531" name="Google Shape;531;p10"/>
          <p:cNvCxnSpPr/>
          <p:nvPr/>
        </p:nvCxnSpPr>
        <p:spPr>
          <a:xfrm>
            <a:off x="2714625" y="6145213"/>
            <a:ext cx="1588" cy="212725"/>
          </a:xfrm>
          <a:prstGeom prst="straightConnector1">
            <a:avLst/>
          </a:prstGeom>
          <a:noFill/>
          <a:ln cap="flat" cmpd="sng" w="25550">
            <a:solidFill>
              <a:srgbClr val="FFFFFF"/>
            </a:solidFill>
            <a:prstDash val="solid"/>
            <a:miter lim="800000"/>
            <a:headEnd len="med" w="med" type="none"/>
            <a:tailEnd len="med" w="med" type="none"/>
          </a:ln>
        </p:spPr>
      </p:cxnSp>
      <p:cxnSp>
        <p:nvCxnSpPr>
          <p:cNvPr id="532" name="Google Shape;532;p10"/>
          <p:cNvCxnSpPr/>
          <p:nvPr/>
        </p:nvCxnSpPr>
        <p:spPr>
          <a:xfrm>
            <a:off x="1143000" y="6357938"/>
            <a:ext cx="1571625" cy="1587"/>
          </a:xfrm>
          <a:prstGeom prst="straightConnector1">
            <a:avLst/>
          </a:prstGeom>
          <a:noFill/>
          <a:ln cap="flat" cmpd="sng" w="25550">
            <a:solidFill>
              <a:srgbClr val="FFFFFF"/>
            </a:solidFill>
            <a:prstDash val="solid"/>
            <a:miter lim="800000"/>
            <a:headEnd len="med" w="med" type="none"/>
            <a:tailEnd len="med" w="med" type="none"/>
          </a:ln>
        </p:spPr>
      </p:cxnSp>
      <p:sp>
        <p:nvSpPr>
          <p:cNvPr id="533" name="Google Shape;533;p10"/>
          <p:cNvSpPr/>
          <p:nvPr/>
        </p:nvSpPr>
        <p:spPr>
          <a:xfrm>
            <a:off x="1071563" y="5357813"/>
            <a:ext cx="142875" cy="142875"/>
          </a:xfrm>
          <a:prstGeom prst="ellipse">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534" name="Google Shape;534;p10"/>
          <p:cNvCxnSpPr/>
          <p:nvPr/>
        </p:nvCxnSpPr>
        <p:spPr>
          <a:xfrm flipH="1" rot="10800000">
            <a:off x="1000125" y="5284788"/>
            <a:ext cx="285750" cy="288925"/>
          </a:xfrm>
          <a:prstGeom prst="straightConnector1">
            <a:avLst/>
          </a:prstGeom>
          <a:noFill/>
          <a:ln cap="flat" cmpd="sng" w="25550">
            <a:solidFill>
              <a:srgbClr val="FFFFFF"/>
            </a:solidFill>
            <a:prstDash val="solid"/>
            <a:miter lim="800000"/>
            <a:headEnd len="med" w="med" type="none"/>
            <a:tailEnd len="med" w="med" type="none"/>
          </a:ln>
        </p:spPr>
      </p:cxnSp>
      <p:sp>
        <p:nvSpPr>
          <p:cNvPr id="535" name="Google Shape;535;p10"/>
          <p:cNvSpPr/>
          <p:nvPr/>
        </p:nvSpPr>
        <p:spPr>
          <a:xfrm>
            <a:off x="1071563" y="5715000"/>
            <a:ext cx="142875" cy="142875"/>
          </a:xfrm>
          <a:prstGeom prst="ellipse">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536" name="Google Shape;536;p10"/>
          <p:cNvCxnSpPr/>
          <p:nvPr/>
        </p:nvCxnSpPr>
        <p:spPr>
          <a:xfrm flipH="1" rot="10800000">
            <a:off x="1000125" y="5641975"/>
            <a:ext cx="285750" cy="288925"/>
          </a:xfrm>
          <a:prstGeom prst="straightConnector1">
            <a:avLst/>
          </a:prstGeom>
          <a:noFill/>
          <a:ln cap="flat" cmpd="sng" w="25550">
            <a:solidFill>
              <a:srgbClr val="FFFFFF"/>
            </a:solidFill>
            <a:prstDash val="solid"/>
            <a:miter lim="800000"/>
            <a:headEnd len="med" w="med" type="none"/>
            <a:tailEnd len="med" w="med" type="none"/>
          </a:ln>
        </p:spPr>
      </p:cxnSp>
      <p:sp>
        <p:nvSpPr>
          <p:cNvPr id="537" name="Google Shape;537;p10"/>
          <p:cNvSpPr txBox="1"/>
          <p:nvPr/>
        </p:nvSpPr>
        <p:spPr>
          <a:xfrm>
            <a:off x="1714500" y="4286250"/>
            <a:ext cx="500063" cy="398463"/>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000"/>
              <a:buFont typeface="Times New Roman"/>
              <a:buNone/>
            </a:pPr>
            <a:r>
              <a:rPr i="1" lang="bg-BG" sz="2000">
                <a:solidFill>
                  <a:srgbClr val="FFFFFF"/>
                </a:solidFill>
                <a:latin typeface="Corbel"/>
                <a:ea typeface="Corbel"/>
                <a:cs typeface="Corbel"/>
                <a:sym typeface="Corbel"/>
              </a:rPr>
              <a:t>i</a:t>
            </a:r>
            <a:endParaRPr/>
          </a:p>
        </p:txBody>
      </p:sp>
      <p:sp>
        <p:nvSpPr>
          <p:cNvPr id="538" name="Google Shape;538;p10"/>
          <p:cNvSpPr txBox="1"/>
          <p:nvPr/>
        </p:nvSpPr>
        <p:spPr>
          <a:xfrm>
            <a:off x="2714625" y="5429250"/>
            <a:ext cx="500063" cy="398463"/>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R</a:t>
            </a:r>
            <a:endParaRPr/>
          </a:p>
        </p:txBody>
      </p:sp>
      <p:sp>
        <p:nvSpPr>
          <p:cNvPr id="539" name="Google Shape;539;p10"/>
          <p:cNvSpPr txBox="1"/>
          <p:nvPr/>
        </p:nvSpPr>
        <p:spPr>
          <a:xfrm>
            <a:off x="1214438" y="5357813"/>
            <a:ext cx="500062" cy="398462"/>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 </a:t>
            </a:r>
            <a:r>
              <a:rPr i="1" lang="bg-BG" sz="2000">
                <a:solidFill>
                  <a:srgbClr val="FFFFFF"/>
                </a:solidFill>
                <a:latin typeface="Corbel"/>
                <a:ea typeface="Corbel"/>
                <a:cs typeface="Corbel"/>
                <a:sym typeface="Corbel"/>
              </a:rPr>
              <a:t>u</a:t>
            </a:r>
            <a:endParaRPr/>
          </a:p>
        </p:txBody>
      </p:sp>
      <p:cxnSp>
        <p:nvCxnSpPr>
          <p:cNvPr id="540" name="Google Shape;540;p10"/>
          <p:cNvCxnSpPr/>
          <p:nvPr/>
        </p:nvCxnSpPr>
        <p:spPr>
          <a:xfrm flipH="1" rot="10800000">
            <a:off x="4214813" y="4286250"/>
            <a:ext cx="714375" cy="3175"/>
          </a:xfrm>
          <a:prstGeom prst="straightConnector1">
            <a:avLst/>
          </a:prstGeom>
          <a:noFill/>
          <a:ln cap="flat" cmpd="sng" w="25550">
            <a:solidFill>
              <a:srgbClr val="FFFFFF"/>
            </a:solidFill>
            <a:prstDash val="solid"/>
            <a:miter lim="800000"/>
            <a:headEnd len="med" w="med" type="none"/>
            <a:tailEnd len="med" w="med" type="triangle"/>
          </a:ln>
        </p:spPr>
      </p:cxnSp>
      <p:cxnSp>
        <p:nvCxnSpPr>
          <p:cNvPr id="541" name="Google Shape;541;p10"/>
          <p:cNvCxnSpPr/>
          <p:nvPr/>
        </p:nvCxnSpPr>
        <p:spPr>
          <a:xfrm>
            <a:off x="4929188" y="5000625"/>
            <a:ext cx="3359150" cy="1588"/>
          </a:xfrm>
          <a:prstGeom prst="straightConnector1">
            <a:avLst/>
          </a:prstGeom>
          <a:noFill/>
          <a:ln cap="flat" cmpd="sng" w="25550">
            <a:solidFill>
              <a:srgbClr val="FFFFFF"/>
            </a:solidFill>
            <a:prstDash val="solid"/>
            <a:miter lim="800000"/>
            <a:headEnd len="med" w="med" type="none"/>
            <a:tailEnd len="med" w="med" type="triangle"/>
          </a:ln>
        </p:spPr>
      </p:cxnSp>
      <p:sp>
        <p:nvSpPr>
          <p:cNvPr id="542" name="Google Shape;542;p10"/>
          <p:cNvSpPr/>
          <p:nvPr/>
        </p:nvSpPr>
        <p:spPr>
          <a:xfrm>
            <a:off x="4945063" y="4367213"/>
            <a:ext cx="912812" cy="646112"/>
          </a:xfrm>
          <a:custGeom>
            <a:rect b="b" l="l" r="r" t="t"/>
            <a:pathLst>
              <a:path extrusionOk="0" h="646090" w="1120462">
                <a:moveTo>
                  <a:pt x="0" y="633211"/>
                </a:moveTo>
                <a:cubicBezTo>
                  <a:pt x="202842" y="316605"/>
                  <a:pt x="405684" y="0"/>
                  <a:pt x="592428" y="2146"/>
                </a:cubicBezTo>
                <a:cubicBezTo>
                  <a:pt x="779172" y="4293"/>
                  <a:pt x="949817" y="325191"/>
                  <a:pt x="1120462" y="646090"/>
                </a:cubicBezTo>
              </a:path>
            </a:pathLst>
          </a:custGeom>
          <a:solidFill>
            <a:srgbClr val="262626"/>
          </a:solid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3" name="Google Shape;543;p10"/>
          <p:cNvSpPr/>
          <p:nvPr/>
        </p:nvSpPr>
        <p:spPr>
          <a:xfrm rot="10800000">
            <a:off x="5857875" y="5002213"/>
            <a:ext cx="857250" cy="571500"/>
          </a:xfrm>
          <a:custGeom>
            <a:rect b="b" l="l" r="r" t="t"/>
            <a:pathLst>
              <a:path extrusionOk="0" h="646090" w="1120462">
                <a:moveTo>
                  <a:pt x="0" y="633211"/>
                </a:moveTo>
                <a:cubicBezTo>
                  <a:pt x="202842" y="316605"/>
                  <a:pt x="405684" y="0"/>
                  <a:pt x="592428" y="2146"/>
                </a:cubicBezTo>
                <a:cubicBezTo>
                  <a:pt x="779172" y="4293"/>
                  <a:pt x="949817" y="325191"/>
                  <a:pt x="1120462" y="646090"/>
                </a:cubicBezTo>
              </a:path>
            </a:pathLst>
          </a:custGeom>
          <a:solidFill>
            <a:srgbClr val="262626"/>
          </a:solid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4" name="Google Shape;544;p10"/>
          <p:cNvSpPr/>
          <p:nvPr/>
        </p:nvSpPr>
        <p:spPr>
          <a:xfrm>
            <a:off x="6731000" y="4357688"/>
            <a:ext cx="912813" cy="646112"/>
          </a:xfrm>
          <a:custGeom>
            <a:rect b="b" l="l" r="r" t="t"/>
            <a:pathLst>
              <a:path extrusionOk="0" h="646090" w="1120462">
                <a:moveTo>
                  <a:pt x="0" y="633211"/>
                </a:moveTo>
                <a:cubicBezTo>
                  <a:pt x="202842" y="316605"/>
                  <a:pt x="405684" y="0"/>
                  <a:pt x="592428" y="2146"/>
                </a:cubicBezTo>
                <a:cubicBezTo>
                  <a:pt x="779172" y="4293"/>
                  <a:pt x="949817" y="325191"/>
                  <a:pt x="1120462" y="646090"/>
                </a:cubicBezTo>
              </a:path>
            </a:pathLst>
          </a:custGeom>
          <a:solidFill>
            <a:srgbClr val="262626"/>
          </a:solid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cxnSp>
        <p:nvCxnSpPr>
          <p:cNvPr id="545" name="Google Shape;545;p10"/>
          <p:cNvCxnSpPr/>
          <p:nvPr/>
        </p:nvCxnSpPr>
        <p:spPr>
          <a:xfrm flipH="1" rot="10800000">
            <a:off x="4214813" y="5502275"/>
            <a:ext cx="714375" cy="3175"/>
          </a:xfrm>
          <a:prstGeom prst="straightConnector1">
            <a:avLst/>
          </a:prstGeom>
          <a:noFill/>
          <a:ln cap="flat" cmpd="sng" w="25550">
            <a:solidFill>
              <a:srgbClr val="FFFFFF"/>
            </a:solidFill>
            <a:prstDash val="solid"/>
            <a:miter lim="800000"/>
            <a:headEnd len="med" w="med" type="none"/>
            <a:tailEnd len="med" w="med" type="triangle"/>
          </a:ln>
        </p:spPr>
      </p:cxnSp>
      <p:sp>
        <p:nvSpPr>
          <p:cNvPr id="546" name="Google Shape;546;p10"/>
          <p:cNvSpPr/>
          <p:nvPr/>
        </p:nvSpPr>
        <p:spPr>
          <a:xfrm>
            <a:off x="4945063" y="5581650"/>
            <a:ext cx="912812" cy="646113"/>
          </a:xfrm>
          <a:custGeom>
            <a:rect b="b" l="l" r="r" t="t"/>
            <a:pathLst>
              <a:path extrusionOk="0" h="646090" w="1120462">
                <a:moveTo>
                  <a:pt x="0" y="633211"/>
                </a:moveTo>
                <a:cubicBezTo>
                  <a:pt x="202842" y="316605"/>
                  <a:pt x="405684" y="0"/>
                  <a:pt x="592428" y="2146"/>
                </a:cubicBezTo>
                <a:cubicBezTo>
                  <a:pt x="779172" y="4293"/>
                  <a:pt x="949817" y="325191"/>
                  <a:pt x="1120462" y="646090"/>
                </a:cubicBezTo>
              </a:path>
            </a:pathLst>
          </a:custGeom>
          <a:solidFill>
            <a:srgbClr val="262626"/>
          </a:solid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7" name="Google Shape;547;p10"/>
          <p:cNvSpPr/>
          <p:nvPr/>
        </p:nvSpPr>
        <p:spPr>
          <a:xfrm rot="10800000">
            <a:off x="5857875" y="6216650"/>
            <a:ext cx="857250" cy="571500"/>
          </a:xfrm>
          <a:custGeom>
            <a:rect b="b" l="l" r="r" t="t"/>
            <a:pathLst>
              <a:path extrusionOk="0" h="646090" w="1120462">
                <a:moveTo>
                  <a:pt x="0" y="633211"/>
                </a:moveTo>
                <a:cubicBezTo>
                  <a:pt x="202842" y="316605"/>
                  <a:pt x="405684" y="0"/>
                  <a:pt x="592428" y="2146"/>
                </a:cubicBezTo>
                <a:cubicBezTo>
                  <a:pt x="779172" y="4293"/>
                  <a:pt x="949817" y="325191"/>
                  <a:pt x="1120462" y="646090"/>
                </a:cubicBezTo>
              </a:path>
            </a:pathLst>
          </a:custGeom>
          <a:solidFill>
            <a:srgbClr val="262626"/>
          </a:solid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8" name="Google Shape;548;p10"/>
          <p:cNvSpPr/>
          <p:nvPr/>
        </p:nvSpPr>
        <p:spPr>
          <a:xfrm>
            <a:off x="6731000" y="5572125"/>
            <a:ext cx="912813" cy="646113"/>
          </a:xfrm>
          <a:custGeom>
            <a:rect b="b" l="l" r="r" t="t"/>
            <a:pathLst>
              <a:path extrusionOk="0" h="646090" w="1120462">
                <a:moveTo>
                  <a:pt x="0" y="633211"/>
                </a:moveTo>
                <a:cubicBezTo>
                  <a:pt x="202842" y="316605"/>
                  <a:pt x="405684" y="0"/>
                  <a:pt x="592428" y="2146"/>
                </a:cubicBezTo>
                <a:cubicBezTo>
                  <a:pt x="779172" y="4293"/>
                  <a:pt x="949817" y="325191"/>
                  <a:pt x="1120462" y="646090"/>
                </a:cubicBezTo>
              </a:path>
            </a:pathLst>
          </a:custGeom>
          <a:solidFill>
            <a:srgbClr val="262626"/>
          </a:solid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cxnSp>
        <p:nvCxnSpPr>
          <p:cNvPr id="549" name="Google Shape;549;p10"/>
          <p:cNvCxnSpPr/>
          <p:nvPr/>
        </p:nvCxnSpPr>
        <p:spPr>
          <a:xfrm>
            <a:off x="4929188" y="6213475"/>
            <a:ext cx="3359150" cy="1588"/>
          </a:xfrm>
          <a:prstGeom prst="straightConnector1">
            <a:avLst/>
          </a:prstGeom>
          <a:noFill/>
          <a:ln cap="flat" cmpd="sng" w="25550">
            <a:solidFill>
              <a:srgbClr val="FFFFFF"/>
            </a:solidFill>
            <a:prstDash val="solid"/>
            <a:miter lim="800000"/>
            <a:headEnd len="med" w="med" type="none"/>
            <a:tailEnd len="med" w="med" type="triangle"/>
          </a:ln>
        </p:spPr>
      </p:cxnSp>
      <p:cxnSp>
        <p:nvCxnSpPr>
          <p:cNvPr id="550" name="Google Shape;550;p10"/>
          <p:cNvCxnSpPr/>
          <p:nvPr/>
        </p:nvCxnSpPr>
        <p:spPr>
          <a:xfrm flipH="1">
            <a:off x="5856288" y="5000625"/>
            <a:ext cx="4762" cy="1227138"/>
          </a:xfrm>
          <a:prstGeom prst="straightConnector1">
            <a:avLst/>
          </a:prstGeom>
          <a:noFill/>
          <a:ln cap="flat" cmpd="sng" w="25550">
            <a:solidFill>
              <a:srgbClr val="FFFFFF"/>
            </a:solidFill>
            <a:prstDash val="dot"/>
            <a:miter lim="800000"/>
            <a:headEnd len="med" w="med" type="none"/>
            <a:tailEnd len="med" w="med" type="none"/>
          </a:ln>
        </p:spPr>
      </p:cxnSp>
      <p:cxnSp>
        <p:nvCxnSpPr>
          <p:cNvPr id="551" name="Google Shape;551;p10"/>
          <p:cNvCxnSpPr/>
          <p:nvPr/>
        </p:nvCxnSpPr>
        <p:spPr>
          <a:xfrm flipH="1">
            <a:off x="6713538" y="5000625"/>
            <a:ext cx="4762" cy="1227138"/>
          </a:xfrm>
          <a:prstGeom prst="straightConnector1">
            <a:avLst/>
          </a:prstGeom>
          <a:noFill/>
          <a:ln cap="flat" cmpd="sng" w="25550">
            <a:solidFill>
              <a:srgbClr val="FFFFFF"/>
            </a:solidFill>
            <a:prstDash val="dot"/>
            <a:miter lim="800000"/>
            <a:headEnd len="med" w="med" type="none"/>
            <a:tailEnd len="med" w="med" type="none"/>
          </a:ln>
        </p:spPr>
      </p:cxnSp>
      <p:cxnSp>
        <p:nvCxnSpPr>
          <p:cNvPr id="552" name="Google Shape;552;p10"/>
          <p:cNvCxnSpPr/>
          <p:nvPr/>
        </p:nvCxnSpPr>
        <p:spPr>
          <a:xfrm flipH="1">
            <a:off x="7642225" y="5000625"/>
            <a:ext cx="4763" cy="1227138"/>
          </a:xfrm>
          <a:prstGeom prst="straightConnector1">
            <a:avLst/>
          </a:prstGeom>
          <a:noFill/>
          <a:ln cap="flat" cmpd="sng" w="25550">
            <a:solidFill>
              <a:srgbClr val="FFFFFF"/>
            </a:solidFill>
            <a:prstDash val="dot"/>
            <a:miter lim="800000"/>
            <a:headEnd len="med" w="med" type="none"/>
            <a:tailEnd len="med" w="med" type="none"/>
          </a:ln>
        </p:spPr>
      </p:cxnSp>
      <p:sp>
        <p:nvSpPr>
          <p:cNvPr id="553" name="Google Shape;553;p10"/>
          <p:cNvSpPr txBox="1"/>
          <p:nvPr/>
        </p:nvSpPr>
        <p:spPr>
          <a:xfrm>
            <a:off x="4357688" y="4214813"/>
            <a:ext cx="500062" cy="703262"/>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000"/>
              <a:buFont typeface="Times New Roman"/>
              <a:buNone/>
            </a:pPr>
            <a:r>
              <a:rPr i="1" lang="bg-BG" sz="2000">
                <a:solidFill>
                  <a:srgbClr val="FFFFFF"/>
                </a:solidFill>
                <a:latin typeface="Corbel"/>
                <a:ea typeface="Corbel"/>
                <a:cs typeface="Corbel"/>
                <a:sym typeface="Corbel"/>
              </a:rPr>
              <a:t>i</a:t>
            </a:r>
            <a:r>
              <a:rPr lang="bg-BG" sz="2000">
                <a:solidFill>
                  <a:srgbClr val="FFFFFF"/>
                </a:solidFill>
                <a:latin typeface="Corbel"/>
                <a:ea typeface="Corbel"/>
                <a:cs typeface="Corbel"/>
                <a:sym typeface="Corbel"/>
              </a:rPr>
              <a:t>, V</a:t>
            </a:r>
            <a:endParaRPr/>
          </a:p>
        </p:txBody>
      </p:sp>
      <p:sp>
        <p:nvSpPr>
          <p:cNvPr id="554" name="Google Shape;554;p10"/>
          <p:cNvSpPr txBox="1"/>
          <p:nvPr/>
        </p:nvSpPr>
        <p:spPr>
          <a:xfrm>
            <a:off x="4286250" y="5386388"/>
            <a:ext cx="642938" cy="398462"/>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000"/>
              <a:buFont typeface="Times New Roman"/>
              <a:buNone/>
            </a:pPr>
            <a:r>
              <a:rPr i="1" lang="bg-BG" sz="2000">
                <a:solidFill>
                  <a:srgbClr val="FFFFFF"/>
                </a:solidFill>
                <a:latin typeface="Corbel"/>
                <a:ea typeface="Corbel"/>
                <a:cs typeface="Corbel"/>
                <a:sym typeface="Corbel"/>
              </a:rPr>
              <a:t>i</a:t>
            </a:r>
            <a:r>
              <a:rPr lang="bg-BG" sz="2000">
                <a:solidFill>
                  <a:srgbClr val="FFFFFF"/>
                </a:solidFill>
                <a:latin typeface="Corbel"/>
                <a:ea typeface="Corbel"/>
                <a:cs typeface="Corbel"/>
                <a:sym typeface="Corbel"/>
              </a:rPr>
              <a:t>, A</a:t>
            </a:r>
            <a:endParaRPr/>
          </a:p>
        </p:txBody>
      </p:sp>
      <p:sp>
        <p:nvSpPr>
          <p:cNvPr id="555" name="Google Shape;555;p10"/>
          <p:cNvSpPr txBox="1"/>
          <p:nvPr/>
        </p:nvSpPr>
        <p:spPr>
          <a:xfrm>
            <a:off x="7929563" y="5029200"/>
            <a:ext cx="500062" cy="398463"/>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t, s</a:t>
            </a:r>
            <a:endParaRPr/>
          </a:p>
        </p:txBody>
      </p:sp>
      <p:sp>
        <p:nvSpPr>
          <p:cNvPr id="556" name="Google Shape;556;p10"/>
          <p:cNvSpPr txBox="1"/>
          <p:nvPr/>
        </p:nvSpPr>
        <p:spPr>
          <a:xfrm>
            <a:off x="7929563" y="6243638"/>
            <a:ext cx="500062" cy="398462"/>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t, 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11"/>
          <p:cNvSpPr txBox="1"/>
          <p:nvPr/>
        </p:nvSpPr>
        <p:spPr>
          <a:xfrm>
            <a:off x="706438" y="1350963"/>
            <a:ext cx="7437437"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 на резисторите</a:t>
            </a:r>
            <a:endParaRPr/>
          </a:p>
        </p:txBody>
      </p:sp>
      <p:sp>
        <p:nvSpPr>
          <p:cNvPr id="563" name="Google Shape;563;p11"/>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564" name="Google Shape;564;p11"/>
          <p:cNvSpPr txBox="1"/>
          <p:nvPr/>
        </p:nvSpPr>
        <p:spPr>
          <a:xfrm>
            <a:off x="785813" y="2363788"/>
            <a:ext cx="7429500"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Основни параметри на резисторите</a:t>
            </a:r>
            <a:endParaRPr/>
          </a:p>
        </p:txBody>
      </p:sp>
      <p:sp>
        <p:nvSpPr>
          <p:cNvPr id="565" name="Google Shape;565;p11"/>
          <p:cNvSpPr txBox="1"/>
          <p:nvPr/>
        </p:nvSpPr>
        <p:spPr>
          <a:xfrm>
            <a:off x="785813" y="3797300"/>
            <a:ext cx="7786687" cy="1619250"/>
          </a:xfrm>
          <a:prstGeom prst="rect">
            <a:avLst/>
          </a:prstGeom>
          <a:noFill/>
          <a:ln>
            <a:noFill/>
          </a:ln>
        </p:spPr>
        <p:txBody>
          <a:bodyPr anchorCtr="0" anchor="t" bIns="46800" lIns="90000" spcFirstLastPara="1" rIns="90000" wrap="square" tIns="46800">
            <a:spAutoFit/>
          </a:bodyPr>
          <a:lstStyle/>
          <a:p>
            <a:pPr indent="-127000" lvl="0" marL="0" marR="0" rtl="0" algn="l">
              <a:spcBef>
                <a:spcPts val="0"/>
              </a:spcBef>
              <a:spcAft>
                <a:spcPts val="0"/>
              </a:spcAft>
              <a:buClr>
                <a:srgbClr val="D9D9D9"/>
              </a:buClr>
              <a:buSzPts val="2000"/>
              <a:buFont typeface="Noto Sans Symbols"/>
              <a:buChar char="▪"/>
            </a:pPr>
            <a:r>
              <a:rPr lang="bg-BG" sz="2000">
                <a:solidFill>
                  <a:srgbClr val="FFFFFF"/>
                </a:solidFill>
                <a:latin typeface="Corbel"/>
                <a:ea typeface="Corbel"/>
                <a:cs typeface="Corbel"/>
                <a:sym typeface="Corbel"/>
              </a:rPr>
              <a:t>   Номинална стойност на съпротивлението им</a:t>
            </a:r>
            <a:endParaRPr/>
          </a:p>
          <a:p>
            <a:pPr indent="0" lvl="0" marL="0" marR="0" rtl="0" algn="l">
              <a:spcBef>
                <a:spcPts val="0"/>
              </a:spcBef>
              <a:spcAft>
                <a:spcPts val="0"/>
              </a:spcAft>
              <a:buClr>
                <a:schemeClr val="lt1"/>
              </a:buClr>
              <a:buSzPts val="1800"/>
              <a:buFont typeface="Times New Roman"/>
              <a:buNone/>
            </a:pPr>
            <a:r>
              <a:t/>
            </a:r>
            <a:endParaRPr sz="2000">
              <a:solidFill>
                <a:srgbClr val="FFFFFF"/>
              </a:solidFill>
              <a:latin typeface="Corbel"/>
              <a:ea typeface="Corbel"/>
              <a:cs typeface="Corbel"/>
              <a:sym typeface="Corbel"/>
            </a:endParaRPr>
          </a:p>
          <a:p>
            <a:pPr indent="-127000" lvl="0" marL="0" marR="0" rtl="0" algn="l">
              <a:spcBef>
                <a:spcPts val="0"/>
              </a:spcBef>
              <a:spcAft>
                <a:spcPts val="0"/>
              </a:spcAft>
              <a:buClr>
                <a:srgbClr val="D9D9D9"/>
              </a:buClr>
              <a:buSzPts val="2000"/>
              <a:buFont typeface="Noto Sans Symbols"/>
              <a:buChar char="▪"/>
            </a:pPr>
            <a:r>
              <a:rPr lang="bg-BG" sz="2000">
                <a:solidFill>
                  <a:srgbClr val="FFFFFF"/>
                </a:solidFill>
                <a:latin typeface="Corbel"/>
                <a:ea typeface="Corbel"/>
                <a:cs typeface="Corbel"/>
                <a:sym typeface="Corbel"/>
              </a:rPr>
              <a:t>   Клас на точност на съпротивлението</a:t>
            </a:r>
            <a:endParaRPr/>
          </a:p>
          <a:p>
            <a:pPr indent="0" lvl="0" marL="0" marR="0" rtl="0" algn="l">
              <a:spcBef>
                <a:spcPts val="0"/>
              </a:spcBef>
              <a:spcAft>
                <a:spcPts val="0"/>
              </a:spcAft>
              <a:buClr>
                <a:srgbClr val="D9D9D9"/>
              </a:buClr>
              <a:buSzPts val="2000"/>
              <a:buFont typeface="Noto Sans Symbols"/>
              <a:buNone/>
            </a:pPr>
            <a:r>
              <a:t/>
            </a:r>
            <a:endParaRPr sz="2000">
              <a:solidFill>
                <a:srgbClr val="FFFFFF"/>
              </a:solidFill>
              <a:latin typeface="Corbel"/>
              <a:ea typeface="Corbel"/>
              <a:cs typeface="Corbel"/>
              <a:sym typeface="Corbel"/>
            </a:endParaRPr>
          </a:p>
          <a:p>
            <a:pPr indent="-127000" lvl="0" marL="0" marR="0" rtl="0" algn="l">
              <a:spcBef>
                <a:spcPts val="0"/>
              </a:spcBef>
              <a:spcAft>
                <a:spcPts val="0"/>
              </a:spcAft>
              <a:buClr>
                <a:srgbClr val="D9D9D9"/>
              </a:buClr>
              <a:buSzPts val="2000"/>
              <a:buFont typeface="Noto Sans Symbols"/>
              <a:buChar char="▪"/>
            </a:pPr>
            <a:r>
              <a:rPr lang="bg-BG" sz="2000">
                <a:solidFill>
                  <a:srgbClr val="FFFFFF"/>
                </a:solidFill>
                <a:latin typeface="Corbel"/>
                <a:ea typeface="Corbel"/>
                <a:cs typeface="Corbel"/>
                <a:sym typeface="Corbel"/>
              </a:rPr>
              <a:t>   Мощност на разсейване</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12"/>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572" name="Google Shape;572;p12"/>
          <p:cNvSpPr txBox="1"/>
          <p:nvPr/>
        </p:nvSpPr>
        <p:spPr>
          <a:xfrm>
            <a:off x="706438" y="1350963"/>
            <a:ext cx="6937375" cy="506412"/>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 на резисторите</a:t>
            </a:r>
            <a:endParaRPr/>
          </a:p>
        </p:txBody>
      </p:sp>
      <p:sp>
        <p:nvSpPr>
          <p:cNvPr id="573" name="Google Shape;573;p12"/>
          <p:cNvSpPr txBox="1"/>
          <p:nvPr/>
        </p:nvSpPr>
        <p:spPr>
          <a:xfrm>
            <a:off x="785813" y="2363788"/>
            <a:ext cx="6643687"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Номинална стойност</a:t>
            </a:r>
            <a:endParaRPr/>
          </a:p>
        </p:txBody>
      </p:sp>
      <p:sp>
        <p:nvSpPr>
          <p:cNvPr id="574" name="Google Shape;574;p12"/>
          <p:cNvSpPr txBox="1"/>
          <p:nvPr/>
        </p:nvSpPr>
        <p:spPr>
          <a:xfrm>
            <a:off x="785813" y="3006725"/>
            <a:ext cx="7500937" cy="7032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Върху корпуса на всеки резистор се нанася неговата номинална стойност, както е показано в примера по-долу.</a:t>
            </a:r>
            <a:endParaRPr/>
          </a:p>
        </p:txBody>
      </p:sp>
      <p:pic>
        <p:nvPicPr>
          <p:cNvPr id="575" name="Google Shape;575;p12"/>
          <p:cNvPicPr preferRelativeResize="0"/>
          <p:nvPr/>
        </p:nvPicPr>
        <p:blipFill rotWithShape="1">
          <a:blip r:embed="rId3">
            <a:alphaModFix/>
          </a:blip>
          <a:srcRect b="0" l="0" r="0" t="0"/>
          <a:stretch/>
        </p:blipFill>
        <p:spPr>
          <a:xfrm>
            <a:off x="3425825" y="4359275"/>
            <a:ext cx="2725738" cy="114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13"/>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582" name="Google Shape;582;p13"/>
          <p:cNvSpPr txBox="1"/>
          <p:nvPr/>
        </p:nvSpPr>
        <p:spPr>
          <a:xfrm>
            <a:off x="706438" y="1350963"/>
            <a:ext cx="7080250" cy="506412"/>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 на резисторите</a:t>
            </a:r>
            <a:endParaRPr/>
          </a:p>
        </p:txBody>
      </p:sp>
      <p:sp>
        <p:nvSpPr>
          <p:cNvPr id="583" name="Google Shape;583;p13"/>
          <p:cNvSpPr txBox="1"/>
          <p:nvPr/>
        </p:nvSpPr>
        <p:spPr>
          <a:xfrm>
            <a:off x="785813" y="2363788"/>
            <a:ext cx="5072062"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Толеранс</a:t>
            </a:r>
            <a:endParaRPr/>
          </a:p>
        </p:txBody>
      </p:sp>
      <p:sp>
        <p:nvSpPr>
          <p:cNvPr id="584" name="Google Shape;584;p13"/>
          <p:cNvSpPr txBox="1"/>
          <p:nvPr/>
        </p:nvSpPr>
        <p:spPr>
          <a:xfrm>
            <a:off x="785813" y="3265488"/>
            <a:ext cx="7858125" cy="10080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Тъй като е налице, поради производствени причини, разлика между истинската номинална стойност и маркираната върху корпуса на даден резистор,  прието е тази разлика да се нарича </a:t>
            </a:r>
            <a:r>
              <a:rPr i="1" lang="bg-BG" sz="2000">
                <a:solidFill>
                  <a:srgbClr val="FFFFFF"/>
                </a:solidFill>
                <a:latin typeface="Corbel"/>
                <a:ea typeface="Corbel"/>
                <a:cs typeface="Corbel"/>
                <a:sym typeface="Corbel"/>
              </a:rPr>
              <a:t>толеранс</a:t>
            </a:r>
            <a:r>
              <a:rPr lang="bg-BG" sz="2000">
                <a:solidFill>
                  <a:srgbClr val="FFFFFF"/>
                </a:solidFill>
                <a:latin typeface="Corbel"/>
                <a:ea typeface="Corbel"/>
                <a:cs typeface="Corbel"/>
                <a:sym typeface="Corbel"/>
              </a:rPr>
              <a:t>.</a:t>
            </a:r>
            <a:endParaRPr/>
          </a:p>
        </p:txBody>
      </p:sp>
      <p:sp>
        <p:nvSpPr>
          <p:cNvPr id="585" name="Google Shape;585;p13"/>
          <p:cNvSpPr txBox="1"/>
          <p:nvPr/>
        </p:nvSpPr>
        <p:spPr>
          <a:xfrm>
            <a:off x="785813" y="5006975"/>
            <a:ext cx="8001000" cy="7032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В зависимост от толеранса си резисторите се разпределят на три </a:t>
            </a:r>
            <a:r>
              <a:rPr b="1" lang="bg-BG" sz="2000">
                <a:solidFill>
                  <a:srgbClr val="FFFFFF"/>
                </a:solidFill>
                <a:latin typeface="Corbel"/>
                <a:ea typeface="Corbel"/>
                <a:cs typeface="Corbel"/>
                <a:sym typeface="Corbel"/>
              </a:rPr>
              <a:t>класа на точност</a:t>
            </a:r>
            <a:r>
              <a:rPr lang="bg-BG" sz="2000">
                <a:solidFill>
                  <a:srgbClr val="FFFFFF"/>
                </a:solidFill>
                <a:latin typeface="Corbel"/>
                <a:ea typeface="Corbel"/>
                <a:cs typeface="Corbel"/>
                <a:sym typeface="Corbel"/>
              </a:rPr>
              <a:t>, изложени в следващата таблица.</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4"/>
          <p:cNvSpPr txBox="1"/>
          <p:nvPr/>
        </p:nvSpPr>
        <p:spPr>
          <a:xfrm>
            <a:off x="706438" y="1350963"/>
            <a:ext cx="7366000" cy="577850"/>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 на резисторите</a:t>
            </a:r>
            <a:endParaRPr/>
          </a:p>
        </p:txBody>
      </p:sp>
      <p:sp>
        <p:nvSpPr>
          <p:cNvPr id="592" name="Google Shape;592;p14"/>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593" name="Google Shape;593;p14"/>
          <p:cNvSpPr txBox="1"/>
          <p:nvPr/>
        </p:nvSpPr>
        <p:spPr>
          <a:xfrm>
            <a:off x="785813" y="2363788"/>
            <a:ext cx="5072062"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Толеранс</a:t>
            </a:r>
            <a:endParaRPr/>
          </a:p>
        </p:txBody>
      </p:sp>
      <p:graphicFrame>
        <p:nvGraphicFramePr>
          <p:cNvPr id="594" name="Google Shape;594;p14"/>
          <p:cNvGraphicFramePr/>
          <p:nvPr/>
        </p:nvGraphicFramePr>
        <p:xfrm>
          <a:off x="1714500" y="3500438"/>
          <a:ext cx="3000000" cy="3000000"/>
        </p:xfrm>
        <a:graphic>
          <a:graphicData uri="http://schemas.openxmlformats.org/drawingml/2006/table">
            <a:tbl>
              <a:tblPr>
                <a:noFill/>
                <a:tableStyleId>{D644022A-D418-4DF8-8542-0700DAD05612}</a:tableStyleId>
              </a:tblPr>
              <a:tblGrid>
                <a:gridCol w="2039950"/>
                <a:gridCol w="4057650"/>
              </a:tblGrid>
              <a:tr h="431800">
                <a:tc>
                  <a:txBody>
                    <a:bodyPr/>
                    <a:lstStyle/>
                    <a:p>
                      <a:pPr indent="0" lvl="0" marL="0" marR="0" rtl="0" algn="l">
                        <a:lnSpc>
                          <a:spcPct val="95000"/>
                        </a:lnSpc>
                        <a:spcBef>
                          <a:spcPts val="0"/>
                        </a:spcBef>
                        <a:spcAft>
                          <a:spcPts val="0"/>
                        </a:spcAft>
                        <a:buClr>
                          <a:srgbClr val="FFFFFF"/>
                        </a:buClr>
                        <a:buSzPts val="1800"/>
                        <a:buFont typeface="Times New Roman"/>
                        <a:buNone/>
                      </a:pPr>
                      <a:r>
                        <a:rPr b="0" i="0" lang="bg-BG" sz="1800" u="none" cap="none" strike="noStrike">
                          <a:solidFill>
                            <a:srgbClr val="FFFFFF"/>
                          </a:solidFill>
                          <a:latin typeface="Times New Roman"/>
                          <a:ea typeface="Times New Roman"/>
                          <a:cs typeface="Times New Roman"/>
                          <a:sym typeface="Times New Roman"/>
                        </a:rPr>
                        <a:t>I</a:t>
                      </a:r>
                      <a:r>
                        <a:rPr b="0" i="0" lang="bg-BG" sz="1800" u="none" cap="none" strike="noStrike">
                          <a:solidFill>
                            <a:srgbClr val="FFFFFF"/>
                          </a:solidFill>
                          <a:latin typeface="Arial"/>
                          <a:ea typeface="Arial"/>
                          <a:cs typeface="Arial"/>
                          <a:sym typeface="Arial"/>
                        </a:rPr>
                        <a:t> клас</a:t>
                      </a:r>
                      <a:endParaRPr/>
                    </a:p>
                  </a:txBody>
                  <a:tcPr marT="581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bg-BG" sz="2000" u="none" cap="none" strike="noStrike">
                          <a:solidFill>
                            <a:srgbClr val="FFFFFF"/>
                          </a:solidFill>
                          <a:latin typeface="Arial"/>
                          <a:ea typeface="Arial"/>
                          <a:cs typeface="Arial"/>
                          <a:sym typeface="Arial"/>
                        </a:rPr>
                        <a:t>± 5% толеранс</a:t>
                      </a:r>
                      <a:endParaRPr/>
                    </a:p>
                  </a:txBody>
                  <a:tcPr marT="644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33400">
                <a:tc>
                  <a:txBody>
                    <a:bodyPr/>
                    <a:lstStyle/>
                    <a:p>
                      <a:pPr indent="0" lvl="0" marL="0" marR="0" rtl="0" algn="l">
                        <a:lnSpc>
                          <a:spcPct val="95000"/>
                        </a:lnSpc>
                        <a:spcBef>
                          <a:spcPts val="0"/>
                        </a:spcBef>
                        <a:spcAft>
                          <a:spcPts val="0"/>
                        </a:spcAft>
                        <a:buClr>
                          <a:srgbClr val="FFFFFF"/>
                        </a:buClr>
                        <a:buSzPts val="1800"/>
                        <a:buFont typeface="Times New Roman"/>
                        <a:buNone/>
                      </a:pPr>
                      <a:r>
                        <a:rPr b="0" i="0" lang="bg-BG" sz="1800" u="none" cap="none" strike="noStrike">
                          <a:solidFill>
                            <a:srgbClr val="FFFFFF"/>
                          </a:solidFill>
                          <a:latin typeface="Times New Roman"/>
                          <a:ea typeface="Times New Roman"/>
                          <a:cs typeface="Times New Roman"/>
                          <a:sym typeface="Times New Roman"/>
                        </a:rPr>
                        <a:t>II</a:t>
                      </a:r>
                      <a:r>
                        <a:rPr b="0" i="0" lang="bg-BG" sz="1800" u="none" cap="none" strike="noStrike">
                          <a:solidFill>
                            <a:srgbClr val="FFFFFF"/>
                          </a:solidFill>
                          <a:latin typeface="Arial"/>
                          <a:ea typeface="Arial"/>
                          <a:cs typeface="Arial"/>
                          <a:sym typeface="Arial"/>
                        </a:rPr>
                        <a:t> клас</a:t>
                      </a:r>
                      <a:endParaRPr/>
                    </a:p>
                  </a:txBody>
                  <a:tcPr marT="581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bg-BG" sz="2000" u="none" cap="none" strike="noStrike">
                          <a:solidFill>
                            <a:srgbClr val="FFFFFF"/>
                          </a:solidFill>
                          <a:latin typeface="Arial"/>
                          <a:ea typeface="Arial"/>
                          <a:cs typeface="Arial"/>
                          <a:sym typeface="Arial"/>
                        </a:rPr>
                        <a:t>± 10% толеранс</a:t>
                      </a:r>
                      <a:endParaRPr/>
                    </a:p>
                  </a:txBody>
                  <a:tcPr marT="644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31800">
                <a:tc>
                  <a:txBody>
                    <a:bodyPr/>
                    <a:lstStyle/>
                    <a:p>
                      <a:pPr indent="0" lvl="0" marL="0" marR="0" rtl="0" algn="l">
                        <a:lnSpc>
                          <a:spcPct val="95000"/>
                        </a:lnSpc>
                        <a:spcBef>
                          <a:spcPts val="0"/>
                        </a:spcBef>
                        <a:spcAft>
                          <a:spcPts val="0"/>
                        </a:spcAft>
                        <a:buClr>
                          <a:srgbClr val="FFFFFF"/>
                        </a:buClr>
                        <a:buSzPts val="1800"/>
                        <a:buFont typeface="Times New Roman"/>
                        <a:buNone/>
                      </a:pPr>
                      <a:r>
                        <a:rPr b="0" i="0" lang="bg-BG" sz="1800" u="none" cap="none" strike="noStrike">
                          <a:solidFill>
                            <a:srgbClr val="FFFFFF"/>
                          </a:solidFill>
                          <a:latin typeface="Times New Roman"/>
                          <a:ea typeface="Times New Roman"/>
                          <a:cs typeface="Times New Roman"/>
                          <a:sym typeface="Times New Roman"/>
                        </a:rPr>
                        <a:t>III</a:t>
                      </a:r>
                      <a:r>
                        <a:rPr b="0" i="0" lang="bg-BG" sz="1800" u="none" cap="none" strike="noStrike">
                          <a:solidFill>
                            <a:srgbClr val="FFFFFF"/>
                          </a:solidFill>
                          <a:latin typeface="Arial"/>
                          <a:ea typeface="Arial"/>
                          <a:cs typeface="Arial"/>
                          <a:sym typeface="Arial"/>
                        </a:rPr>
                        <a:t> клас</a:t>
                      </a:r>
                      <a:endParaRPr/>
                    </a:p>
                  </a:txBody>
                  <a:tcPr marT="581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bg-BG" sz="2000" u="none" cap="none" strike="noStrike">
                          <a:solidFill>
                            <a:srgbClr val="FFFFFF"/>
                          </a:solidFill>
                          <a:latin typeface="Arial"/>
                          <a:ea typeface="Arial"/>
                          <a:cs typeface="Arial"/>
                          <a:sym typeface="Arial"/>
                        </a:rPr>
                        <a:t>± 20% толеранс</a:t>
                      </a:r>
                      <a:endParaRPr/>
                    </a:p>
                  </a:txBody>
                  <a:tcPr marT="644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r>
            </a:tbl>
          </a:graphicData>
        </a:graphic>
      </p:graphicFrame>
      <p:sp>
        <p:nvSpPr>
          <p:cNvPr id="595" name="Google Shape;595;p14"/>
          <p:cNvSpPr txBox="1"/>
          <p:nvPr/>
        </p:nvSpPr>
        <p:spPr>
          <a:xfrm>
            <a:off x="785813" y="5292725"/>
            <a:ext cx="8001000" cy="7032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Съществуват и резистори с толеранс </a:t>
            </a:r>
            <a:r>
              <a:rPr lang="bg-BG" sz="2000">
                <a:solidFill>
                  <a:srgbClr val="FFFFFF"/>
                </a:solidFill>
                <a:latin typeface="Arial"/>
                <a:ea typeface="Arial"/>
                <a:cs typeface="Arial"/>
                <a:sym typeface="Arial"/>
              </a:rPr>
              <a:t>1</a:t>
            </a:r>
            <a:r>
              <a:rPr lang="bg-BG" sz="2000">
                <a:solidFill>
                  <a:srgbClr val="FFFFFF"/>
                </a:solidFill>
                <a:latin typeface="Corbel"/>
                <a:ea typeface="Corbel"/>
                <a:cs typeface="Corbel"/>
                <a:sym typeface="Corbel"/>
              </a:rPr>
              <a:t> и под </a:t>
            </a:r>
            <a:r>
              <a:rPr lang="bg-BG" sz="2000">
                <a:solidFill>
                  <a:srgbClr val="FFFFFF"/>
                </a:solidFill>
                <a:latin typeface="Arial"/>
                <a:ea typeface="Arial"/>
                <a:cs typeface="Arial"/>
                <a:sym typeface="Arial"/>
              </a:rPr>
              <a:t>1</a:t>
            </a:r>
            <a:r>
              <a:rPr lang="bg-BG" sz="2000">
                <a:solidFill>
                  <a:srgbClr val="FFFFFF"/>
                </a:solidFill>
                <a:latin typeface="Corbel"/>
                <a:ea typeface="Corbel"/>
                <a:cs typeface="Corbel"/>
                <a:sym typeface="Corbel"/>
              </a:rPr>
              <a:t>%, но те са много скъпи и се използват само в специални апаратури.</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15"/>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602" name="Google Shape;602;p15"/>
          <p:cNvSpPr txBox="1"/>
          <p:nvPr/>
        </p:nvSpPr>
        <p:spPr>
          <a:xfrm>
            <a:off x="706438" y="1350963"/>
            <a:ext cx="7366000"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 на резисторите</a:t>
            </a:r>
            <a:endParaRPr/>
          </a:p>
        </p:txBody>
      </p:sp>
      <p:sp>
        <p:nvSpPr>
          <p:cNvPr id="603" name="Google Shape;603;p15"/>
          <p:cNvSpPr txBox="1"/>
          <p:nvPr/>
        </p:nvSpPr>
        <p:spPr>
          <a:xfrm>
            <a:off x="785813" y="2071688"/>
            <a:ext cx="728662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Стойности на резисторите</a:t>
            </a:r>
            <a:endParaRPr/>
          </a:p>
        </p:txBody>
      </p:sp>
      <p:sp>
        <p:nvSpPr>
          <p:cNvPr id="604" name="Google Shape;604;p15"/>
          <p:cNvSpPr txBox="1"/>
          <p:nvPr/>
        </p:nvSpPr>
        <p:spPr>
          <a:xfrm>
            <a:off x="785813" y="2643188"/>
            <a:ext cx="7929562" cy="161925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При производството на резистори съществуват световни технически стандарти. В таблицата са посочени стандартните стойности на про-извежданите резистори. Тези стойности могат да се умножават по </a:t>
            </a:r>
            <a:r>
              <a:rPr lang="bg-BG" sz="2000">
                <a:solidFill>
                  <a:srgbClr val="FFFFFF"/>
                </a:solidFill>
                <a:latin typeface="Arial"/>
                <a:ea typeface="Arial"/>
                <a:cs typeface="Arial"/>
                <a:sym typeface="Arial"/>
              </a:rPr>
              <a:t>0,1, 1, 10, 100 </a:t>
            </a:r>
            <a:r>
              <a:rPr lang="bg-BG" sz="2000">
                <a:solidFill>
                  <a:srgbClr val="FFFFFF"/>
                </a:solidFill>
                <a:latin typeface="Corbel"/>
                <a:ea typeface="Corbel"/>
                <a:cs typeface="Corbel"/>
                <a:sym typeface="Corbel"/>
              </a:rPr>
              <a:t>и т.н.  Така например от I клас се произвеждат разистори със стойност: </a:t>
            </a:r>
            <a:r>
              <a:rPr lang="bg-BG" sz="2000">
                <a:solidFill>
                  <a:srgbClr val="FFFFFF"/>
                </a:solidFill>
                <a:latin typeface="Arial"/>
                <a:ea typeface="Arial"/>
                <a:cs typeface="Arial"/>
                <a:sym typeface="Arial"/>
              </a:rPr>
              <a:t>1,8</a:t>
            </a:r>
            <a:r>
              <a:rPr lang="bg-BG" sz="2000">
                <a:solidFill>
                  <a:srgbClr val="FFFFFF"/>
                </a:solidFill>
                <a:latin typeface="Corbel"/>
                <a:ea typeface="Corbel"/>
                <a:cs typeface="Corbel"/>
                <a:sym typeface="Corbel"/>
              </a:rPr>
              <a:t>; </a:t>
            </a:r>
            <a:r>
              <a:rPr lang="bg-BG" sz="2000">
                <a:solidFill>
                  <a:srgbClr val="FFFFFF"/>
                </a:solidFill>
                <a:latin typeface="Arial"/>
                <a:ea typeface="Arial"/>
                <a:cs typeface="Arial"/>
                <a:sym typeface="Arial"/>
              </a:rPr>
              <a:t>18</a:t>
            </a:r>
            <a:r>
              <a:rPr lang="bg-BG" sz="2000">
                <a:solidFill>
                  <a:srgbClr val="FFFFFF"/>
                </a:solidFill>
                <a:latin typeface="Corbel"/>
                <a:ea typeface="Corbel"/>
                <a:cs typeface="Corbel"/>
                <a:sym typeface="Corbel"/>
              </a:rPr>
              <a:t>; </a:t>
            </a:r>
            <a:r>
              <a:rPr lang="bg-BG" sz="2000">
                <a:solidFill>
                  <a:srgbClr val="FFFFFF"/>
                </a:solidFill>
                <a:latin typeface="Arial"/>
                <a:ea typeface="Arial"/>
                <a:cs typeface="Arial"/>
                <a:sym typeface="Arial"/>
              </a:rPr>
              <a:t>180 Ω</a:t>
            </a:r>
            <a:r>
              <a:rPr lang="bg-BG" sz="2000">
                <a:solidFill>
                  <a:srgbClr val="FFFFFF"/>
                </a:solidFill>
                <a:latin typeface="Corbel"/>
                <a:ea typeface="Corbel"/>
                <a:cs typeface="Corbel"/>
                <a:sym typeface="Corbel"/>
              </a:rPr>
              <a:t> и т.н.</a:t>
            </a:r>
            <a:endParaRPr/>
          </a:p>
        </p:txBody>
      </p:sp>
      <p:graphicFrame>
        <p:nvGraphicFramePr>
          <p:cNvPr id="605" name="Google Shape;605;p15"/>
          <p:cNvGraphicFramePr/>
          <p:nvPr/>
        </p:nvGraphicFramePr>
        <p:xfrm>
          <a:off x="1857375" y="4357688"/>
          <a:ext cx="3000000" cy="3000000"/>
        </p:xfrm>
        <a:graphic>
          <a:graphicData uri="http://schemas.openxmlformats.org/drawingml/2006/table">
            <a:tbl>
              <a:tblPr>
                <a:noFill/>
                <a:tableStyleId>{D644022A-D418-4DF8-8542-0700DAD05612}</a:tableStyleId>
              </a:tblPr>
              <a:tblGrid>
                <a:gridCol w="1020775"/>
                <a:gridCol w="782625"/>
                <a:gridCol w="782650"/>
                <a:gridCol w="784225"/>
                <a:gridCol w="781050"/>
                <a:gridCol w="782625"/>
                <a:gridCol w="782650"/>
              </a:tblGrid>
              <a:tr h="306400">
                <a:tc rowSpan="4">
                  <a:txBody>
                    <a:bodyPr/>
                    <a:lstStyle/>
                    <a:p>
                      <a:pPr indent="0" lvl="0" marL="0" marR="0" rtl="0" algn="l">
                        <a:lnSpc>
                          <a:spcPct val="95000"/>
                        </a:lnSpc>
                        <a:spcBef>
                          <a:spcPts val="0"/>
                        </a:spcBef>
                        <a:spcAft>
                          <a:spcPts val="0"/>
                        </a:spcAft>
                        <a:buClr>
                          <a:srgbClr val="FFFFFF"/>
                        </a:buClr>
                        <a:buSzPts val="1800"/>
                        <a:buFont typeface="Times New Roman"/>
                        <a:buNone/>
                      </a:pPr>
                      <a:r>
                        <a:rPr b="0" i="0" lang="bg-BG" sz="1800" u="none" cap="none" strike="noStrike">
                          <a:solidFill>
                            <a:srgbClr val="FFFFFF"/>
                          </a:solidFill>
                          <a:latin typeface="Times New Roman"/>
                          <a:ea typeface="Times New Roman"/>
                          <a:cs typeface="Times New Roman"/>
                          <a:sym typeface="Times New Roman"/>
                        </a:rPr>
                        <a:t>I</a:t>
                      </a:r>
                      <a:r>
                        <a:rPr b="0" i="0" lang="bg-BG" sz="1800" u="none" cap="none" strike="noStrike">
                          <a:solidFill>
                            <a:srgbClr val="FFFFFF"/>
                          </a:solidFill>
                          <a:latin typeface="Arial"/>
                          <a:ea typeface="Arial"/>
                          <a:cs typeface="Arial"/>
                          <a:sym typeface="Arial"/>
                        </a:rPr>
                        <a:t> клас</a:t>
                      </a:r>
                      <a:endParaRPr/>
                    </a:p>
                  </a:txBody>
                  <a:tcPr marT="58150" marB="46800" marR="90000" marL="90000" anchor="ctr">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10</a:t>
                      </a:r>
                      <a:endParaRPr/>
                    </a:p>
                  </a:txBody>
                  <a:tcPr marT="59150" marB="46800" marR="90000" marL="90000">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11</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12</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13</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15</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16</a:t>
                      </a:r>
                      <a:endParaRPr/>
                    </a:p>
                  </a:txBody>
                  <a:tcPr marT="59150" marB="46800" marR="90000" marL="90000">
                    <a:lnL cap="flat" cmpd="sng" w="9525">
                      <a:solidFill>
                        <a:srgbClr val="000000">
                          <a:alpha val="0"/>
                        </a:srgbClr>
                      </a:solidFill>
                      <a:prstDash val="solid"/>
                      <a:round/>
                      <a:headEnd len="sm" w="sm" type="none"/>
                      <a:tailEnd len="sm" w="sm" type="none"/>
                    </a:lnL>
                    <a:lnR cap="flat" cmpd="sng" w="1367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400">
                <a:tc vMerge="1"/>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18 </a:t>
                      </a:r>
                      <a:endParaRPr/>
                    </a:p>
                  </a:txBody>
                  <a:tcPr marT="59150" marB="46800" marR="90000" marL="90000">
                    <a:lnL cap="flat" cmpd="sng" w="9525">
                      <a:solidFill>
                        <a:srgbClr val="FFFFFF">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20</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22</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24</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27</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30</a:t>
                      </a:r>
                      <a:endParaRPr/>
                    </a:p>
                  </a:txBody>
                  <a:tcPr marT="59150" marB="46800" marR="90000" marL="90000">
                    <a:lnL cap="flat" cmpd="sng" w="9525">
                      <a:solidFill>
                        <a:srgbClr val="000000">
                          <a:alpha val="0"/>
                        </a:srgbClr>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400">
                <a:tc vMerge="1"/>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33</a:t>
                      </a:r>
                      <a:endParaRPr/>
                    </a:p>
                  </a:txBody>
                  <a:tcPr marT="59150" marB="46800" marR="90000" marL="90000">
                    <a:lnL cap="flat" cmpd="sng" w="9525">
                      <a:solidFill>
                        <a:srgbClr val="FFFFFF">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36</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39</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43</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47</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51</a:t>
                      </a:r>
                      <a:endParaRPr/>
                    </a:p>
                  </a:txBody>
                  <a:tcPr marT="59150" marB="46800" marR="90000" marL="90000">
                    <a:lnL cap="flat" cmpd="sng" w="9525">
                      <a:solidFill>
                        <a:srgbClr val="000000">
                          <a:alpha val="0"/>
                        </a:srgbClr>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8300">
                <a:tc vMerge="1"/>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56</a:t>
                      </a:r>
                      <a:endParaRPr/>
                    </a:p>
                  </a:txBody>
                  <a:tcPr marT="59150" marB="46800" marR="90000" marL="90000">
                    <a:lnL cap="flat" cmpd="sng" w="9525">
                      <a:solidFill>
                        <a:srgbClr val="FFFFFF">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62</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68</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75</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82</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91</a:t>
                      </a:r>
                      <a:endParaRPr/>
                    </a:p>
                  </a:txBody>
                  <a:tcPr marT="59150" marB="46800" marR="90000" marL="90000">
                    <a:lnL cap="flat" cmpd="sng" w="9525">
                      <a:solidFill>
                        <a:srgbClr val="000000">
                          <a:alpha val="0"/>
                        </a:srgbClr>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r h="306400">
                <a:tc rowSpan="2">
                  <a:txBody>
                    <a:bodyPr/>
                    <a:lstStyle/>
                    <a:p>
                      <a:pPr indent="0" lvl="0" marL="0" marR="0" rtl="0" algn="l">
                        <a:lnSpc>
                          <a:spcPct val="95000"/>
                        </a:lnSpc>
                        <a:spcBef>
                          <a:spcPts val="0"/>
                        </a:spcBef>
                        <a:spcAft>
                          <a:spcPts val="0"/>
                        </a:spcAft>
                        <a:buClr>
                          <a:srgbClr val="FFFFFF"/>
                        </a:buClr>
                        <a:buSzPts val="1800"/>
                        <a:buFont typeface="Times New Roman"/>
                        <a:buNone/>
                      </a:pPr>
                      <a:r>
                        <a:rPr b="0" i="0" lang="bg-BG" sz="1800" u="none" cap="none" strike="noStrike">
                          <a:solidFill>
                            <a:srgbClr val="FFFFFF"/>
                          </a:solidFill>
                          <a:latin typeface="Times New Roman"/>
                          <a:ea typeface="Times New Roman"/>
                          <a:cs typeface="Times New Roman"/>
                          <a:sym typeface="Times New Roman"/>
                        </a:rPr>
                        <a:t>II</a:t>
                      </a:r>
                      <a:r>
                        <a:rPr b="0" i="0" lang="bg-BG" sz="1800" u="none" cap="none" strike="noStrike">
                          <a:solidFill>
                            <a:srgbClr val="FFFFFF"/>
                          </a:solidFill>
                          <a:latin typeface="Arial"/>
                          <a:ea typeface="Arial"/>
                          <a:cs typeface="Arial"/>
                          <a:sym typeface="Arial"/>
                        </a:rPr>
                        <a:t> клас</a:t>
                      </a:r>
                      <a:endParaRPr/>
                    </a:p>
                  </a:txBody>
                  <a:tcPr marT="58150" marB="46800" marR="90000" marL="90000" anchor="ctr">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10</a:t>
                      </a:r>
                      <a:endParaRPr/>
                    </a:p>
                  </a:txBody>
                  <a:tcPr marT="59150" marB="46800" marR="90000" marL="90000">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12</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15</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18</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22</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27</a:t>
                      </a:r>
                      <a:endParaRPr/>
                    </a:p>
                  </a:txBody>
                  <a:tcPr marT="59150" marB="46800" marR="90000" marL="90000">
                    <a:lnL cap="flat" cmpd="sng" w="9525">
                      <a:solidFill>
                        <a:srgbClr val="000000">
                          <a:alpha val="0"/>
                        </a:srgbClr>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400">
                <a:tc vMerge="1"/>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33</a:t>
                      </a:r>
                      <a:endParaRPr/>
                    </a:p>
                  </a:txBody>
                  <a:tcPr marT="59150" marB="46800" marR="90000" marL="90000">
                    <a:lnL cap="flat" cmpd="sng" w="9525">
                      <a:solidFill>
                        <a:srgbClr val="FFFFFF">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39</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47</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56</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68</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82</a:t>
                      </a:r>
                      <a:endParaRPr/>
                    </a:p>
                  </a:txBody>
                  <a:tcPr marT="59150" marB="46800" marR="90000" marL="90000">
                    <a:lnL cap="flat" cmpd="sng" w="9525">
                      <a:solidFill>
                        <a:srgbClr val="000000">
                          <a:alpha val="0"/>
                        </a:srgbClr>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r h="368300">
                <a:tc>
                  <a:txBody>
                    <a:bodyPr/>
                    <a:lstStyle/>
                    <a:p>
                      <a:pPr indent="0" lvl="0" marL="0" marR="0" rtl="0" algn="l">
                        <a:lnSpc>
                          <a:spcPct val="95000"/>
                        </a:lnSpc>
                        <a:spcBef>
                          <a:spcPts val="0"/>
                        </a:spcBef>
                        <a:spcAft>
                          <a:spcPts val="0"/>
                        </a:spcAft>
                        <a:buClr>
                          <a:srgbClr val="FFFFFF"/>
                        </a:buClr>
                        <a:buSzPts val="1800"/>
                        <a:buFont typeface="Times New Roman"/>
                        <a:buNone/>
                      </a:pPr>
                      <a:r>
                        <a:rPr b="0" i="0" lang="bg-BG" sz="1800" u="none" cap="none" strike="noStrike">
                          <a:solidFill>
                            <a:srgbClr val="FFFFFF"/>
                          </a:solidFill>
                          <a:latin typeface="Times New Roman"/>
                          <a:ea typeface="Times New Roman"/>
                          <a:cs typeface="Times New Roman"/>
                          <a:sym typeface="Times New Roman"/>
                        </a:rPr>
                        <a:t>III</a:t>
                      </a:r>
                      <a:r>
                        <a:rPr b="0" i="0" lang="bg-BG" sz="1800" u="none" cap="none" strike="noStrike">
                          <a:solidFill>
                            <a:srgbClr val="FFFFFF"/>
                          </a:solidFill>
                          <a:latin typeface="Arial"/>
                          <a:ea typeface="Arial"/>
                          <a:cs typeface="Arial"/>
                          <a:sym typeface="Arial"/>
                        </a:rPr>
                        <a:t> клас</a:t>
                      </a:r>
                      <a:endParaRPr/>
                    </a:p>
                  </a:txBody>
                  <a:tcPr marT="58150" marB="46800" marR="90000" marL="90000" anchor="ctr">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10</a:t>
                      </a:r>
                      <a:endParaRPr/>
                    </a:p>
                  </a:txBody>
                  <a:tcPr marT="59150" marB="46800" marR="90000" marL="90000">
                    <a:lnL cap="flat" cmpd="sng" w="95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15</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22</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33</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47</a:t>
                      </a:r>
                      <a:endParaRPr/>
                    </a:p>
                  </a:txBody>
                  <a:tcPr marT="591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Arial"/>
                        <a:buNone/>
                      </a:pPr>
                      <a:r>
                        <a:rPr b="0" i="0" lang="bg-BG" sz="1400" u="none" cap="none" strike="noStrike">
                          <a:solidFill>
                            <a:srgbClr val="FFFFFF"/>
                          </a:solidFill>
                          <a:latin typeface="Arial"/>
                          <a:ea typeface="Arial"/>
                          <a:cs typeface="Arial"/>
                          <a:sym typeface="Arial"/>
                        </a:rPr>
                        <a:t>68</a:t>
                      </a:r>
                      <a:endParaRPr/>
                    </a:p>
                  </a:txBody>
                  <a:tcPr marT="59150" marB="46800" marR="90000" marL="90000">
                    <a:lnL cap="flat" cmpd="sng" w="9525">
                      <a:solidFill>
                        <a:srgbClr val="000000">
                          <a:alpha val="0"/>
                        </a:srgbClr>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6"/>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612" name="Google Shape;612;p16"/>
          <p:cNvSpPr txBox="1"/>
          <p:nvPr/>
        </p:nvSpPr>
        <p:spPr>
          <a:xfrm>
            <a:off x="706438" y="1350963"/>
            <a:ext cx="7080250"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 на резисторите</a:t>
            </a:r>
            <a:endParaRPr/>
          </a:p>
        </p:txBody>
      </p:sp>
      <p:sp>
        <p:nvSpPr>
          <p:cNvPr id="613" name="Google Shape;613;p16"/>
          <p:cNvSpPr txBox="1"/>
          <p:nvPr/>
        </p:nvSpPr>
        <p:spPr>
          <a:xfrm>
            <a:off x="785813" y="2363788"/>
            <a:ext cx="5072062"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Мощност </a:t>
            </a:r>
            <a:endParaRPr/>
          </a:p>
        </p:txBody>
      </p:sp>
      <p:sp>
        <p:nvSpPr>
          <p:cNvPr id="614" name="Google Shape;614;p16"/>
          <p:cNvSpPr txBox="1"/>
          <p:nvPr/>
        </p:nvSpPr>
        <p:spPr>
          <a:xfrm>
            <a:off x="785813" y="3265488"/>
            <a:ext cx="7643812" cy="283845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Най-голямата мощност, която резисторът може да излъчи (или разсее) във вид на топлина  в околното пространство, без да прегрее.</a:t>
            </a:r>
            <a:endParaRPr/>
          </a:p>
          <a:p>
            <a:pPr indent="0" lvl="0" marL="0" marR="0" rtl="0" algn="l">
              <a:spcBef>
                <a:spcPts val="0"/>
              </a:spcBef>
              <a:spcAft>
                <a:spcPts val="0"/>
              </a:spcAft>
              <a:buClr>
                <a:schemeClr val="lt1"/>
              </a:buClr>
              <a:buSzPts val="2000"/>
              <a:buFont typeface="Times New Roman"/>
              <a:buNone/>
            </a:pPr>
            <a:r>
              <a:t/>
            </a:r>
            <a:endParaRPr sz="2000">
              <a:solidFill>
                <a:srgbClr val="FFFFFF"/>
              </a:solidFill>
              <a:latin typeface="Corbel"/>
              <a:ea typeface="Corbel"/>
              <a:cs typeface="Corbel"/>
              <a:sym typeface="Corbel"/>
            </a:endParaRPr>
          </a:p>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Зависи от </a:t>
            </a:r>
            <a:r>
              <a:rPr b="1" lang="bg-BG" sz="2000">
                <a:solidFill>
                  <a:srgbClr val="FFFFFF"/>
                </a:solidFill>
                <a:latin typeface="Corbel"/>
                <a:ea typeface="Corbel"/>
                <a:cs typeface="Corbel"/>
                <a:sym typeface="Corbel"/>
              </a:rPr>
              <a:t>вида</a:t>
            </a:r>
            <a:r>
              <a:rPr lang="bg-BG" sz="2000">
                <a:solidFill>
                  <a:srgbClr val="FFFFFF"/>
                </a:solidFill>
                <a:latin typeface="Corbel"/>
                <a:ea typeface="Corbel"/>
                <a:cs typeface="Corbel"/>
                <a:sym typeface="Corbel"/>
              </a:rPr>
              <a:t> и </a:t>
            </a:r>
            <a:r>
              <a:rPr b="1" lang="bg-BG" sz="2000">
                <a:solidFill>
                  <a:srgbClr val="FFFFFF"/>
                </a:solidFill>
                <a:latin typeface="Corbel"/>
                <a:ea typeface="Corbel"/>
                <a:cs typeface="Corbel"/>
                <a:sym typeface="Corbel"/>
              </a:rPr>
              <a:t>размерите</a:t>
            </a:r>
            <a:r>
              <a:rPr lang="bg-BG" sz="2000">
                <a:solidFill>
                  <a:srgbClr val="FFFFFF"/>
                </a:solidFill>
                <a:latin typeface="Corbel"/>
                <a:ea typeface="Corbel"/>
                <a:cs typeface="Corbel"/>
                <a:sym typeface="Corbel"/>
              </a:rPr>
              <a:t> на резистора.</a:t>
            </a:r>
            <a:endParaRPr/>
          </a:p>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Най-често срещани са резистори с мощност </a:t>
            </a:r>
            <a:r>
              <a:rPr lang="bg-BG" sz="2000">
                <a:solidFill>
                  <a:srgbClr val="FFFFFF"/>
                </a:solidFill>
                <a:latin typeface="Arial"/>
                <a:ea typeface="Arial"/>
                <a:cs typeface="Arial"/>
                <a:sym typeface="Arial"/>
              </a:rPr>
              <a:t>0,125; 0,25; 0,5; 1; 2; 5 и 10 W</a:t>
            </a:r>
            <a:r>
              <a:rPr lang="bg-BG" sz="2000">
                <a:solidFill>
                  <a:srgbClr val="FFFFFF"/>
                </a:solidFill>
                <a:latin typeface="Corbel"/>
                <a:ea typeface="Corbel"/>
                <a:cs typeface="Corbel"/>
                <a:sym typeface="Corbel"/>
              </a:rPr>
              <a:t>.</a:t>
            </a:r>
            <a:endParaRPr/>
          </a:p>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Мощността не се отбелязва върху корпуса.</a:t>
            </a:r>
            <a:endParaRPr/>
          </a:p>
          <a:p>
            <a:pPr indent="0" lvl="0" marL="0" marR="0" rtl="0" algn="l">
              <a:spcBef>
                <a:spcPts val="0"/>
              </a:spcBef>
              <a:spcAft>
                <a:spcPts val="0"/>
              </a:spcAft>
              <a:buClr>
                <a:schemeClr val="lt1"/>
              </a:buClr>
              <a:buSzPts val="2000"/>
              <a:buFont typeface="Times New Roman"/>
              <a:buNone/>
            </a:pPr>
            <a:r>
              <a:t/>
            </a:r>
            <a:endParaRPr sz="2000">
              <a:solidFill>
                <a:srgbClr val="FFFFFF"/>
              </a:solidFill>
              <a:latin typeface="Corbel"/>
              <a:ea typeface="Corbel"/>
              <a:cs typeface="Corbel"/>
              <a:sym typeface="Corbe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7"/>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621" name="Google Shape;621;p17"/>
          <p:cNvSpPr txBox="1"/>
          <p:nvPr/>
        </p:nvSpPr>
        <p:spPr>
          <a:xfrm>
            <a:off x="706438" y="1350963"/>
            <a:ext cx="7080250"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 на резисторите</a:t>
            </a:r>
            <a:endParaRPr/>
          </a:p>
        </p:txBody>
      </p:sp>
      <p:sp>
        <p:nvSpPr>
          <p:cNvPr id="622" name="Google Shape;622;p17"/>
          <p:cNvSpPr txBox="1"/>
          <p:nvPr/>
        </p:nvSpPr>
        <p:spPr>
          <a:xfrm>
            <a:off x="785813" y="2214563"/>
            <a:ext cx="5072062"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Мощност </a:t>
            </a:r>
            <a:endParaRPr/>
          </a:p>
        </p:txBody>
      </p:sp>
      <p:sp>
        <p:nvSpPr>
          <p:cNvPr id="623" name="Google Shape;623;p17"/>
          <p:cNvSpPr txBox="1"/>
          <p:nvPr/>
        </p:nvSpPr>
        <p:spPr>
          <a:xfrm>
            <a:off x="785813" y="3143250"/>
            <a:ext cx="8001000" cy="7032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В електронните схеми мощността на резисторите се означава, както следва:</a:t>
            </a:r>
            <a:endParaRPr/>
          </a:p>
        </p:txBody>
      </p:sp>
      <p:sp>
        <p:nvSpPr>
          <p:cNvPr id="624" name="Google Shape;624;p17"/>
          <p:cNvSpPr/>
          <p:nvPr/>
        </p:nvSpPr>
        <p:spPr>
          <a:xfrm>
            <a:off x="1643063" y="4071938"/>
            <a:ext cx="857250" cy="285750"/>
          </a:xfrm>
          <a:prstGeom prst="rect">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625" name="Google Shape;625;p17"/>
          <p:cNvCxnSpPr/>
          <p:nvPr/>
        </p:nvCxnSpPr>
        <p:spPr>
          <a:xfrm>
            <a:off x="2500313" y="4214813"/>
            <a:ext cx="214312"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626" name="Google Shape;626;p17"/>
          <p:cNvCxnSpPr/>
          <p:nvPr/>
        </p:nvCxnSpPr>
        <p:spPr>
          <a:xfrm>
            <a:off x="1428750" y="4214813"/>
            <a:ext cx="214313"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627" name="Google Shape;627;p17"/>
          <p:cNvCxnSpPr/>
          <p:nvPr/>
        </p:nvCxnSpPr>
        <p:spPr>
          <a:xfrm flipH="1">
            <a:off x="1927225" y="4143375"/>
            <a:ext cx="74613" cy="142875"/>
          </a:xfrm>
          <a:prstGeom prst="straightConnector1">
            <a:avLst/>
          </a:prstGeom>
          <a:noFill/>
          <a:ln cap="flat" cmpd="sng" w="25550">
            <a:solidFill>
              <a:srgbClr val="FFFFFF"/>
            </a:solidFill>
            <a:prstDash val="solid"/>
            <a:miter lim="800000"/>
            <a:headEnd len="med" w="med" type="none"/>
            <a:tailEnd len="med" w="med" type="none"/>
          </a:ln>
        </p:spPr>
      </p:cxnSp>
      <p:cxnSp>
        <p:nvCxnSpPr>
          <p:cNvPr id="628" name="Google Shape;628;p17"/>
          <p:cNvCxnSpPr/>
          <p:nvPr/>
        </p:nvCxnSpPr>
        <p:spPr>
          <a:xfrm flipH="1">
            <a:off x="2070100" y="4143375"/>
            <a:ext cx="74613" cy="142875"/>
          </a:xfrm>
          <a:prstGeom prst="straightConnector1">
            <a:avLst/>
          </a:prstGeom>
          <a:noFill/>
          <a:ln cap="flat" cmpd="sng" w="25550">
            <a:solidFill>
              <a:srgbClr val="FFFFFF"/>
            </a:solidFill>
            <a:prstDash val="solid"/>
            <a:miter lim="800000"/>
            <a:headEnd len="med" w="med" type="none"/>
            <a:tailEnd len="med" w="med" type="none"/>
          </a:ln>
        </p:spPr>
      </p:cxnSp>
      <p:sp>
        <p:nvSpPr>
          <p:cNvPr id="629" name="Google Shape;629;p17"/>
          <p:cNvSpPr txBox="1"/>
          <p:nvPr/>
        </p:nvSpPr>
        <p:spPr>
          <a:xfrm>
            <a:off x="2786063" y="4059238"/>
            <a:ext cx="1000125"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1800"/>
              <a:buFont typeface="Times New Roman"/>
              <a:buNone/>
            </a:pPr>
            <a:r>
              <a:rPr lang="bg-BG" sz="1800">
                <a:solidFill>
                  <a:srgbClr val="FFFFFF"/>
                </a:solidFill>
                <a:latin typeface="Arial"/>
                <a:ea typeface="Arial"/>
                <a:cs typeface="Arial"/>
                <a:sym typeface="Arial"/>
              </a:rPr>
              <a:t>0,12 W</a:t>
            </a:r>
            <a:endParaRPr/>
          </a:p>
        </p:txBody>
      </p:sp>
      <p:sp>
        <p:nvSpPr>
          <p:cNvPr id="630" name="Google Shape;630;p17"/>
          <p:cNvSpPr/>
          <p:nvPr/>
        </p:nvSpPr>
        <p:spPr>
          <a:xfrm>
            <a:off x="1643063" y="4643438"/>
            <a:ext cx="857250" cy="285750"/>
          </a:xfrm>
          <a:prstGeom prst="rect">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631" name="Google Shape;631;p17"/>
          <p:cNvCxnSpPr/>
          <p:nvPr/>
        </p:nvCxnSpPr>
        <p:spPr>
          <a:xfrm>
            <a:off x="2500313" y="4786313"/>
            <a:ext cx="214312"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632" name="Google Shape;632;p17"/>
          <p:cNvCxnSpPr/>
          <p:nvPr/>
        </p:nvCxnSpPr>
        <p:spPr>
          <a:xfrm>
            <a:off x="1428750" y="4786313"/>
            <a:ext cx="214313"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633" name="Google Shape;633;p17"/>
          <p:cNvCxnSpPr/>
          <p:nvPr/>
        </p:nvCxnSpPr>
        <p:spPr>
          <a:xfrm flipH="1">
            <a:off x="2070100" y="4714875"/>
            <a:ext cx="74613" cy="142875"/>
          </a:xfrm>
          <a:prstGeom prst="straightConnector1">
            <a:avLst/>
          </a:prstGeom>
          <a:noFill/>
          <a:ln cap="flat" cmpd="sng" w="25550">
            <a:solidFill>
              <a:srgbClr val="FFFFFF"/>
            </a:solidFill>
            <a:prstDash val="solid"/>
            <a:miter lim="800000"/>
            <a:headEnd len="med" w="med" type="none"/>
            <a:tailEnd len="med" w="med" type="none"/>
          </a:ln>
        </p:spPr>
      </p:cxnSp>
      <p:sp>
        <p:nvSpPr>
          <p:cNvPr id="634" name="Google Shape;634;p17"/>
          <p:cNvSpPr txBox="1"/>
          <p:nvPr/>
        </p:nvSpPr>
        <p:spPr>
          <a:xfrm>
            <a:off x="2786063" y="4630738"/>
            <a:ext cx="1000125"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1800"/>
              <a:buFont typeface="Times New Roman"/>
              <a:buNone/>
            </a:pPr>
            <a:r>
              <a:rPr lang="bg-BG" sz="1800">
                <a:solidFill>
                  <a:srgbClr val="FFFFFF"/>
                </a:solidFill>
                <a:latin typeface="Arial"/>
                <a:ea typeface="Arial"/>
                <a:cs typeface="Arial"/>
                <a:sym typeface="Arial"/>
              </a:rPr>
              <a:t>0,25 W</a:t>
            </a:r>
            <a:endParaRPr/>
          </a:p>
        </p:txBody>
      </p:sp>
      <p:sp>
        <p:nvSpPr>
          <p:cNvPr id="635" name="Google Shape;635;p17"/>
          <p:cNvSpPr/>
          <p:nvPr/>
        </p:nvSpPr>
        <p:spPr>
          <a:xfrm>
            <a:off x="1643063" y="5214938"/>
            <a:ext cx="857250" cy="285750"/>
          </a:xfrm>
          <a:prstGeom prst="rect">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636" name="Google Shape;636;p17"/>
          <p:cNvCxnSpPr/>
          <p:nvPr/>
        </p:nvCxnSpPr>
        <p:spPr>
          <a:xfrm>
            <a:off x="2500313" y="5357813"/>
            <a:ext cx="214312"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637" name="Google Shape;637;p17"/>
          <p:cNvCxnSpPr/>
          <p:nvPr/>
        </p:nvCxnSpPr>
        <p:spPr>
          <a:xfrm>
            <a:off x="1428750" y="5357813"/>
            <a:ext cx="214313"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638" name="Google Shape;638;p17"/>
          <p:cNvCxnSpPr/>
          <p:nvPr/>
        </p:nvCxnSpPr>
        <p:spPr>
          <a:xfrm>
            <a:off x="1928813" y="5356225"/>
            <a:ext cx="285750" cy="1588"/>
          </a:xfrm>
          <a:prstGeom prst="straightConnector1">
            <a:avLst/>
          </a:prstGeom>
          <a:noFill/>
          <a:ln cap="flat" cmpd="sng" w="25550">
            <a:solidFill>
              <a:srgbClr val="FFFFFF"/>
            </a:solidFill>
            <a:prstDash val="solid"/>
            <a:miter lim="800000"/>
            <a:headEnd len="med" w="med" type="none"/>
            <a:tailEnd len="med" w="med" type="none"/>
          </a:ln>
        </p:spPr>
      </p:cxnSp>
      <p:sp>
        <p:nvSpPr>
          <p:cNvPr id="639" name="Google Shape;639;p17"/>
          <p:cNvSpPr txBox="1"/>
          <p:nvPr/>
        </p:nvSpPr>
        <p:spPr>
          <a:xfrm>
            <a:off x="2786063" y="5202238"/>
            <a:ext cx="1000125"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1800"/>
              <a:buFont typeface="Times New Roman"/>
              <a:buNone/>
            </a:pPr>
            <a:r>
              <a:rPr lang="bg-BG" sz="1800">
                <a:solidFill>
                  <a:srgbClr val="FFFFFF"/>
                </a:solidFill>
                <a:latin typeface="Arial"/>
                <a:ea typeface="Arial"/>
                <a:cs typeface="Arial"/>
                <a:sym typeface="Arial"/>
              </a:rPr>
              <a:t>0,5 W</a:t>
            </a:r>
            <a:endParaRPr/>
          </a:p>
        </p:txBody>
      </p:sp>
      <p:sp>
        <p:nvSpPr>
          <p:cNvPr id="640" name="Google Shape;640;p17"/>
          <p:cNvSpPr/>
          <p:nvPr/>
        </p:nvSpPr>
        <p:spPr>
          <a:xfrm>
            <a:off x="1643063" y="5786438"/>
            <a:ext cx="857250" cy="285750"/>
          </a:xfrm>
          <a:prstGeom prst="rect">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641" name="Google Shape;641;p17"/>
          <p:cNvCxnSpPr/>
          <p:nvPr/>
        </p:nvCxnSpPr>
        <p:spPr>
          <a:xfrm>
            <a:off x="2500313" y="5929313"/>
            <a:ext cx="214312"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642" name="Google Shape;642;p17"/>
          <p:cNvCxnSpPr/>
          <p:nvPr/>
        </p:nvCxnSpPr>
        <p:spPr>
          <a:xfrm>
            <a:off x="1428750" y="5929313"/>
            <a:ext cx="214313"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643" name="Google Shape;643;p17"/>
          <p:cNvCxnSpPr/>
          <p:nvPr/>
        </p:nvCxnSpPr>
        <p:spPr>
          <a:xfrm flipH="1">
            <a:off x="2070100" y="5786438"/>
            <a:ext cx="4763" cy="285750"/>
          </a:xfrm>
          <a:prstGeom prst="straightConnector1">
            <a:avLst/>
          </a:prstGeom>
          <a:noFill/>
          <a:ln cap="flat" cmpd="sng" w="25550">
            <a:solidFill>
              <a:srgbClr val="FFFFFF"/>
            </a:solidFill>
            <a:prstDash val="solid"/>
            <a:miter lim="800000"/>
            <a:headEnd len="med" w="med" type="none"/>
            <a:tailEnd len="med" w="med" type="none"/>
          </a:ln>
        </p:spPr>
      </p:cxnSp>
      <p:sp>
        <p:nvSpPr>
          <p:cNvPr id="644" name="Google Shape;644;p17"/>
          <p:cNvSpPr txBox="1"/>
          <p:nvPr/>
        </p:nvSpPr>
        <p:spPr>
          <a:xfrm>
            <a:off x="2786063" y="5773738"/>
            <a:ext cx="1000125"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1800"/>
              <a:buFont typeface="Times New Roman"/>
              <a:buNone/>
            </a:pPr>
            <a:r>
              <a:rPr lang="bg-BG" sz="1800">
                <a:solidFill>
                  <a:srgbClr val="FFFFFF"/>
                </a:solidFill>
                <a:latin typeface="Arial"/>
                <a:ea typeface="Arial"/>
                <a:cs typeface="Arial"/>
                <a:sym typeface="Arial"/>
              </a:rPr>
              <a:t>1 W</a:t>
            </a:r>
            <a:endParaRPr/>
          </a:p>
        </p:txBody>
      </p:sp>
      <p:sp>
        <p:nvSpPr>
          <p:cNvPr id="645" name="Google Shape;645;p17"/>
          <p:cNvSpPr/>
          <p:nvPr/>
        </p:nvSpPr>
        <p:spPr>
          <a:xfrm>
            <a:off x="5857875" y="4071938"/>
            <a:ext cx="857250" cy="285750"/>
          </a:xfrm>
          <a:prstGeom prst="rect">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646" name="Google Shape;646;p17"/>
          <p:cNvCxnSpPr/>
          <p:nvPr/>
        </p:nvCxnSpPr>
        <p:spPr>
          <a:xfrm>
            <a:off x="6715125" y="4214813"/>
            <a:ext cx="214313"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647" name="Google Shape;647;p17"/>
          <p:cNvCxnSpPr/>
          <p:nvPr/>
        </p:nvCxnSpPr>
        <p:spPr>
          <a:xfrm>
            <a:off x="5643563" y="4214813"/>
            <a:ext cx="214312"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648" name="Google Shape;648;p17"/>
          <p:cNvCxnSpPr/>
          <p:nvPr/>
        </p:nvCxnSpPr>
        <p:spPr>
          <a:xfrm flipH="1">
            <a:off x="6213475" y="4071938"/>
            <a:ext cx="4763" cy="285750"/>
          </a:xfrm>
          <a:prstGeom prst="straightConnector1">
            <a:avLst/>
          </a:prstGeom>
          <a:noFill/>
          <a:ln cap="flat" cmpd="sng" w="25550">
            <a:solidFill>
              <a:srgbClr val="FFFFFF"/>
            </a:solidFill>
            <a:prstDash val="solid"/>
            <a:miter lim="800000"/>
            <a:headEnd len="med" w="med" type="none"/>
            <a:tailEnd len="med" w="med" type="none"/>
          </a:ln>
        </p:spPr>
      </p:cxnSp>
      <p:sp>
        <p:nvSpPr>
          <p:cNvPr id="649" name="Google Shape;649;p17"/>
          <p:cNvSpPr txBox="1"/>
          <p:nvPr/>
        </p:nvSpPr>
        <p:spPr>
          <a:xfrm>
            <a:off x="7000875" y="4000500"/>
            <a:ext cx="1000125"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1800"/>
              <a:buFont typeface="Times New Roman"/>
              <a:buNone/>
            </a:pPr>
            <a:r>
              <a:rPr lang="bg-BG" sz="1800">
                <a:solidFill>
                  <a:srgbClr val="FFFFFF"/>
                </a:solidFill>
                <a:latin typeface="Arial"/>
                <a:ea typeface="Arial"/>
                <a:cs typeface="Arial"/>
                <a:sym typeface="Arial"/>
              </a:rPr>
              <a:t>2 W</a:t>
            </a:r>
            <a:endParaRPr/>
          </a:p>
        </p:txBody>
      </p:sp>
      <p:cxnSp>
        <p:nvCxnSpPr>
          <p:cNvPr id="650" name="Google Shape;650;p17"/>
          <p:cNvCxnSpPr/>
          <p:nvPr/>
        </p:nvCxnSpPr>
        <p:spPr>
          <a:xfrm flipH="1">
            <a:off x="6354763" y="4071938"/>
            <a:ext cx="4762" cy="285750"/>
          </a:xfrm>
          <a:prstGeom prst="straightConnector1">
            <a:avLst/>
          </a:prstGeom>
          <a:noFill/>
          <a:ln cap="flat" cmpd="sng" w="25550">
            <a:solidFill>
              <a:srgbClr val="FFFFFF"/>
            </a:solidFill>
            <a:prstDash val="solid"/>
            <a:miter lim="800000"/>
            <a:headEnd len="med" w="med" type="none"/>
            <a:tailEnd len="med" w="med" type="none"/>
          </a:ln>
        </p:spPr>
      </p:cxnSp>
      <p:sp>
        <p:nvSpPr>
          <p:cNvPr id="651" name="Google Shape;651;p17"/>
          <p:cNvSpPr/>
          <p:nvPr/>
        </p:nvSpPr>
        <p:spPr>
          <a:xfrm>
            <a:off x="5857875" y="4643438"/>
            <a:ext cx="857250" cy="285750"/>
          </a:xfrm>
          <a:prstGeom prst="rect">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652" name="Google Shape;652;p17"/>
          <p:cNvCxnSpPr/>
          <p:nvPr/>
        </p:nvCxnSpPr>
        <p:spPr>
          <a:xfrm>
            <a:off x="6715125" y="4786313"/>
            <a:ext cx="214313"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653" name="Google Shape;653;p17"/>
          <p:cNvCxnSpPr/>
          <p:nvPr/>
        </p:nvCxnSpPr>
        <p:spPr>
          <a:xfrm>
            <a:off x="5643563" y="4786313"/>
            <a:ext cx="214312"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654" name="Google Shape;654;p17"/>
          <p:cNvCxnSpPr/>
          <p:nvPr/>
        </p:nvCxnSpPr>
        <p:spPr>
          <a:xfrm>
            <a:off x="6143625" y="4643438"/>
            <a:ext cx="142875" cy="285750"/>
          </a:xfrm>
          <a:prstGeom prst="straightConnector1">
            <a:avLst/>
          </a:prstGeom>
          <a:noFill/>
          <a:ln cap="flat" cmpd="sng" w="25550">
            <a:solidFill>
              <a:srgbClr val="FFFFFF"/>
            </a:solidFill>
            <a:prstDash val="solid"/>
            <a:miter lim="800000"/>
            <a:headEnd len="med" w="med" type="none"/>
            <a:tailEnd len="med" w="med" type="none"/>
          </a:ln>
        </p:spPr>
      </p:cxnSp>
      <p:cxnSp>
        <p:nvCxnSpPr>
          <p:cNvPr id="655" name="Google Shape;655;p17"/>
          <p:cNvCxnSpPr/>
          <p:nvPr/>
        </p:nvCxnSpPr>
        <p:spPr>
          <a:xfrm flipH="1">
            <a:off x="6284913" y="4643438"/>
            <a:ext cx="146050" cy="285750"/>
          </a:xfrm>
          <a:prstGeom prst="straightConnector1">
            <a:avLst/>
          </a:prstGeom>
          <a:noFill/>
          <a:ln cap="flat" cmpd="sng" w="25550">
            <a:solidFill>
              <a:srgbClr val="FFFFFF"/>
            </a:solidFill>
            <a:prstDash val="solid"/>
            <a:miter lim="800000"/>
            <a:headEnd len="med" w="med" type="none"/>
            <a:tailEnd len="med" w="med" type="none"/>
          </a:ln>
        </p:spPr>
      </p:cxnSp>
      <p:sp>
        <p:nvSpPr>
          <p:cNvPr id="656" name="Google Shape;656;p17"/>
          <p:cNvSpPr txBox="1"/>
          <p:nvPr/>
        </p:nvSpPr>
        <p:spPr>
          <a:xfrm>
            <a:off x="7000875" y="4572000"/>
            <a:ext cx="1000125"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1800"/>
              <a:buFont typeface="Times New Roman"/>
              <a:buNone/>
            </a:pPr>
            <a:r>
              <a:rPr lang="bg-BG" sz="1800">
                <a:solidFill>
                  <a:srgbClr val="FFFFFF"/>
                </a:solidFill>
                <a:latin typeface="Arial"/>
                <a:ea typeface="Arial"/>
                <a:cs typeface="Arial"/>
                <a:sym typeface="Arial"/>
              </a:rPr>
              <a:t>5 W</a:t>
            </a:r>
            <a:endParaRPr/>
          </a:p>
        </p:txBody>
      </p:sp>
      <p:sp>
        <p:nvSpPr>
          <p:cNvPr id="657" name="Google Shape;657;p17"/>
          <p:cNvSpPr/>
          <p:nvPr/>
        </p:nvSpPr>
        <p:spPr>
          <a:xfrm>
            <a:off x="5857875" y="5214938"/>
            <a:ext cx="857250" cy="285750"/>
          </a:xfrm>
          <a:prstGeom prst="rect">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658" name="Google Shape;658;p17"/>
          <p:cNvCxnSpPr/>
          <p:nvPr/>
        </p:nvCxnSpPr>
        <p:spPr>
          <a:xfrm>
            <a:off x="6715125" y="5357813"/>
            <a:ext cx="214313"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659" name="Google Shape;659;p17"/>
          <p:cNvCxnSpPr/>
          <p:nvPr/>
        </p:nvCxnSpPr>
        <p:spPr>
          <a:xfrm>
            <a:off x="5643563" y="5357813"/>
            <a:ext cx="214312"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660" name="Google Shape;660;p17"/>
          <p:cNvCxnSpPr/>
          <p:nvPr/>
        </p:nvCxnSpPr>
        <p:spPr>
          <a:xfrm>
            <a:off x="6215063" y="5214938"/>
            <a:ext cx="142875" cy="285750"/>
          </a:xfrm>
          <a:prstGeom prst="straightConnector1">
            <a:avLst/>
          </a:prstGeom>
          <a:noFill/>
          <a:ln cap="flat" cmpd="sng" w="25550">
            <a:solidFill>
              <a:srgbClr val="FFFFFF"/>
            </a:solidFill>
            <a:prstDash val="solid"/>
            <a:miter lim="800000"/>
            <a:headEnd len="med" w="med" type="none"/>
            <a:tailEnd len="med" w="med" type="none"/>
          </a:ln>
        </p:spPr>
      </p:cxnSp>
      <p:cxnSp>
        <p:nvCxnSpPr>
          <p:cNvPr id="661" name="Google Shape;661;p17"/>
          <p:cNvCxnSpPr/>
          <p:nvPr/>
        </p:nvCxnSpPr>
        <p:spPr>
          <a:xfrm flipH="1">
            <a:off x="6213475" y="5214938"/>
            <a:ext cx="146050" cy="285750"/>
          </a:xfrm>
          <a:prstGeom prst="straightConnector1">
            <a:avLst/>
          </a:prstGeom>
          <a:noFill/>
          <a:ln cap="flat" cmpd="sng" w="25550">
            <a:solidFill>
              <a:srgbClr val="FFFFFF"/>
            </a:solidFill>
            <a:prstDash val="solid"/>
            <a:miter lim="800000"/>
            <a:headEnd len="med" w="med" type="none"/>
            <a:tailEnd len="med" w="med" type="none"/>
          </a:ln>
        </p:spPr>
      </p:cxnSp>
      <p:sp>
        <p:nvSpPr>
          <p:cNvPr id="662" name="Google Shape;662;p17"/>
          <p:cNvSpPr txBox="1"/>
          <p:nvPr/>
        </p:nvSpPr>
        <p:spPr>
          <a:xfrm>
            <a:off x="7000875" y="5143500"/>
            <a:ext cx="1000125"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1800"/>
              <a:buFont typeface="Times New Roman"/>
              <a:buNone/>
            </a:pPr>
            <a:r>
              <a:rPr lang="bg-BG" sz="1800">
                <a:solidFill>
                  <a:srgbClr val="FFFFFF"/>
                </a:solidFill>
                <a:latin typeface="Arial"/>
                <a:ea typeface="Arial"/>
                <a:cs typeface="Arial"/>
                <a:sym typeface="Arial"/>
              </a:rPr>
              <a:t>10 W</a:t>
            </a:r>
            <a:endParaRPr/>
          </a:p>
        </p:txBody>
      </p:sp>
      <p:graphicFrame>
        <p:nvGraphicFramePr>
          <p:cNvPr id="663" name="Google Shape;663;p17"/>
          <p:cNvGraphicFramePr/>
          <p:nvPr/>
        </p:nvGraphicFramePr>
        <p:xfrm>
          <a:off x="2857500" y="6070600"/>
          <a:ext cx="2286000" cy="787400"/>
        </p:xfrm>
        <a:graphic>
          <a:graphicData uri="http://schemas.openxmlformats.org/presentationml/2006/ole">
            <mc:AlternateContent>
              <mc:Choice Requires="v">
                <p:oleObj r:id="rId4" imgH="787400" imgW="2286000" progId="" spid="_x0000_s1">
                  <p:embed/>
                </p:oleObj>
              </mc:Choice>
              <mc:Fallback>
                <p:oleObj r:id="rId5" imgH="787400" imgW="2286000" progId="">
                  <p:embed/>
                  <p:pic>
                    <p:nvPicPr>
                      <p:cNvPr id="663" name="Google Shape;663;p17"/>
                      <p:cNvPicPr preferRelativeResize="0"/>
                      <p:nvPr/>
                    </p:nvPicPr>
                    <p:blipFill rotWithShape="1">
                      <a:blip r:embed="rId6">
                        <a:alphaModFix/>
                      </a:blip>
                      <a:srcRect b="0" l="0" r="0" t="0"/>
                      <a:stretch/>
                    </p:blipFill>
                    <p:spPr>
                      <a:xfrm>
                        <a:off x="2857500" y="6070600"/>
                        <a:ext cx="2286000" cy="787400"/>
                      </a:xfrm>
                      <a:prstGeom prst="rect">
                        <a:avLst/>
                      </a:prstGeom>
                      <a:noFill/>
                      <a:ln>
                        <a:noFill/>
                      </a:ln>
                    </p:spPr>
                  </p:pic>
                </p:oleObj>
              </mc:Fallback>
            </mc:AlternateContent>
          </a:graphicData>
        </a:graphic>
      </p:graphicFrame>
      <p:sp>
        <p:nvSpPr>
          <p:cNvPr id="664" name="Google Shape;664;p17"/>
          <p:cNvSpPr txBox="1"/>
          <p:nvPr/>
        </p:nvSpPr>
        <p:spPr>
          <a:xfrm>
            <a:off x="5072063" y="6273800"/>
            <a:ext cx="3143250"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lang="bg-BG" sz="1800">
                <a:solidFill>
                  <a:srgbClr val="000000"/>
                </a:solidFill>
                <a:latin typeface="Corbel"/>
                <a:ea typeface="Corbel"/>
                <a:cs typeface="Corbel"/>
                <a:sym typeface="Corbel"/>
              </a:rPr>
              <a:t>- формула за изчисление</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8"/>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671" name="Google Shape;671;p18"/>
          <p:cNvSpPr txBox="1"/>
          <p:nvPr/>
        </p:nvSpPr>
        <p:spPr>
          <a:xfrm>
            <a:off x="706438" y="1350963"/>
            <a:ext cx="7294562"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 на резисторите</a:t>
            </a:r>
            <a:endParaRPr/>
          </a:p>
        </p:txBody>
      </p:sp>
      <p:sp>
        <p:nvSpPr>
          <p:cNvPr id="672" name="Google Shape;672;p18"/>
          <p:cNvSpPr txBox="1"/>
          <p:nvPr/>
        </p:nvSpPr>
        <p:spPr>
          <a:xfrm>
            <a:off x="785813" y="3397250"/>
            <a:ext cx="7929562" cy="2228850"/>
          </a:xfrm>
          <a:prstGeom prst="rect">
            <a:avLst/>
          </a:prstGeom>
          <a:noFill/>
          <a:ln>
            <a:noFill/>
          </a:ln>
        </p:spPr>
        <p:txBody>
          <a:bodyPr anchorCtr="0" anchor="t" bIns="46800" lIns="90000" spcFirstLastPara="1" rIns="90000" wrap="square" tIns="46800">
            <a:spAutoFit/>
          </a:bodyPr>
          <a:lstStyle/>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Гранично работно напрежение – най-голямото постоянно или променливо напрежение, което може да бъде приложено към изводите на резистора. Варира от </a:t>
            </a:r>
            <a:r>
              <a:rPr lang="bg-BG" sz="2000">
                <a:solidFill>
                  <a:srgbClr val="FFFFFF"/>
                </a:solidFill>
                <a:latin typeface="Arial"/>
                <a:ea typeface="Arial"/>
                <a:cs typeface="Arial"/>
                <a:sym typeface="Arial"/>
              </a:rPr>
              <a:t>150 </a:t>
            </a:r>
            <a:r>
              <a:rPr lang="bg-BG" sz="2000">
                <a:solidFill>
                  <a:srgbClr val="FFFFFF"/>
                </a:solidFill>
                <a:latin typeface="Corbel"/>
                <a:ea typeface="Corbel"/>
                <a:cs typeface="Corbel"/>
                <a:sym typeface="Corbel"/>
              </a:rPr>
              <a:t>до </a:t>
            </a:r>
            <a:r>
              <a:rPr lang="bg-BG" sz="2000">
                <a:solidFill>
                  <a:srgbClr val="FFFFFF"/>
                </a:solidFill>
                <a:latin typeface="Arial"/>
                <a:ea typeface="Arial"/>
                <a:cs typeface="Arial"/>
                <a:sym typeface="Arial"/>
              </a:rPr>
              <a:t>10 000 V.</a:t>
            </a:r>
            <a:endParaRPr/>
          </a:p>
          <a:p>
            <a:pPr indent="0" lvl="0" marL="0" marR="0" rtl="0" algn="l">
              <a:spcBef>
                <a:spcPts val="0"/>
              </a:spcBef>
              <a:spcAft>
                <a:spcPts val="0"/>
              </a:spcAft>
              <a:buClr>
                <a:schemeClr val="lt1"/>
              </a:buClr>
              <a:buSzPts val="2000"/>
              <a:buFont typeface="Times New Roman"/>
              <a:buNone/>
            </a:pPr>
            <a:r>
              <a:t/>
            </a:r>
            <a:endParaRPr sz="2000">
              <a:solidFill>
                <a:srgbClr val="FFFFFF"/>
              </a:solidFill>
              <a:latin typeface="Corbel"/>
              <a:ea typeface="Corbel"/>
              <a:cs typeface="Corbel"/>
              <a:sym typeface="Corbel"/>
            </a:endParaRPr>
          </a:p>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Температурен коефициент – относителното изменение на съпротивлението на резистори при изменение на неговата температура с един градус. Бива положителен и отрицателен.</a:t>
            </a:r>
            <a:endParaRPr/>
          </a:p>
        </p:txBody>
      </p:sp>
      <p:sp>
        <p:nvSpPr>
          <p:cNvPr id="673" name="Google Shape;673;p18"/>
          <p:cNvSpPr txBox="1"/>
          <p:nvPr/>
        </p:nvSpPr>
        <p:spPr>
          <a:xfrm>
            <a:off x="785813" y="2324100"/>
            <a:ext cx="6215062"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Други параметри</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9"/>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680" name="Google Shape;680;p19"/>
          <p:cNvSpPr/>
          <p:nvPr/>
        </p:nvSpPr>
        <p:spPr>
          <a:xfrm>
            <a:off x="785813" y="3429000"/>
            <a:ext cx="7643812" cy="1924050"/>
          </a:xfrm>
          <a:prstGeom prst="rect">
            <a:avLst/>
          </a:prstGeom>
          <a:noFill/>
          <a:ln>
            <a:noFill/>
          </a:ln>
        </p:spPr>
        <p:txBody>
          <a:bodyPr anchorCtr="0" anchor="t" bIns="46800" lIns="90000" spcFirstLastPara="1" rIns="90000" wrap="square" tIns="46800">
            <a:spAutoFit/>
          </a:bodyPr>
          <a:lstStyle/>
          <a:p>
            <a:pPr indent="-114300" lvl="0" marL="0" marR="0" rtl="0" algn="l">
              <a:spcBef>
                <a:spcPts val="0"/>
              </a:spcBef>
              <a:spcAft>
                <a:spcPts val="0"/>
              </a:spcAft>
              <a:buClr>
                <a:srgbClr val="FFFFFF"/>
              </a:buClr>
              <a:buSzPts val="1800"/>
              <a:buFont typeface="Noto Sans Symbols"/>
              <a:buChar char="▪"/>
            </a:pPr>
            <a:r>
              <a:rPr lang="bg-BG" sz="1800">
                <a:solidFill>
                  <a:srgbClr val="FFFFFF"/>
                </a:solidFill>
                <a:latin typeface="Corbel"/>
                <a:ea typeface="Corbel"/>
                <a:cs typeface="Corbel"/>
                <a:sym typeface="Corbel"/>
              </a:rPr>
              <a:t>    </a:t>
            </a:r>
            <a:r>
              <a:rPr lang="bg-BG" sz="2000">
                <a:solidFill>
                  <a:srgbClr val="FFFFFF"/>
                </a:solidFill>
                <a:latin typeface="Corbel"/>
                <a:ea typeface="Corbel"/>
                <a:cs typeface="Corbel"/>
                <a:sym typeface="Corbel"/>
              </a:rPr>
              <a:t>Ниво на шума – дължи се хаотичното топлинно движение на електроните в съпротивителния обем. </a:t>
            </a:r>
            <a:endParaRPr/>
          </a:p>
          <a:p>
            <a:pPr indent="0" lvl="0" marL="0" marR="0" rtl="0" algn="l">
              <a:spcBef>
                <a:spcPts val="0"/>
              </a:spcBef>
              <a:spcAft>
                <a:spcPts val="0"/>
              </a:spcAft>
              <a:buClr>
                <a:srgbClr val="FFFFFF"/>
              </a:buClr>
              <a:buSzPts val="2000"/>
              <a:buFont typeface="Noto Sans Symbols"/>
              <a:buNone/>
            </a:pPr>
            <a:r>
              <a:t/>
            </a:r>
            <a:endParaRPr sz="2000">
              <a:solidFill>
                <a:srgbClr val="FFFFFF"/>
              </a:solidFill>
              <a:latin typeface="Corbel"/>
              <a:ea typeface="Corbel"/>
              <a:cs typeface="Corbel"/>
              <a:sym typeface="Corbel"/>
            </a:endParaRPr>
          </a:p>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Собствена индуктивност и капацитет – важни параметри, зависещи от конструкцията на резисторите. Оказват влияние при работа във високочестотни вериги.</a:t>
            </a:r>
            <a:endParaRPr/>
          </a:p>
        </p:txBody>
      </p:sp>
      <p:sp>
        <p:nvSpPr>
          <p:cNvPr id="681" name="Google Shape;681;p19"/>
          <p:cNvSpPr txBox="1"/>
          <p:nvPr/>
        </p:nvSpPr>
        <p:spPr>
          <a:xfrm>
            <a:off x="706438" y="1350963"/>
            <a:ext cx="7294562"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 на резисторите</a:t>
            </a:r>
            <a:endParaRPr/>
          </a:p>
        </p:txBody>
      </p:sp>
      <p:sp>
        <p:nvSpPr>
          <p:cNvPr id="682" name="Google Shape;682;p19"/>
          <p:cNvSpPr txBox="1"/>
          <p:nvPr/>
        </p:nvSpPr>
        <p:spPr>
          <a:xfrm>
            <a:off x="785813" y="2324100"/>
            <a:ext cx="5786437"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Други параметри</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
          <p:cNvSpPr txBox="1"/>
          <p:nvPr/>
        </p:nvSpPr>
        <p:spPr>
          <a:xfrm>
            <a:off x="857250" y="285750"/>
            <a:ext cx="7772400" cy="9144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C1EEFF"/>
              </a:buClr>
              <a:buSzPts val="4000"/>
              <a:buFont typeface="Times New Roman"/>
              <a:buNone/>
            </a:pPr>
            <a:r>
              <a:rPr b="0" i="0" lang="bg-BG" sz="4000" u="none" cap="none" strike="noStrike">
                <a:solidFill>
                  <a:srgbClr val="C1EEFF"/>
                </a:solidFill>
                <a:latin typeface="Consolas"/>
                <a:ea typeface="Consolas"/>
                <a:cs typeface="Consolas"/>
                <a:sym typeface="Consolas"/>
              </a:rPr>
              <a:t>Съдържание</a:t>
            </a:r>
            <a:endParaRPr/>
          </a:p>
        </p:txBody>
      </p:sp>
      <p:sp>
        <p:nvSpPr>
          <p:cNvPr id="405" name="Google Shape;405;p2"/>
          <p:cNvSpPr txBox="1"/>
          <p:nvPr/>
        </p:nvSpPr>
        <p:spPr>
          <a:xfrm>
            <a:off x="714375" y="1000125"/>
            <a:ext cx="8072438" cy="6165850"/>
          </a:xfrm>
          <a:prstGeom prst="rect">
            <a:avLst/>
          </a:prstGeom>
          <a:noFill/>
          <a:ln>
            <a:noFill/>
          </a:ln>
        </p:spPr>
        <p:txBody>
          <a:bodyPr anchorCtr="0" anchor="t" bIns="46800" lIns="90000" spcFirstLastPara="1" rIns="90000" wrap="square" tIns="46800">
            <a:noAutofit/>
          </a:bodyPr>
          <a:lstStyle/>
          <a:p>
            <a:pPr indent="-342900" lvl="0" marL="409575" marR="0" rtl="0" algn="l">
              <a:lnSpc>
                <a:spcPct val="80000"/>
              </a:lnSpc>
              <a:spcBef>
                <a:spcPts val="0"/>
              </a:spcBef>
              <a:spcAft>
                <a:spcPts val="0"/>
              </a:spcAft>
              <a:buClr>
                <a:srgbClr val="D6ECFF"/>
              </a:buClr>
              <a:buSzPts val="1995"/>
              <a:buFont typeface="Noto Sans Symbols"/>
              <a:buChar char="▪"/>
            </a:pPr>
            <a:r>
              <a:rPr b="0" i="0" lang="bg-BG" sz="2100" u="none" cap="none" strike="noStrike">
                <a:solidFill>
                  <a:srgbClr val="FFFFFF"/>
                </a:solidFill>
                <a:latin typeface="Corbel"/>
                <a:ea typeface="Corbel"/>
                <a:cs typeface="Corbel"/>
                <a:sym typeface="Corbel"/>
              </a:rPr>
              <a:t>Увод в темата</a:t>
            </a:r>
            <a:endParaRPr/>
          </a:p>
          <a:p>
            <a:pPr indent="-342900" lvl="0" marL="409575" marR="0" rtl="0" algn="l">
              <a:lnSpc>
                <a:spcPct val="80000"/>
              </a:lnSpc>
              <a:spcBef>
                <a:spcPts val="700"/>
              </a:spcBef>
              <a:spcAft>
                <a:spcPts val="0"/>
              </a:spcAft>
              <a:buClr>
                <a:srgbClr val="D6ECFF"/>
              </a:buClr>
              <a:buSzPts val="1995"/>
              <a:buFont typeface="Noto Sans Symbols"/>
              <a:buChar char="▪"/>
            </a:pPr>
            <a:r>
              <a:rPr b="0" i="0" lang="bg-BG" sz="2100" u="none" cap="none" strike="noStrike">
                <a:solidFill>
                  <a:srgbClr val="FFFFFF"/>
                </a:solidFill>
                <a:latin typeface="Corbel"/>
                <a:ea typeface="Corbel"/>
                <a:cs typeface="Corbel"/>
                <a:sym typeface="Corbel"/>
              </a:rPr>
              <a:t>Резистори </a:t>
            </a:r>
            <a:endParaRPr/>
          </a:p>
          <a:p>
            <a:pPr indent="-284163" lvl="1" marL="738188" marR="0" rtl="0" algn="l">
              <a:lnSpc>
                <a:spcPct val="80000"/>
              </a:lnSpc>
              <a:spcBef>
                <a:spcPts val="450"/>
              </a:spcBef>
              <a:spcAft>
                <a:spcPts val="0"/>
              </a:spcAft>
              <a:buClr>
                <a:srgbClr val="D9D9D9"/>
              </a:buClr>
              <a:buSzPts val="1620"/>
              <a:buFont typeface="Noto Sans Symbols"/>
              <a:buChar char="▪"/>
            </a:pPr>
            <a:r>
              <a:rPr b="0" i="0" lang="bg-BG" sz="1800" u="none" cap="none" strike="noStrike">
                <a:solidFill>
                  <a:srgbClr val="FFFFFF"/>
                </a:solidFill>
                <a:latin typeface="Corbel"/>
                <a:ea typeface="Corbel"/>
                <a:cs typeface="Corbel"/>
                <a:sym typeface="Corbel"/>
              </a:rPr>
              <a:t>Основни положения</a:t>
            </a:r>
            <a:endParaRPr/>
          </a:p>
          <a:p>
            <a:pPr indent="-284163" lvl="1" marL="738188" marR="0" rtl="0" algn="l">
              <a:lnSpc>
                <a:spcPct val="80000"/>
              </a:lnSpc>
              <a:spcBef>
                <a:spcPts val="450"/>
              </a:spcBef>
              <a:spcAft>
                <a:spcPts val="0"/>
              </a:spcAft>
              <a:buClr>
                <a:srgbClr val="D9D9D9"/>
              </a:buClr>
              <a:buSzPts val="1620"/>
              <a:buFont typeface="Noto Sans Symbols"/>
              <a:buChar char="▪"/>
            </a:pPr>
            <a:r>
              <a:rPr b="0" i="0" lang="bg-BG" sz="1800" u="none" cap="none" strike="noStrike">
                <a:solidFill>
                  <a:srgbClr val="FFFFFF"/>
                </a:solidFill>
                <a:latin typeface="Corbel"/>
                <a:ea typeface="Corbel"/>
                <a:cs typeface="Corbel"/>
                <a:sym typeface="Corbel"/>
              </a:rPr>
              <a:t>Видове</a:t>
            </a:r>
            <a:endParaRPr/>
          </a:p>
          <a:p>
            <a:pPr indent="-284163" lvl="1" marL="738188" marR="0" rtl="0" algn="l">
              <a:lnSpc>
                <a:spcPct val="80000"/>
              </a:lnSpc>
              <a:spcBef>
                <a:spcPts val="450"/>
              </a:spcBef>
              <a:spcAft>
                <a:spcPts val="0"/>
              </a:spcAft>
              <a:buClr>
                <a:srgbClr val="D9D9D9"/>
              </a:buClr>
              <a:buSzPts val="1620"/>
              <a:buFont typeface="Noto Sans Symbols"/>
              <a:buChar char="▪"/>
            </a:pPr>
            <a:r>
              <a:rPr b="0" i="0" lang="bg-BG" sz="1800" u="none" cap="none" strike="noStrike">
                <a:solidFill>
                  <a:srgbClr val="FFFFFF"/>
                </a:solidFill>
                <a:latin typeface="Corbel"/>
                <a:ea typeface="Corbel"/>
                <a:cs typeface="Corbel"/>
                <a:sym typeface="Corbel"/>
              </a:rPr>
              <a:t>Означение</a:t>
            </a:r>
            <a:endParaRPr/>
          </a:p>
          <a:p>
            <a:pPr indent="-284163" lvl="1" marL="738188" marR="0" rtl="0" algn="l">
              <a:lnSpc>
                <a:spcPct val="80000"/>
              </a:lnSpc>
              <a:spcBef>
                <a:spcPts val="450"/>
              </a:spcBef>
              <a:spcAft>
                <a:spcPts val="0"/>
              </a:spcAft>
              <a:buClr>
                <a:srgbClr val="D9D9D9"/>
              </a:buClr>
              <a:buSzPts val="1620"/>
              <a:buFont typeface="Noto Sans Symbols"/>
              <a:buChar char="▪"/>
            </a:pPr>
            <a:r>
              <a:rPr b="0" i="0" lang="bg-BG" sz="1800" u="none" cap="none" strike="noStrike">
                <a:solidFill>
                  <a:srgbClr val="FFFFFF"/>
                </a:solidFill>
                <a:latin typeface="Corbel"/>
                <a:ea typeface="Corbel"/>
                <a:cs typeface="Corbel"/>
                <a:sym typeface="Corbel"/>
              </a:rPr>
              <a:t>Особености </a:t>
            </a:r>
            <a:endParaRPr/>
          </a:p>
          <a:p>
            <a:pPr indent="-284163" lvl="1" marL="738188" marR="0" rtl="0" algn="l">
              <a:lnSpc>
                <a:spcPct val="80000"/>
              </a:lnSpc>
              <a:spcBef>
                <a:spcPts val="450"/>
              </a:spcBef>
              <a:spcAft>
                <a:spcPts val="0"/>
              </a:spcAft>
              <a:buClr>
                <a:srgbClr val="D9D9D9"/>
              </a:buClr>
              <a:buSzPts val="1620"/>
              <a:buFont typeface="Noto Sans Symbols"/>
              <a:buChar char="▪"/>
            </a:pPr>
            <a:r>
              <a:rPr b="0" i="0" lang="bg-BG" sz="1800" u="none" cap="none" strike="noStrike">
                <a:solidFill>
                  <a:srgbClr val="FFFFFF"/>
                </a:solidFill>
                <a:latin typeface="Corbel"/>
                <a:ea typeface="Corbel"/>
                <a:cs typeface="Corbel"/>
                <a:sym typeface="Corbel"/>
              </a:rPr>
              <a:t>Параметри</a:t>
            </a:r>
            <a:endParaRPr/>
          </a:p>
          <a:p>
            <a:pPr indent="-284163" lvl="1" marL="738188" marR="0" rtl="0" algn="l">
              <a:lnSpc>
                <a:spcPct val="80000"/>
              </a:lnSpc>
              <a:spcBef>
                <a:spcPts val="450"/>
              </a:spcBef>
              <a:spcAft>
                <a:spcPts val="0"/>
              </a:spcAft>
              <a:buClr>
                <a:srgbClr val="D9D9D9"/>
              </a:buClr>
              <a:buSzPts val="1620"/>
              <a:buFont typeface="Noto Sans Symbols"/>
              <a:buChar char="▪"/>
            </a:pPr>
            <a:r>
              <a:rPr b="0" i="0" lang="bg-BG" sz="1800" u="none" cap="none" strike="noStrike">
                <a:solidFill>
                  <a:srgbClr val="FFFFFF"/>
                </a:solidFill>
                <a:latin typeface="Corbel"/>
                <a:ea typeface="Corbel"/>
                <a:cs typeface="Corbel"/>
                <a:sym typeface="Corbel"/>
              </a:rPr>
              <a:t>Цветно кодиране</a:t>
            </a:r>
            <a:endParaRPr/>
          </a:p>
          <a:p>
            <a:pPr indent="-284163" lvl="1" marL="738188" marR="0" rtl="0" algn="l">
              <a:lnSpc>
                <a:spcPct val="80000"/>
              </a:lnSpc>
              <a:spcBef>
                <a:spcPts val="450"/>
              </a:spcBef>
              <a:spcAft>
                <a:spcPts val="0"/>
              </a:spcAft>
              <a:buClr>
                <a:srgbClr val="D9D9D9"/>
              </a:buClr>
              <a:buSzPts val="1620"/>
              <a:buFont typeface="Noto Sans Symbols"/>
              <a:buChar char="▪"/>
            </a:pPr>
            <a:r>
              <a:rPr b="0" i="0" lang="bg-BG" sz="1800" u="none" cap="none" strike="noStrike">
                <a:solidFill>
                  <a:srgbClr val="FFFFFF"/>
                </a:solidFill>
                <a:latin typeface="Corbel"/>
                <a:ea typeface="Corbel"/>
                <a:cs typeface="Corbel"/>
                <a:sym typeface="Corbel"/>
              </a:rPr>
              <a:t>Стандарт за кодиране на стойностите на резисторите</a:t>
            </a:r>
            <a:endParaRPr/>
          </a:p>
          <a:p>
            <a:pPr indent="-284163" lvl="1" marL="738188" marR="0" rtl="0" algn="l">
              <a:lnSpc>
                <a:spcPct val="80000"/>
              </a:lnSpc>
              <a:spcBef>
                <a:spcPts val="450"/>
              </a:spcBef>
              <a:spcAft>
                <a:spcPts val="0"/>
              </a:spcAft>
              <a:buClr>
                <a:schemeClr val="lt1"/>
              </a:buClr>
              <a:buSzPts val="1620"/>
              <a:buFont typeface="Times New Roman"/>
              <a:buNone/>
            </a:pPr>
            <a:r>
              <a:t/>
            </a:r>
            <a:endParaRPr b="0" i="0" sz="1800" u="none" cap="none" strike="noStrike">
              <a:solidFill>
                <a:srgbClr val="FFFFFF"/>
              </a:solidFill>
              <a:latin typeface="Corbel"/>
              <a:ea typeface="Corbel"/>
              <a:cs typeface="Corbel"/>
              <a:sym typeface="Corbel"/>
            </a:endParaRPr>
          </a:p>
          <a:p>
            <a:pPr indent="-342900" lvl="0" marL="409575" marR="0" rtl="0" algn="l">
              <a:lnSpc>
                <a:spcPct val="80000"/>
              </a:lnSpc>
              <a:spcBef>
                <a:spcPts val="700"/>
              </a:spcBef>
              <a:spcAft>
                <a:spcPts val="0"/>
              </a:spcAft>
              <a:buClr>
                <a:srgbClr val="D6ECFF"/>
              </a:buClr>
              <a:buSzPts val="1995"/>
              <a:buFont typeface="Noto Sans Symbols"/>
              <a:buChar char="▪"/>
            </a:pPr>
            <a:r>
              <a:rPr b="0" i="0" lang="bg-BG" sz="2100" u="none" cap="none" strike="noStrike">
                <a:solidFill>
                  <a:srgbClr val="FFFFFF"/>
                </a:solidFill>
                <a:latin typeface="Corbel"/>
                <a:ea typeface="Corbel"/>
                <a:cs typeface="Corbel"/>
                <a:sym typeface="Corbel"/>
              </a:rPr>
              <a:t>Кондензатори</a:t>
            </a:r>
            <a:endParaRPr/>
          </a:p>
          <a:p>
            <a:pPr indent="-284163" lvl="1" marL="738188" marR="0" rtl="0" algn="l">
              <a:lnSpc>
                <a:spcPct val="80000"/>
              </a:lnSpc>
              <a:spcBef>
                <a:spcPts val="450"/>
              </a:spcBef>
              <a:spcAft>
                <a:spcPts val="0"/>
              </a:spcAft>
              <a:buClr>
                <a:srgbClr val="D9D9D9"/>
              </a:buClr>
              <a:buSzPts val="1620"/>
              <a:buFont typeface="Noto Sans Symbols"/>
              <a:buChar char="▪"/>
            </a:pPr>
            <a:r>
              <a:rPr b="0" i="0" lang="bg-BG" sz="1800" u="none" cap="none" strike="noStrike">
                <a:solidFill>
                  <a:srgbClr val="FFFFFF"/>
                </a:solidFill>
                <a:latin typeface="Corbel"/>
                <a:ea typeface="Corbel"/>
                <a:cs typeface="Corbel"/>
                <a:sym typeface="Corbel"/>
              </a:rPr>
              <a:t>Основни положения</a:t>
            </a:r>
            <a:endParaRPr/>
          </a:p>
          <a:p>
            <a:pPr indent="-284163" lvl="1" marL="738188" marR="0" rtl="0" algn="l">
              <a:lnSpc>
                <a:spcPct val="80000"/>
              </a:lnSpc>
              <a:spcBef>
                <a:spcPts val="450"/>
              </a:spcBef>
              <a:spcAft>
                <a:spcPts val="0"/>
              </a:spcAft>
              <a:buClr>
                <a:srgbClr val="D9D9D9"/>
              </a:buClr>
              <a:buSzPts val="1620"/>
              <a:buFont typeface="Noto Sans Symbols"/>
              <a:buChar char="▪"/>
            </a:pPr>
            <a:r>
              <a:rPr b="0" i="0" lang="bg-BG" sz="1800" u="none" cap="none" strike="noStrike">
                <a:solidFill>
                  <a:srgbClr val="FFFFFF"/>
                </a:solidFill>
                <a:latin typeface="Corbel"/>
                <a:ea typeface="Corbel"/>
                <a:cs typeface="Corbel"/>
                <a:sym typeface="Corbel"/>
              </a:rPr>
              <a:t>Параметри</a:t>
            </a:r>
            <a:endParaRPr/>
          </a:p>
          <a:p>
            <a:pPr indent="-284163" lvl="1" marL="738188" marR="0" rtl="0" algn="l">
              <a:lnSpc>
                <a:spcPct val="80000"/>
              </a:lnSpc>
              <a:spcBef>
                <a:spcPts val="450"/>
              </a:spcBef>
              <a:spcAft>
                <a:spcPts val="0"/>
              </a:spcAft>
              <a:buClr>
                <a:srgbClr val="D9D9D9"/>
              </a:buClr>
              <a:buSzPts val="1620"/>
              <a:buFont typeface="Noto Sans Symbols"/>
              <a:buChar char="▪"/>
            </a:pPr>
            <a:r>
              <a:rPr b="0" i="0" lang="bg-BG" sz="1800" u="none" cap="none" strike="noStrike">
                <a:solidFill>
                  <a:srgbClr val="FFFFFF"/>
                </a:solidFill>
                <a:latin typeface="Corbel"/>
                <a:ea typeface="Corbel"/>
                <a:cs typeface="Corbel"/>
                <a:sym typeface="Corbel"/>
              </a:rPr>
              <a:t>Видове</a:t>
            </a:r>
            <a:endParaRPr/>
          </a:p>
          <a:p>
            <a:pPr indent="-284163" lvl="1" marL="738188" marR="0" rtl="0" algn="l">
              <a:lnSpc>
                <a:spcPct val="80000"/>
              </a:lnSpc>
              <a:spcBef>
                <a:spcPts val="450"/>
              </a:spcBef>
              <a:spcAft>
                <a:spcPts val="0"/>
              </a:spcAft>
              <a:buClr>
                <a:srgbClr val="D9D9D9"/>
              </a:buClr>
              <a:buSzPts val="1620"/>
              <a:buFont typeface="Noto Sans Symbols"/>
              <a:buChar char="▪"/>
            </a:pPr>
            <a:r>
              <a:rPr b="0" i="0" lang="bg-BG" sz="1800" u="none" cap="none" strike="noStrike">
                <a:solidFill>
                  <a:srgbClr val="FFFFFF"/>
                </a:solidFill>
                <a:latin typeface="Corbel"/>
                <a:ea typeface="Corbel"/>
                <a:cs typeface="Corbel"/>
                <a:sym typeface="Corbel"/>
              </a:rPr>
              <a:t>Означение</a:t>
            </a:r>
            <a:endParaRPr/>
          </a:p>
          <a:p>
            <a:pPr indent="-284163" lvl="1" marL="738188" marR="0" rtl="0" algn="l">
              <a:lnSpc>
                <a:spcPct val="80000"/>
              </a:lnSpc>
              <a:spcBef>
                <a:spcPts val="450"/>
              </a:spcBef>
              <a:spcAft>
                <a:spcPts val="0"/>
              </a:spcAft>
              <a:buClr>
                <a:schemeClr val="lt1"/>
              </a:buClr>
              <a:buSzPts val="1620"/>
              <a:buFont typeface="Times New Roman"/>
              <a:buNone/>
            </a:pPr>
            <a:r>
              <a:t/>
            </a:r>
            <a:endParaRPr b="0" i="0" sz="1800" u="none" cap="none" strike="noStrike">
              <a:solidFill>
                <a:srgbClr val="FFFFFF"/>
              </a:solidFill>
              <a:latin typeface="Corbel"/>
              <a:ea typeface="Corbel"/>
              <a:cs typeface="Corbel"/>
              <a:sym typeface="Corbel"/>
            </a:endParaRPr>
          </a:p>
          <a:p>
            <a:pPr indent="-342900" lvl="0" marL="409575" marR="0" rtl="0" algn="l">
              <a:lnSpc>
                <a:spcPct val="80000"/>
              </a:lnSpc>
              <a:spcBef>
                <a:spcPts val="700"/>
              </a:spcBef>
              <a:spcAft>
                <a:spcPts val="0"/>
              </a:spcAft>
              <a:buClr>
                <a:srgbClr val="D9D9D9"/>
              </a:buClr>
              <a:buSzPts val="1995"/>
              <a:buFont typeface="Noto Sans Symbols"/>
              <a:buChar char="▪"/>
            </a:pPr>
            <a:r>
              <a:rPr b="0" i="0" lang="bg-BG" sz="2100" u="none" cap="none" strike="noStrike">
                <a:solidFill>
                  <a:srgbClr val="FFFFFF"/>
                </a:solidFill>
                <a:latin typeface="Corbel"/>
                <a:ea typeface="Corbel"/>
                <a:cs typeface="Corbel"/>
                <a:sym typeface="Corbel"/>
              </a:rPr>
              <a:t>Каталожни данни (datasheets)</a:t>
            </a:r>
            <a:endParaRPr/>
          </a:p>
          <a:p>
            <a:pPr indent="-342900" lvl="0" marL="409575" marR="0" rtl="0" algn="l">
              <a:lnSpc>
                <a:spcPct val="80000"/>
              </a:lnSpc>
              <a:spcBef>
                <a:spcPts val="700"/>
              </a:spcBef>
              <a:spcAft>
                <a:spcPts val="0"/>
              </a:spcAft>
              <a:buClr>
                <a:srgbClr val="D9D9D9"/>
              </a:buClr>
              <a:buSzPts val="1995"/>
              <a:buFont typeface="Noto Sans Symbols"/>
              <a:buChar char="▪"/>
            </a:pPr>
            <a:r>
              <a:rPr b="0" i="0" lang="bg-BG" sz="2100" u="none" cap="none" strike="noStrike">
                <a:solidFill>
                  <a:srgbClr val="FFFFFF"/>
                </a:solidFill>
                <a:latin typeface="Corbel"/>
                <a:ea typeface="Corbel"/>
                <a:cs typeface="Corbel"/>
                <a:sym typeface="Corbel"/>
              </a:rPr>
              <a:t>Допълнителна информация</a:t>
            </a:r>
            <a:endParaRPr/>
          </a:p>
          <a:p>
            <a:pPr indent="-284163" lvl="1" marL="738188" marR="0" rtl="0" algn="l">
              <a:lnSpc>
                <a:spcPct val="80000"/>
              </a:lnSpc>
              <a:spcBef>
                <a:spcPts val="450"/>
              </a:spcBef>
              <a:spcAft>
                <a:spcPts val="0"/>
              </a:spcAft>
              <a:buClr>
                <a:srgbClr val="D9D9D9"/>
              </a:buClr>
              <a:buSzPts val="1620"/>
              <a:buFont typeface="Noto Sans Symbols"/>
              <a:buNone/>
            </a:pPr>
            <a:r>
              <a:t/>
            </a:r>
            <a:endParaRPr b="0" i="0" sz="1800" u="none" cap="none" strike="noStrike">
              <a:solidFill>
                <a:srgbClr val="FFFFFF"/>
              </a:solidFill>
              <a:latin typeface="Corbel"/>
              <a:ea typeface="Corbel"/>
              <a:cs typeface="Corbel"/>
              <a:sym typeface="Corbel"/>
            </a:endParaRPr>
          </a:p>
          <a:p>
            <a:pPr indent="-284163" lvl="1" marL="738188" marR="0" rtl="0" algn="l">
              <a:lnSpc>
                <a:spcPct val="80000"/>
              </a:lnSpc>
              <a:spcBef>
                <a:spcPts val="450"/>
              </a:spcBef>
              <a:spcAft>
                <a:spcPts val="0"/>
              </a:spcAft>
              <a:buClr>
                <a:srgbClr val="D9D9D9"/>
              </a:buClr>
              <a:buSzPts val="1620"/>
              <a:buFont typeface="Noto Sans Symbols"/>
              <a:buNone/>
            </a:pPr>
            <a:r>
              <a:t/>
            </a:r>
            <a:endParaRPr b="0" i="0" sz="1800" u="none" cap="none" strike="noStrike">
              <a:solidFill>
                <a:srgbClr val="FFFFFF"/>
              </a:solidFill>
              <a:latin typeface="Corbel"/>
              <a:ea typeface="Corbel"/>
              <a:cs typeface="Corbel"/>
              <a:sym typeface="Corbel"/>
            </a:endParaRPr>
          </a:p>
          <a:p>
            <a:pPr indent="-284163" lvl="1" marL="738188" marR="0" rtl="0" algn="l">
              <a:lnSpc>
                <a:spcPct val="80000"/>
              </a:lnSpc>
              <a:spcBef>
                <a:spcPts val="450"/>
              </a:spcBef>
              <a:spcAft>
                <a:spcPts val="0"/>
              </a:spcAft>
              <a:buClr>
                <a:srgbClr val="EA157A"/>
              </a:buClr>
              <a:buSzPts val="1620"/>
              <a:buFont typeface="Noto Sans Symbols"/>
              <a:buNone/>
            </a:pPr>
            <a:r>
              <a:t/>
            </a:r>
            <a:endParaRPr b="0" i="0" sz="1800" u="none" cap="none" strike="noStrike">
              <a:solidFill>
                <a:srgbClr val="FFFFFF"/>
              </a:solidFill>
              <a:latin typeface="Corbel"/>
              <a:ea typeface="Corbel"/>
              <a:cs typeface="Corbel"/>
              <a:sym typeface="Corbe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20"/>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689" name="Google Shape;689;p20"/>
          <p:cNvSpPr txBox="1"/>
          <p:nvPr/>
        </p:nvSpPr>
        <p:spPr>
          <a:xfrm>
            <a:off x="706438" y="1350963"/>
            <a:ext cx="6794500"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Променливи резистори</a:t>
            </a:r>
            <a:endParaRPr/>
          </a:p>
        </p:txBody>
      </p:sp>
      <p:sp>
        <p:nvSpPr>
          <p:cNvPr id="690" name="Google Shape;690;p20"/>
          <p:cNvSpPr txBox="1"/>
          <p:nvPr/>
        </p:nvSpPr>
        <p:spPr>
          <a:xfrm>
            <a:off x="-142875" y="2143125"/>
            <a:ext cx="4643438" cy="866775"/>
          </a:xfrm>
          <a:prstGeom prst="rect">
            <a:avLst/>
          </a:prstGeom>
          <a:noFill/>
          <a:ln>
            <a:noFill/>
          </a:ln>
        </p:spPr>
        <p:txBody>
          <a:bodyPr anchorCtr="0" anchor="t" bIns="0" lIns="82425" spcFirstLastPara="1" rIns="90000" wrap="square" tIns="45700">
            <a:noAutofit/>
          </a:bodyPr>
          <a:lstStyle/>
          <a:p>
            <a:pPr indent="0" lvl="0" marL="53975" marR="0" rtl="0" algn="ctr">
              <a:spcBef>
                <a:spcPts val="0"/>
              </a:spcBef>
              <a:spcAft>
                <a:spcPts val="0"/>
              </a:spcAft>
              <a:buClr>
                <a:srgbClr val="FFFFFF"/>
              </a:buClr>
              <a:buSzPts val="2280"/>
              <a:buFont typeface="Times New Roman"/>
              <a:buNone/>
            </a:pPr>
            <a:r>
              <a:rPr lang="bg-BG" sz="2400" u="sng">
                <a:solidFill>
                  <a:srgbClr val="FFFFFF"/>
                </a:solidFill>
                <a:latin typeface="Corbel"/>
                <a:ea typeface="Corbel"/>
                <a:cs typeface="Corbel"/>
                <a:sym typeface="Corbel"/>
              </a:rPr>
              <a:t>Потенциометър</a:t>
            </a:r>
            <a:endParaRPr/>
          </a:p>
          <a:p>
            <a:pPr indent="0" lvl="0" marL="53975" marR="0" rtl="0" algn="l">
              <a:spcBef>
                <a:spcPts val="700"/>
              </a:spcBef>
              <a:spcAft>
                <a:spcPts val="0"/>
              </a:spcAft>
              <a:buClr>
                <a:schemeClr val="lt1"/>
              </a:buClr>
              <a:buSzPts val="2280"/>
              <a:buFont typeface="Times New Roman"/>
              <a:buNone/>
            </a:pPr>
            <a:r>
              <a:t/>
            </a:r>
            <a:endParaRPr sz="2400" u="sng">
              <a:solidFill>
                <a:srgbClr val="FFFFFF"/>
              </a:solidFill>
              <a:latin typeface="Corbel"/>
              <a:ea typeface="Corbel"/>
              <a:cs typeface="Corbel"/>
              <a:sym typeface="Corbel"/>
            </a:endParaRPr>
          </a:p>
        </p:txBody>
      </p:sp>
      <p:pic>
        <p:nvPicPr>
          <p:cNvPr id="691" name="Google Shape;691;p20"/>
          <p:cNvPicPr preferRelativeResize="0"/>
          <p:nvPr/>
        </p:nvPicPr>
        <p:blipFill rotWithShape="1">
          <a:blip r:embed="rId3">
            <a:alphaModFix/>
          </a:blip>
          <a:srcRect b="0" l="0" r="0" t="0"/>
          <a:stretch/>
        </p:blipFill>
        <p:spPr>
          <a:xfrm>
            <a:off x="6151563" y="4870450"/>
            <a:ext cx="2200275" cy="3194050"/>
          </a:xfrm>
          <a:prstGeom prst="rect">
            <a:avLst/>
          </a:prstGeom>
          <a:noFill/>
          <a:ln>
            <a:noFill/>
          </a:ln>
        </p:spPr>
      </p:pic>
      <p:pic>
        <p:nvPicPr>
          <p:cNvPr id="692" name="Google Shape;692;p20"/>
          <p:cNvPicPr preferRelativeResize="0"/>
          <p:nvPr/>
        </p:nvPicPr>
        <p:blipFill rotWithShape="1">
          <a:blip r:embed="rId4">
            <a:alphaModFix/>
          </a:blip>
          <a:srcRect b="0" l="0" r="0" t="0"/>
          <a:stretch/>
        </p:blipFill>
        <p:spPr>
          <a:xfrm>
            <a:off x="6138863" y="2871788"/>
            <a:ext cx="2187575" cy="3211512"/>
          </a:xfrm>
          <a:prstGeom prst="rect">
            <a:avLst/>
          </a:prstGeom>
          <a:noFill/>
          <a:ln>
            <a:noFill/>
          </a:ln>
        </p:spPr>
      </p:pic>
      <p:sp>
        <p:nvSpPr>
          <p:cNvPr id="693" name="Google Shape;693;p20"/>
          <p:cNvSpPr/>
          <p:nvPr/>
        </p:nvSpPr>
        <p:spPr>
          <a:xfrm>
            <a:off x="5072063" y="2185988"/>
            <a:ext cx="4286250" cy="460375"/>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Реостат</a:t>
            </a:r>
            <a:endParaRPr/>
          </a:p>
        </p:txBody>
      </p:sp>
      <p:pic>
        <p:nvPicPr>
          <p:cNvPr id="694" name="Google Shape;694;p20"/>
          <p:cNvPicPr preferRelativeResize="0"/>
          <p:nvPr/>
        </p:nvPicPr>
        <p:blipFill rotWithShape="1">
          <a:blip r:embed="rId5">
            <a:alphaModFix/>
          </a:blip>
          <a:srcRect b="0" l="0" r="0" t="0"/>
          <a:stretch/>
        </p:blipFill>
        <p:spPr>
          <a:xfrm>
            <a:off x="1146175" y="4870450"/>
            <a:ext cx="2133600" cy="3206750"/>
          </a:xfrm>
          <a:prstGeom prst="rect">
            <a:avLst/>
          </a:prstGeom>
          <a:noFill/>
          <a:ln>
            <a:noFill/>
          </a:ln>
        </p:spPr>
      </p:pic>
      <p:pic>
        <p:nvPicPr>
          <p:cNvPr id="695" name="Google Shape;695;p20"/>
          <p:cNvPicPr preferRelativeResize="0"/>
          <p:nvPr/>
        </p:nvPicPr>
        <p:blipFill rotWithShape="1">
          <a:blip r:embed="rId6">
            <a:alphaModFix/>
          </a:blip>
          <a:srcRect b="0" l="0" r="0" t="0"/>
          <a:stretch/>
        </p:blipFill>
        <p:spPr>
          <a:xfrm>
            <a:off x="1146175" y="2871788"/>
            <a:ext cx="2109788" cy="31638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pic>
        <p:nvPicPr>
          <p:cNvPr id="701" name="Google Shape;701;p21"/>
          <p:cNvPicPr preferRelativeResize="0"/>
          <p:nvPr/>
        </p:nvPicPr>
        <p:blipFill rotWithShape="1">
          <a:blip r:embed="rId3">
            <a:alphaModFix/>
          </a:blip>
          <a:srcRect b="0" l="0" r="0" t="0"/>
          <a:stretch/>
        </p:blipFill>
        <p:spPr>
          <a:xfrm>
            <a:off x="1524000" y="4505325"/>
            <a:ext cx="1804988" cy="1914525"/>
          </a:xfrm>
          <a:prstGeom prst="rect">
            <a:avLst/>
          </a:prstGeom>
          <a:noFill/>
          <a:ln>
            <a:noFill/>
          </a:ln>
        </p:spPr>
      </p:pic>
      <p:sp>
        <p:nvSpPr>
          <p:cNvPr id="702" name="Google Shape;702;p21"/>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703" name="Google Shape;703;p21"/>
          <p:cNvSpPr txBox="1"/>
          <p:nvPr/>
        </p:nvSpPr>
        <p:spPr>
          <a:xfrm>
            <a:off x="706438" y="1350963"/>
            <a:ext cx="7794625"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Променливи резистори</a:t>
            </a:r>
            <a:endParaRPr/>
          </a:p>
        </p:txBody>
      </p:sp>
      <p:sp>
        <p:nvSpPr>
          <p:cNvPr id="704" name="Google Shape;704;p21"/>
          <p:cNvSpPr txBox="1"/>
          <p:nvPr/>
        </p:nvSpPr>
        <p:spPr>
          <a:xfrm>
            <a:off x="785813" y="2363788"/>
            <a:ext cx="5072062"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Потенциометър</a:t>
            </a:r>
            <a:endParaRPr/>
          </a:p>
        </p:txBody>
      </p:sp>
      <p:sp>
        <p:nvSpPr>
          <p:cNvPr id="705" name="Google Shape;705;p21"/>
          <p:cNvSpPr txBox="1"/>
          <p:nvPr/>
        </p:nvSpPr>
        <p:spPr>
          <a:xfrm>
            <a:off x="785813" y="3286125"/>
            <a:ext cx="7929562" cy="1312863"/>
          </a:xfrm>
          <a:prstGeom prst="rect">
            <a:avLst/>
          </a:prstGeom>
          <a:noFill/>
          <a:ln>
            <a:noFill/>
          </a:ln>
        </p:spPr>
        <p:txBody>
          <a:bodyPr anchorCtr="0" anchor="t" bIns="46800" lIns="90000" spcFirstLastPara="1" rIns="90000" wrap="square" tIns="46800">
            <a:spAutoFit/>
          </a:bodyPr>
          <a:lstStyle/>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Представлява променлив резистор с плъзгач, от който са напра-вени три електрически извода. </a:t>
            </a:r>
            <a:endParaRPr/>
          </a:p>
          <a:p>
            <a:pPr indent="0" lvl="0" marL="0" marR="0" rtl="0" algn="l">
              <a:spcBef>
                <a:spcPts val="0"/>
              </a:spcBef>
              <a:spcAft>
                <a:spcPts val="0"/>
              </a:spcAft>
              <a:buClr>
                <a:schemeClr val="lt1"/>
              </a:buClr>
              <a:buSzPts val="2000"/>
              <a:buFont typeface="Times New Roman"/>
              <a:buNone/>
            </a:pPr>
            <a:r>
              <a:t/>
            </a:r>
            <a:endParaRPr sz="2000">
              <a:solidFill>
                <a:srgbClr val="FFFFFF"/>
              </a:solidFill>
              <a:latin typeface="Corbel"/>
              <a:ea typeface="Corbel"/>
              <a:cs typeface="Corbel"/>
              <a:sym typeface="Corbel"/>
            </a:endParaRPr>
          </a:p>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По своята конструкция биват въглеродослойни и жични.</a:t>
            </a:r>
            <a:endParaRPr/>
          </a:p>
        </p:txBody>
      </p:sp>
      <p:sp>
        <p:nvSpPr>
          <p:cNvPr id="706" name="Google Shape;706;p21"/>
          <p:cNvSpPr/>
          <p:nvPr/>
        </p:nvSpPr>
        <p:spPr>
          <a:xfrm rot="-5400000">
            <a:off x="6553994" y="5268119"/>
            <a:ext cx="857250" cy="322262"/>
          </a:xfrm>
          <a:prstGeom prst="rect">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707" name="Google Shape;707;p21"/>
          <p:cNvCxnSpPr/>
          <p:nvPr/>
        </p:nvCxnSpPr>
        <p:spPr>
          <a:xfrm flipH="1" rot="10800000">
            <a:off x="6997700" y="4713288"/>
            <a:ext cx="1588" cy="288925"/>
          </a:xfrm>
          <a:prstGeom prst="straightConnector1">
            <a:avLst/>
          </a:prstGeom>
          <a:noFill/>
          <a:ln cap="flat" cmpd="sng" w="25550">
            <a:solidFill>
              <a:srgbClr val="FFFFFF"/>
            </a:solidFill>
            <a:prstDash val="solid"/>
            <a:miter lim="800000"/>
            <a:headEnd len="med" w="med" type="none"/>
            <a:tailEnd len="med" w="med" type="none"/>
          </a:ln>
        </p:spPr>
      </p:cxnSp>
      <p:cxnSp>
        <p:nvCxnSpPr>
          <p:cNvPr id="708" name="Google Shape;708;p21"/>
          <p:cNvCxnSpPr/>
          <p:nvPr/>
        </p:nvCxnSpPr>
        <p:spPr>
          <a:xfrm>
            <a:off x="6429375" y="5429250"/>
            <a:ext cx="430213" cy="3175"/>
          </a:xfrm>
          <a:prstGeom prst="straightConnector1">
            <a:avLst/>
          </a:prstGeom>
          <a:noFill/>
          <a:ln cap="flat" cmpd="sng" w="25550">
            <a:solidFill>
              <a:srgbClr val="FFFFFF"/>
            </a:solidFill>
            <a:prstDash val="solid"/>
            <a:miter lim="800000"/>
            <a:headEnd len="med" w="med" type="none"/>
            <a:tailEnd len="med" w="med" type="triangle"/>
          </a:ln>
        </p:spPr>
      </p:cxnSp>
      <p:cxnSp>
        <p:nvCxnSpPr>
          <p:cNvPr id="709" name="Google Shape;709;p21"/>
          <p:cNvCxnSpPr/>
          <p:nvPr/>
        </p:nvCxnSpPr>
        <p:spPr>
          <a:xfrm flipH="1" rot="10800000">
            <a:off x="7000875" y="5856288"/>
            <a:ext cx="1588" cy="288925"/>
          </a:xfrm>
          <a:prstGeom prst="straightConnector1">
            <a:avLst/>
          </a:prstGeom>
          <a:noFill/>
          <a:ln cap="flat" cmpd="sng" w="25550">
            <a:solidFill>
              <a:srgbClr val="FFFFFF"/>
            </a:solidFill>
            <a:prstDash val="solid"/>
            <a:miter lim="800000"/>
            <a:headEnd len="med" w="med" type="none"/>
            <a:tailEnd len="med" w="med" type="none"/>
          </a:ln>
        </p:spPr>
      </p:cxnSp>
      <p:sp>
        <p:nvSpPr>
          <p:cNvPr id="710" name="Google Shape;710;p21"/>
          <p:cNvSpPr/>
          <p:nvPr/>
        </p:nvSpPr>
        <p:spPr>
          <a:xfrm>
            <a:off x="6929438" y="4572000"/>
            <a:ext cx="142875" cy="142875"/>
          </a:xfrm>
          <a:prstGeom prst="ellipse">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711" name="Google Shape;711;p21"/>
          <p:cNvCxnSpPr/>
          <p:nvPr/>
        </p:nvCxnSpPr>
        <p:spPr>
          <a:xfrm flipH="1" rot="10800000">
            <a:off x="6858000" y="4498975"/>
            <a:ext cx="285750" cy="288925"/>
          </a:xfrm>
          <a:prstGeom prst="straightConnector1">
            <a:avLst/>
          </a:prstGeom>
          <a:noFill/>
          <a:ln cap="flat" cmpd="sng" w="25550">
            <a:solidFill>
              <a:srgbClr val="FFFFFF"/>
            </a:solidFill>
            <a:prstDash val="solid"/>
            <a:miter lim="800000"/>
            <a:headEnd len="med" w="med" type="none"/>
            <a:tailEnd len="med" w="med" type="none"/>
          </a:ln>
        </p:spPr>
      </p:cxnSp>
      <p:sp>
        <p:nvSpPr>
          <p:cNvPr id="712" name="Google Shape;712;p21"/>
          <p:cNvSpPr/>
          <p:nvPr/>
        </p:nvSpPr>
        <p:spPr>
          <a:xfrm>
            <a:off x="6929438" y="6143625"/>
            <a:ext cx="142875" cy="142875"/>
          </a:xfrm>
          <a:prstGeom prst="ellipse">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713" name="Google Shape;713;p21"/>
          <p:cNvCxnSpPr/>
          <p:nvPr/>
        </p:nvCxnSpPr>
        <p:spPr>
          <a:xfrm flipH="1" rot="10800000">
            <a:off x="6858000" y="6070600"/>
            <a:ext cx="285750" cy="288925"/>
          </a:xfrm>
          <a:prstGeom prst="straightConnector1">
            <a:avLst/>
          </a:prstGeom>
          <a:noFill/>
          <a:ln cap="flat" cmpd="sng" w="25550">
            <a:solidFill>
              <a:srgbClr val="FFFFFF"/>
            </a:solidFill>
            <a:prstDash val="solid"/>
            <a:miter lim="800000"/>
            <a:headEnd len="med" w="med" type="none"/>
            <a:tailEnd len="med" w="med" type="none"/>
          </a:ln>
        </p:spPr>
      </p:cxnSp>
      <p:sp>
        <p:nvSpPr>
          <p:cNvPr id="714" name="Google Shape;714;p21"/>
          <p:cNvSpPr/>
          <p:nvPr/>
        </p:nvSpPr>
        <p:spPr>
          <a:xfrm>
            <a:off x="6286500" y="5357813"/>
            <a:ext cx="142875" cy="142875"/>
          </a:xfrm>
          <a:prstGeom prst="ellipse">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715" name="Google Shape;715;p21"/>
          <p:cNvCxnSpPr/>
          <p:nvPr/>
        </p:nvCxnSpPr>
        <p:spPr>
          <a:xfrm flipH="1" rot="10800000">
            <a:off x="6215063" y="5284788"/>
            <a:ext cx="285750" cy="288925"/>
          </a:xfrm>
          <a:prstGeom prst="straightConnector1">
            <a:avLst/>
          </a:prstGeom>
          <a:noFill/>
          <a:ln cap="flat" cmpd="sng" w="25550">
            <a:solidFill>
              <a:srgbClr val="FFFFFF"/>
            </a:solidFill>
            <a:prstDash val="solid"/>
            <a:miter lim="800000"/>
            <a:headEnd len="med" w="med" type="none"/>
            <a:tailEnd len="med" w="med" type="none"/>
          </a:ln>
        </p:spPr>
      </p:cxnSp>
      <p:sp>
        <p:nvSpPr>
          <p:cNvPr id="716" name="Google Shape;716;p21"/>
          <p:cNvSpPr txBox="1"/>
          <p:nvPr/>
        </p:nvSpPr>
        <p:spPr>
          <a:xfrm>
            <a:off x="928688" y="6215063"/>
            <a:ext cx="3071812" cy="642937"/>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i="1" lang="bg-BG" sz="1800">
                <a:solidFill>
                  <a:srgbClr val="FFFFFF"/>
                </a:solidFill>
                <a:latin typeface="Corbel"/>
                <a:ea typeface="Corbel"/>
                <a:cs typeface="Corbel"/>
                <a:sym typeface="Corbel"/>
              </a:rPr>
              <a:t>въглеродослоен потенциометър</a:t>
            </a:r>
            <a:endParaRPr/>
          </a:p>
        </p:txBody>
      </p:sp>
      <p:sp>
        <p:nvSpPr>
          <p:cNvPr id="717" name="Google Shape;717;p21"/>
          <p:cNvSpPr txBox="1"/>
          <p:nvPr/>
        </p:nvSpPr>
        <p:spPr>
          <a:xfrm>
            <a:off x="5357813" y="6215063"/>
            <a:ext cx="3071812" cy="642937"/>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i="1" lang="bg-BG" sz="1800">
                <a:solidFill>
                  <a:srgbClr val="FFFFFF"/>
                </a:solidFill>
                <a:latin typeface="Corbel"/>
                <a:ea typeface="Corbel"/>
                <a:cs typeface="Corbel"/>
                <a:sym typeface="Corbel"/>
              </a:rPr>
              <a:t>означение в електронни схеми</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22"/>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724" name="Google Shape;724;p22"/>
          <p:cNvSpPr txBox="1"/>
          <p:nvPr/>
        </p:nvSpPr>
        <p:spPr>
          <a:xfrm>
            <a:off x="706438" y="1350963"/>
            <a:ext cx="7080250"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Променливи резистори</a:t>
            </a:r>
            <a:endParaRPr/>
          </a:p>
        </p:txBody>
      </p:sp>
      <p:sp>
        <p:nvSpPr>
          <p:cNvPr id="725" name="Google Shape;725;p22"/>
          <p:cNvSpPr txBox="1"/>
          <p:nvPr/>
        </p:nvSpPr>
        <p:spPr>
          <a:xfrm>
            <a:off x="785813" y="2214563"/>
            <a:ext cx="6572250"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Потенциометър</a:t>
            </a:r>
            <a:endParaRPr/>
          </a:p>
        </p:txBody>
      </p:sp>
      <p:sp>
        <p:nvSpPr>
          <p:cNvPr id="726" name="Google Shape;726;p22"/>
          <p:cNvSpPr txBox="1"/>
          <p:nvPr/>
        </p:nvSpPr>
        <p:spPr>
          <a:xfrm>
            <a:off x="785813" y="3071813"/>
            <a:ext cx="7929562" cy="1619250"/>
          </a:xfrm>
          <a:prstGeom prst="rect">
            <a:avLst/>
          </a:prstGeom>
          <a:noFill/>
          <a:ln>
            <a:noFill/>
          </a:ln>
        </p:spPr>
        <p:txBody>
          <a:bodyPr anchorCtr="0" anchor="t" bIns="46800" lIns="90000" spcFirstLastPara="1" rIns="90000" wrap="square" tIns="46800">
            <a:spAutoFit/>
          </a:bodyPr>
          <a:lstStyle/>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При въртене на оста плъзгачът се трие върху изолационна шайба, покрита с графитен съпротивителен слой. </a:t>
            </a:r>
            <a:endParaRPr/>
          </a:p>
          <a:p>
            <a:pPr indent="0" lvl="0" marL="0" marR="0" rtl="0" algn="l">
              <a:spcBef>
                <a:spcPts val="0"/>
              </a:spcBef>
              <a:spcAft>
                <a:spcPts val="0"/>
              </a:spcAft>
              <a:buClr>
                <a:schemeClr val="lt1"/>
              </a:buClr>
              <a:buSzPts val="2000"/>
              <a:buFont typeface="Times New Roman"/>
              <a:buNone/>
            </a:pPr>
            <a:r>
              <a:t/>
            </a:r>
            <a:endParaRPr sz="2000">
              <a:solidFill>
                <a:srgbClr val="FFFFFF"/>
              </a:solidFill>
              <a:latin typeface="Corbel"/>
              <a:ea typeface="Corbel"/>
              <a:cs typeface="Corbel"/>
              <a:sym typeface="Corbel"/>
            </a:endParaRPr>
          </a:p>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Забелязва се, че по същество потенциометърът е делител на на-прежение.</a:t>
            </a:r>
            <a:endParaRPr/>
          </a:p>
        </p:txBody>
      </p:sp>
      <p:pic>
        <p:nvPicPr>
          <p:cNvPr id="727" name="Google Shape;727;p22"/>
          <p:cNvPicPr preferRelativeResize="0"/>
          <p:nvPr/>
        </p:nvPicPr>
        <p:blipFill rotWithShape="1">
          <a:blip r:embed="rId3">
            <a:alphaModFix/>
          </a:blip>
          <a:srcRect b="0" l="0" r="0" t="0"/>
          <a:stretch/>
        </p:blipFill>
        <p:spPr>
          <a:xfrm>
            <a:off x="2286000" y="4714875"/>
            <a:ext cx="4968875" cy="2071688"/>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23"/>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734" name="Google Shape;734;p23"/>
          <p:cNvSpPr txBox="1"/>
          <p:nvPr/>
        </p:nvSpPr>
        <p:spPr>
          <a:xfrm>
            <a:off x="706438" y="1350963"/>
            <a:ext cx="7294562"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Променливи резистори</a:t>
            </a:r>
            <a:endParaRPr/>
          </a:p>
        </p:txBody>
      </p:sp>
      <p:sp>
        <p:nvSpPr>
          <p:cNvPr id="735" name="Google Shape;735;p23"/>
          <p:cNvSpPr txBox="1"/>
          <p:nvPr/>
        </p:nvSpPr>
        <p:spPr>
          <a:xfrm>
            <a:off x="785813" y="2214563"/>
            <a:ext cx="614362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Видове потенциометри</a:t>
            </a:r>
            <a:endParaRPr/>
          </a:p>
        </p:txBody>
      </p:sp>
      <p:sp>
        <p:nvSpPr>
          <p:cNvPr id="736" name="Google Shape;736;p23"/>
          <p:cNvSpPr txBox="1"/>
          <p:nvPr/>
        </p:nvSpPr>
        <p:spPr>
          <a:xfrm>
            <a:off x="785813" y="2928938"/>
            <a:ext cx="7929562" cy="208121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В зависимост от вида на съответствието между ъгъла на плъзгане и стойността на съпротивлението различаваме </a:t>
            </a:r>
            <a:r>
              <a:rPr b="1" lang="bg-BG" sz="2000">
                <a:solidFill>
                  <a:srgbClr val="FFFFFF"/>
                </a:solidFill>
                <a:latin typeface="Corbel"/>
                <a:ea typeface="Corbel"/>
                <a:cs typeface="Corbel"/>
                <a:sym typeface="Corbel"/>
              </a:rPr>
              <a:t>линейни</a:t>
            </a:r>
            <a:r>
              <a:rPr lang="bg-BG" sz="2000">
                <a:solidFill>
                  <a:srgbClr val="FFFFFF"/>
                </a:solidFill>
                <a:latin typeface="Corbel"/>
                <a:ea typeface="Corbel"/>
                <a:cs typeface="Corbel"/>
                <a:sym typeface="Corbel"/>
              </a:rPr>
              <a:t> и </a:t>
            </a:r>
            <a:r>
              <a:rPr b="1" lang="bg-BG" sz="2000">
                <a:solidFill>
                  <a:srgbClr val="FFFFFF"/>
                </a:solidFill>
                <a:latin typeface="Corbel"/>
                <a:ea typeface="Corbel"/>
                <a:cs typeface="Corbel"/>
                <a:sym typeface="Corbel"/>
              </a:rPr>
              <a:t>логаритмич-ни</a:t>
            </a:r>
            <a:r>
              <a:rPr lang="bg-BG" sz="2000">
                <a:solidFill>
                  <a:srgbClr val="FFFFFF"/>
                </a:solidFill>
                <a:latin typeface="Corbel"/>
                <a:ea typeface="Corbel"/>
                <a:cs typeface="Corbel"/>
                <a:sym typeface="Corbel"/>
              </a:rPr>
              <a:t> потенциометри. </a:t>
            </a:r>
            <a:endParaRPr/>
          </a:p>
          <a:p>
            <a:pPr indent="0" lvl="0" marL="0" marR="0" rtl="0" algn="l">
              <a:spcBef>
                <a:spcPts val="125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При линейните потенциометри (фиг. </a:t>
            </a:r>
            <a:r>
              <a:rPr lang="bg-BG" sz="2000">
                <a:solidFill>
                  <a:srgbClr val="FFFFFF"/>
                </a:solidFill>
                <a:latin typeface="Arial"/>
                <a:ea typeface="Arial"/>
                <a:cs typeface="Arial"/>
                <a:sym typeface="Arial"/>
              </a:rPr>
              <a:t>1</a:t>
            </a:r>
            <a:r>
              <a:rPr lang="bg-BG" sz="2000">
                <a:solidFill>
                  <a:srgbClr val="FFFFFF"/>
                </a:solidFill>
                <a:latin typeface="Corbel"/>
                <a:ea typeface="Corbel"/>
                <a:cs typeface="Corbel"/>
                <a:sym typeface="Corbel"/>
              </a:rPr>
              <a:t>) съпротивлението на различните участъци е едно и също, а при логаритмичните (фиг.</a:t>
            </a:r>
            <a:r>
              <a:rPr lang="bg-BG" sz="2000">
                <a:solidFill>
                  <a:srgbClr val="FFFFFF"/>
                </a:solidFill>
                <a:latin typeface="Arial"/>
                <a:ea typeface="Arial"/>
                <a:cs typeface="Arial"/>
                <a:sym typeface="Arial"/>
              </a:rPr>
              <a:t> 2</a:t>
            </a:r>
            <a:r>
              <a:rPr lang="bg-BG" sz="2000">
                <a:solidFill>
                  <a:srgbClr val="FFFFFF"/>
                </a:solidFill>
                <a:latin typeface="Corbel"/>
                <a:ea typeface="Corbel"/>
                <a:cs typeface="Corbel"/>
                <a:sym typeface="Corbel"/>
              </a:rPr>
              <a:t>)  е еднакво.	</a:t>
            </a:r>
            <a:endParaRPr/>
          </a:p>
        </p:txBody>
      </p:sp>
      <p:pic>
        <p:nvPicPr>
          <p:cNvPr id="737" name="Google Shape;737;p23"/>
          <p:cNvPicPr preferRelativeResize="0"/>
          <p:nvPr/>
        </p:nvPicPr>
        <p:blipFill rotWithShape="1">
          <a:blip r:embed="rId3">
            <a:alphaModFix/>
          </a:blip>
          <a:srcRect b="0" l="0" r="0" t="0"/>
          <a:stretch/>
        </p:blipFill>
        <p:spPr>
          <a:xfrm>
            <a:off x="1446213" y="5000625"/>
            <a:ext cx="1911350" cy="1489075"/>
          </a:xfrm>
          <a:prstGeom prst="rect">
            <a:avLst/>
          </a:prstGeom>
          <a:noFill/>
          <a:ln>
            <a:noFill/>
          </a:ln>
        </p:spPr>
      </p:pic>
      <p:pic>
        <p:nvPicPr>
          <p:cNvPr id="738" name="Google Shape;738;p23"/>
          <p:cNvPicPr preferRelativeResize="0"/>
          <p:nvPr/>
        </p:nvPicPr>
        <p:blipFill rotWithShape="1">
          <a:blip r:embed="rId4">
            <a:alphaModFix/>
          </a:blip>
          <a:srcRect b="0" l="0" r="0" t="0"/>
          <a:stretch/>
        </p:blipFill>
        <p:spPr>
          <a:xfrm>
            <a:off x="6143625" y="5000625"/>
            <a:ext cx="1854200" cy="1492250"/>
          </a:xfrm>
          <a:prstGeom prst="rect">
            <a:avLst/>
          </a:prstGeom>
          <a:noFill/>
          <a:ln>
            <a:noFill/>
          </a:ln>
        </p:spPr>
      </p:pic>
      <p:sp>
        <p:nvSpPr>
          <p:cNvPr id="739" name="Google Shape;739;p23"/>
          <p:cNvSpPr txBox="1"/>
          <p:nvPr/>
        </p:nvSpPr>
        <p:spPr>
          <a:xfrm>
            <a:off x="1571625" y="6500813"/>
            <a:ext cx="1643063" cy="368300"/>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lang="bg-BG" sz="1800">
                <a:solidFill>
                  <a:srgbClr val="FFFFFF"/>
                </a:solidFill>
                <a:latin typeface="Corbel"/>
                <a:ea typeface="Corbel"/>
                <a:cs typeface="Corbel"/>
                <a:sym typeface="Corbel"/>
              </a:rPr>
              <a:t>Фиг. </a:t>
            </a:r>
            <a:r>
              <a:rPr lang="bg-BG" sz="1800">
                <a:solidFill>
                  <a:srgbClr val="FFFFFF"/>
                </a:solidFill>
                <a:latin typeface="Arial"/>
                <a:ea typeface="Arial"/>
                <a:cs typeface="Arial"/>
                <a:sym typeface="Arial"/>
              </a:rPr>
              <a:t>1</a:t>
            </a:r>
            <a:endParaRPr/>
          </a:p>
        </p:txBody>
      </p:sp>
      <p:sp>
        <p:nvSpPr>
          <p:cNvPr id="740" name="Google Shape;740;p23"/>
          <p:cNvSpPr txBox="1"/>
          <p:nvPr/>
        </p:nvSpPr>
        <p:spPr>
          <a:xfrm>
            <a:off x="6286500" y="6500813"/>
            <a:ext cx="1643063" cy="368300"/>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lang="bg-BG" sz="1800">
                <a:solidFill>
                  <a:srgbClr val="FFFFFF"/>
                </a:solidFill>
                <a:latin typeface="Corbel"/>
                <a:ea typeface="Corbel"/>
                <a:cs typeface="Corbel"/>
                <a:sym typeface="Corbel"/>
              </a:rPr>
              <a:t>Фиг. </a:t>
            </a:r>
            <a:r>
              <a:rPr lang="bg-BG" sz="1800">
                <a:solidFill>
                  <a:srgbClr val="FFFFFF"/>
                </a:solidFill>
                <a:latin typeface="Arial"/>
                <a:ea typeface="Arial"/>
                <a:cs typeface="Arial"/>
                <a:sym typeface="Arial"/>
              </a:rPr>
              <a:t>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24"/>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747" name="Google Shape;747;p24"/>
          <p:cNvSpPr txBox="1"/>
          <p:nvPr/>
        </p:nvSpPr>
        <p:spPr>
          <a:xfrm>
            <a:off x="706438" y="1350963"/>
            <a:ext cx="6723062"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Променливи резистори</a:t>
            </a:r>
            <a:endParaRPr/>
          </a:p>
        </p:txBody>
      </p:sp>
      <p:sp>
        <p:nvSpPr>
          <p:cNvPr id="748" name="Google Shape;748;p24"/>
          <p:cNvSpPr txBox="1"/>
          <p:nvPr/>
        </p:nvSpPr>
        <p:spPr>
          <a:xfrm>
            <a:off x="785813" y="2214563"/>
            <a:ext cx="6929437"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Параметри на потенциометрите</a:t>
            </a:r>
            <a:endParaRPr/>
          </a:p>
        </p:txBody>
      </p:sp>
      <p:sp>
        <p:nvSpPr>
          <p:cNvPr id="749" name="Google Shape;749;p24"/>
          <p:cNvSpPr txBox="1"/>
          <p:nvPr/>
        </p:nvSpPr>
        <p:spPr>
          <a:xfrm>
            <a:off x="785813" y="2928938"/>
            <a:ext cx="7929562" cy="3878262"/>
          </a:xfrm>
          <a:prstGeom prst="rect">
            <a:avLst/>
          </a:prstGeom>
          <a:noFill/>
          <a:ln>
            <a:noFill/>
          </a:ln>
        </p:spPr>
        <p:txBody>
          <a:bodyPr anchorCtr="0" anchor="t" bIns="46800" lIns="90000" spcFirstLastPara="1" rIns="90000" wrap="square" tIns="46800">
            <a:spAutoFit/>
          </a:bodyPr>
          <a:lstStyle/>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Вида на съответствие между ъгъла на завъртане на плъзгача и стойността на съпротивлението.</a:t>
            </a:r>
            <a:endParaRPr/>
          </a:p>
          <a:p>
            <a:pPr indent="0" lvl="0" marL="0" marR="0" rtl="0" algn="l">
              <a:spcBef>
                <a:spcPts val="0"/>
              </a:spcBef>
              <a:spcAft>
                <a:spcPts val="0"/>
              </a:spcAft>
              <a:buClr>
                <a:schemeClr val="lt1"/>
              </a:buClr>
              <a:buSzPts val="2000"/>
              <a:buFont typeface="Times New Roman"/>
              <a:buNone/>
            </a:pPr>
            <a:r>
              <a:t/>
            </a:r>
            <a:endParaRPr sz="2000">
              <a:solidFill>
                <a:srgbClr val="FFFFFF"/>
              </a:solidFill>
              <a:latin typeface="Corbel"/>
              <a:ea typeface="Corbel"/>
              <a:cs typeface="Corbel"/>
              <a:sym typeface="Corbel"/>
            </a:endParaRPr>
          </a:p>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Максимално съпротивление R</a:t>
            </a:r>
            <a:r>
              <a:rPr baseline="-25000" lang="bg-BG" sz="2000">
                <a:solidFill>
                  <a:srgbClr val="FFFFFF"/>
                </a:solidFill>
                <a:latin typeface="Corbel"/>
                <a:ea typeface="Corbel"/>
                <a:cs typeface="Corbel"/>
                <a:sym typeface="Corbel"/>
              </a:rPr>
              <a:t>max </a:t>
            </a:r>
            <a:r>
              <a:rPr lang="bg-BG" sz="2000">
                <a:solidFill>
                  <a:srgbClr val="FFFFFF"/>
                </a:solidFill>
                <a:latin typeface="Corbel"/>
                <a:ea typeface="Corbel"/>
                <a:cs typeface="Corbel"/>
                <a:sym typeface="Corbel"/>
              </a:rPr>
              <a:t> и максимална разсейвана мощност P</a:t>
            </a:r>
            <a:r>
              <a:rPr baseline="-25000" lang="bg-BG" sz="2000">
                <a:solidFill>
                  <a:srgbClr val="FFFFFF"/>
                </a:solidFill>
                <a:latin typeface="Corbel"/>
                <a:ea typeface="Corbel"/>
                <a:cs typeface="Corbel"/>
                <a:sym typeface="Corbel"/>
              </a:rPr>
              <a:t>max </a:t>
            </a:r>
            <a:r>
              <a:rPr lang="bg-BG" sz="2000">
                <a:solidFill>
                  <a:srgbClr val="FFFFFF"/>
                </a:solidFill>
                <a:latin typeface="Corbel"/>
                <a:ea typeface="Corbel"/>
                <a:cs typeface="Corbel"/>
                <a:sym typeface="Corbel"/>
              </a:rPr>
              <a:t>. Тези стойности са стандартизирани, като това се отнася за въглеродослойните потенциометри. Те могат да пропускат предимно слаби токове (няколко милиампера), като техните стойности достигат до </a:t>
            </a:r>
            <a:r>
              <a:rPr lang="bg-BG" sz="2000">
                <a:solidFill>
                  <a:srgbClr val="FFFFFF"/>
                </a:solidFill>
                <a:latin typeface="Arial"/>
                <a:ea typeface="Arial"/>
                <a:cs typeface="Arial"/>
                <a:sym typeface="Arial"/>
              </a:rPr>
              <a:t>5 </a:t>
            </a:r>
            <a:r>
              <a:rPr lang="bg-BG" sz="2000">
                <a:solidFill>
                  <a:srgbClr val="FFFFFF"/>
                </a:solidFill>
                <a:latin typeface="Corbel"/>
                <a:ea typeface="Corbel"/>
                <a:cs typeface="Corbel"/>
                <a:sym typeface="Corbel"/>
              </a:rPr>
              <a:t>MΩ. </a:t>
            </a:r>
            <a:endParaRPr/>
          </a:p>
          <a:p>
            <a:pPr indent="0" lvl="0" marL="0" marR="0" rtl="0" algn="l">
              <a:spcBef>
                <a:spcPts val="0"/>
              </a:spcBef>
              <a:spcAft>
                <a:spcPts val="0"/>
              </a:spcAft>
              <a:buClr>
                <a:srgbClr val="FFFFFF"/>
              </a:buClr>
              <a:buSzPts val="2000"/>
              <a:buFont typeface="Noto Sans Symbols"/>
              <a:buNone/>
            </a:pPr>
            <a:r>
              <a:t/>
            </a:r>
            <a:endParaRPr baseline="-25000" sz="2000">
              <a:solidFill>
                <a:srgbClr val="FFFFFF"/>
              </a:solidFill>
              <a:latin typeface="Corbel"/>
              <a:ea typeface="Corbel"/>
              <a:cs typeface="Corbel"/>
              <a:sym typeface="Corbel"/>
            </a:endParaRPr>
          </a:p>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Жичните потенциометри по принцип са предназначени за по-силни токове (десетки милиапмера) и стойността им рядко надвишава </a:t>
            </a:r>
            <a:r>
              <a:rPr lang="bg-BG" sz="2000">
                <a:solidFill>
                  <a:srgbClr val="FFFFFF"/>
                </a:solidFill>
                <a:latin typeface="Arial"/>
                <a:ea typeface="Arial"/>
                <a:cs typeface="Arial"/>
                <a:sym typeface="Arial"/>
              </a:rPr>
              <a:t>50 </a:t>
            </a:r>
            <a:r>
              <a:rPr lang="bg-BG" sz="2000">
                <a:solidFill>
                  <a:srgbClr val="FFFFFF"/>
                </a:solidFill>
                <a:latin typeface="Corbel"/>
                <a:ea typeface="Corbel"/>
                <a:cs typeface="Corbel"/>
                <a:sym typeface="Corbel"/>
              </a:rPr>
              <a:t>kΩ.</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25"/>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756" name="Google Shape;756;p25"/>
          <p:cNvSpPr/>
          <p:nvPr/>
        </p:nvSpPr>
        <p:spPr>
          <a:xfrm>
            <a:off x="785813" y="3000375"/>
            <a:ext cx="7858125" cy="2014538"/>
          </a:xfrm>
          <a:prstGeom prst="rect">
            <a:avLst/>
          </a:prstGeom>
          <a:noFill/>
          <a:ln>
            <a:noFill/>
          </a:ln>
        </p:spPr>
        <p:txBody>
          <a:bodyPr anchorCtr="0" anchor="t" bIns="46800" lIns="90000" spcFirstLastPara="1" rIns="90000" wrap="square" tIns="46800">
            <a:spAutoFit/>
          </a:bodyPr>
          <a:lstStyle/>
          <a:p>
            <a:pPr indent="-114300" lvl="0" marL="0" marR="0" rtl="0" algn="l">
              <a:spcBef>
                <a:spcPts val="0"/>
              </a:spcBef>
              <a:spcAft>
                <a:spcPts val="0"/>
              </a:spcAft>
              <a:buClr>
                <a:srgbClr val="FFFFFF"/>
              </a:buClr>
              <a:buSzPts val="1800"/>
              <a:buFont typeface="Noto Sans Symbols"/>
              <a:buChar char="▪"/>
            </a:pPr>
            <a:r>
              <a:rPr lang="bg-BG" sz="1800">
                <a:solidFill>
                  <a:srgbClr val="FFFFFF"/>
                </a:solidFill>
                <a:latin typeface="Corbel"/>
                <a:ea typeface="Corbel"/>
                <a:cs typeface="Corbel"/>
                <a:sym typeface="Corbel"/>
              </a:rPr>
              <a:t>    В електрониката намират т. нар. </a:t>
            </a:r>
            <a:r>
              <a:rPr b="1" lang="bg-BG" sz="1800">
                <a:solidFill>
                  <a:srgbClr val="FFFFFF"/>
                </a:solidFill>
                <a:latin typeface="Corbel"/>
                <a:ea typeface="Corbel"/>
                <a:cs typeface="Corbel"/>
                <a:sym typeface="Corbel"/>
              </a:rPr>
              <a:t>тример-потенциометри </a:t>
            </a:r>
            <a:r>
              <a:rPr lang="bg-BG" sz="1800">
                <a:solidFill>
                  <a:srgbClr val="FFFFFF"/>
                </a:solidFill>
                <a:latin typeface="Corbel"/>
                <a:ea typeface="Corbel"/>
                <a:cs typeface="Corbel"/>
                <a:sym typeface="Corbel"/>
              </a:rPr>
              <a:t>(на фигурата по-долу). </a:t>
            </a:r>
            <a:endParaRPr/>
          </a:p>
          <a:p>
            <a:pPr indent="0" lvl="0" marL="0" marR="0" rtl="0" algn="l">
              <a:spcBef>
                <a:spcPts val="0"/>
              </a:spcBef>
              <a:spcAft>
                <a:spcPts val="0"/>
              </a:spcAft>
              <a:buClr>
                <a:schemeClr val="lt1"/>
              </a:buClr>
              <a:buSzPts val="1800"/>
              <a:buFont typeface="Times New Roman"/>
              <a:buNone/>
            </a:pPr>
            <a:r>
              <a:t/>
            </a:r>
            <a:endParaRPr b="1" sz="1800">
              <a:solidFill>
                <a:srgbClr val="FFFFFF"/>
              </a:solidFill>
              <a:latin typeface="Corbel"/>
              <a:ea typeface="Corbel"/>
              <a:cs typeface="Corbel"/>
              <a:sym typeface="Corbel"/>
            </a:endParaRPr>
          </a:p>
          <a:p>
            <a:pPr indent="-114300" lvl="0" marL="0" marR="0" rtl="0" algn="l">
              <a:spcBef>
                <a:spcPts val="0"/>
              </a:spcBef>
              <a:spcAft>
                <a:spcPts val="0"/>
              </a:spcAft>
              <a:buClr>
                <a:srgbClr val="FFFFFF"/>
              </a:buClr>
              <a:buSzPts val="1800"/>
              <a:buFont typeface="Noto Sans Symbols"/>
              <a:buChar char="▪"/>
            </a:pPr>
            <a:r>
              <a:rPr lang="bg-BG" sz="1800">
                <a:solidFill>
                  <a:srgbClr val="FFFFFF"/>
                </a:solidFill>
                <a:latin typeface="Corbel"/>
                <a:ea typeface="Corbel"/>
                <a:cs typeface="Corbel"/>
                <a:sym typeface="Corbel"/>
              </a:rPr>
              <a:t>    Предназначени са за донастройка на различни електрически вериги, което се прави в момента на производство или при ремонт. </a:t>
            </a:r>
            <a:endParaRPr/>
          </a:p>
          <a:p>
            <a:pPr indent="0" lvl="0" marL="0" marR="0" rtl="0" algn="l">
              <a:spcBef>
                <a:spcPts val="0"/>
              </a:spcBef>
              <a:spcAft>
                <a:spcPts val="0"/>
              </a:spcAft>
              <a:buClr>
                <a:srgbClr val="FFFFFF"/>
              </a:buClr>
              <a:buSzPts val="1800"/>
              <a:buFont typeface="Noto Sans Symbols"/>
              <a:buNone/>
            </a:pPr>
            <a:r>
              <a:t/>
            </a:r>
            <a:endParaRPr sz="1800">
              <a:solidFill>
                <a:srgbClr val="FFFFFF"/>
              </a:solidFill>
              <a:latin typeface="Corbel"/>
              <a:ea typeface="Corbel"/>
              <a:cs typeface="Corbel"/>
              <a:sym typeface="Corbel"/>
            </a:endParaRPr>
          </a:p>
          <a:p>
            <a:pPr indent="-114300" lvl="0" marL="0" marR="0" rtl="0" algn="l">
              <a:spcBef>
                <a:spcPts val="0"/>
              </a:spcBef>
              <a:spcAft>
                <a:spcPts val="0"/>
              </a:spcAft>
              <a:buClr>
                <a:srgbClr val="FFFFFF"/>
              </a:buClr>
              <a:buSzPts val="1800"/>
              <a:buFont typeface="Noto Sans Symbols"/>
              <a:buChar char="▪"/>
            </a:pPr>
            <a:r>
              <a:rPr lang="bg-BG" sz="1800">
                <a:solidFill>
                  <a:srgbClr val="FFFFFF"/>
                </a:solidFill>
                <a:latin typeface="Corbel"/>
                <a:ea typeface="Corbel"/>
                <a:cs typeface="Corbel"/>
                <a:sym typeface="Corbel"/>
              </a:rPr>
              <a:t>    Съпротивлението им се изменя с помощта на отвертка.</a:t>
            </a:r>
            <a:endParaRPr/>
          </a:p>
        </p:txBody>
      </p:sp>
      <p:sp>
        <p:nvSpPr>
          <p:cNvPr id="757" name="Google Shape;757;p25"/>
          <p:cNvSpPr txBox="1"/>
          <p:nvPr/>
        </p:nvSpPr>
        <p:spPr>
          <a:xfrm>
            <a:off x="706438" y="1350963"/>
            <a:ext cx="7223125"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Променливи резистори</a:t>
            </a:r>
            <a:endParaRPr/>
          </a:p>
        </p:txBody>
      </p:sp>
      <p:sp>
        <p:nvSpPr>
          <p:cNvPr id="758" name="Google Shape;758;p25"/>
          <p:cNvSpPr txBox="1"/>
          <p:nvPr/>
        </p:nvSpPr>
        <p:spPr>
          <a:xfrm>
            <a:off x="785813" y="2214563"/>
            <a:ext cx="7358062"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Тример-потенциометри</a:t>
            </a:r>
            <a:endParaRPr/>
          </a:p>
        </p:txBody>
      </p:sp>
      <p:pic>
        <p:nvPicPr>
          <p:cNvPr id="759" name="Google Shape;759;p25"/>
          <p:cNvPicPr preferRelativeResize="0"/>
          <p:nvPr/>
        </p:nvPicPr>
        <p:blipFill rotWithShape="1">
          <a:blip r:embed="rId3">
            <a:alphaModFix/>
          </a:blip>
          <a:srcRect b="0" l="0" r="0" t="0"/>
          <a:stretch/>
        </p:blipFill>
        <p:spPr>
          <a:xfrm>
            <a:off x="3121025" y="5121275"/>
            <a:ext cx="3108325" cy="1736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26"/>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766" name="Google Shape;766;p26"/>
          <p:cNvSpPr txBox="1"/>
          <p:nvPr/>
        </p:nvSpPr>
        <p:spPr>
          <a:xfrm>
            <a:off x="706438" y="1350963"/>
            <a:ext cx="6580187"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Променливи резистори</a:t>
            </a:r>
            <a:endParaRPr/>
          </a:p>
        </p:txBody>
      </p:sp>
      <p:sp>
        <p:nvSpPr>
          <p:cNvPr id="767" name="Google Shape;767;p26"/>
          <p:cNvSpPr txBox="1"/>
          <p:nvPr/>
        </p:nvSpPr>
        <p:spPr>
          <a:xfrm>
            <a:off x="785813" y="2214563"/>
            <a:ext cx="5072062"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Реостат</a:t>
            </a:r>
            <a:endParaRPr/>
          </a:p>
        </p:txBody>
      </p:sp>
      <p:sp>
        <p:nvSpPr>
          <p:cNvPr id="768" name="Google Shape;768;p26"/>
          <p:cNvSpPr txBox="1"/>
          <p:nvPr/>
        </p:nvSpPr>
        <p:spPr>
          <a:xfrm>
            <a:off x="785813" y="2786063"/>
            <a:ext cx="7929562" cy="1471612"/>
          </a:xfrm>
          <a:prstGeom prst="rect">
            <a:avLst/>
          </a:prstGeom>
          <a:noFill/>
          <a:ln>
            <a:noFill/>
          </a:ln>
        </p:spPr>
        <p:txBody>
          <a:bodyPr anchorCtr="0" anchor="t" bIns="46800" lIns="90000" spcFirstLastPara="1" rIns="90000" wrap="square" tIns="46800">
            <a:spAutoFit/>
          </a:bodyPr>
          <a:lstStyle/>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Представлява керамично тяло, върху което е навит съпротивителен проводник, по който се движи плъзгач. </a:t>
            </a:r>
            <a:endParaRPr/>
          </a:p>
          <a:p>
            <a:pPr indent="-127000" lvl="0" marL="0" marR="0" rtl="0" algn="l">
              <a:spcBef>
                <a:spcPts val="125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Резистор, чиято стойност може да се изменя в определени граници. </a:t>
            </a:r>
            <a:endParaRPr/>
          </a:p>
        </p:txBody>
      </p:sp>
      <p:pic>
        <p:nvPicPr>
          <p:cNvPr id="769" name="Google Shape;769;p26"/>
          <p:cNvPicPr preferRelativeResize="0"/>
          <p:nvPr/>
        </p:nvPicPr>
        <p:blipFill rotWithShape="1">
          <a:blip r:embed="rId3">
            <a:alphaModFix/>
          </a:blip>
          <a:srcRect b="0" l="0" r="0" t="0"/>
          <a:stretch/>
        </p:blipFill>
        <p:spPr>
          <a:xfrm>
            <a:off x="2357438" y="4183063"/>
            <a:ext cx="4851400" cy="1460500"/>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
        <p:nvSpPr>
          <p:cNvPr id="770" name="Google Shape;770;p26"/>
          <p:cNvSpPr txBox="1"/>
          <p:nvPr/>
        </p:nvSpPr>
        <p:spPr>
          <a:xfrm>
            <a:off x="857250" y="5770563"/>
            <a:ext cx="8001000" cy="1008062"/>
          </a:xfrm>
          <a:prstGeom prst="rect">
            <a:avLst/>
          </a:prstGeom>
          <a:noFill/>
          <a:ln>
            <a:noFill/>
          </a:ln>
        </p:spPr>
        <p:txBody>
          <a:bodyPr anchorCtr="0" anchor="t" bIns="46800" lIns="90000" spcFirstLastPara="1" rIns="90000" wrap="square" tIns="46800">
            <a:spAutoFit/>
          </a:bodyPr>
          <a:lstStyle/>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Ако трите края на реостата са свързани към различни точки на електрическата верига, казваме, че реостатът се използва като потенциометър.</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27"/>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777" name="Google Shape;777;p27"/>
          <p:cNvSpPr txBox="1"/>
          <p:nvPr/>
        </p:nvSpPr>
        <p:spPr>
          <a:xfrm>
            <a:off x="706438" y="1350963"/>
            <a:ext cx="7294562"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Променливи резистори</a:t>
            </a:r>
            <a:endParaRPr/>
          </a:p>
        </p:txBody>
      </p:sp>
      <p:sp>
        <p:nvSpPr>
          <p:cNvPr id="778" name="Google Shape;778;p27"/>
          <p:cNvSpPr txBox="1"/>
          <p:nvPr/>
        </p:nvSpPr>
        <p:spPr>
          <a:xfrm>
            <a:off x="785813" y="2214563"/>
            <a:ext cx="8358187"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Реостатът като променливо съпротивление</a:t>
            </a:r>
            <a:endParaRPr/>
          </a:p>
        </p:txBody>
      </p:sp>
      <p:sp>
        <p:nvSpPr>
          <p:cNvPr id="779" name="Google Shape;779;p27"/>
          <p:cNvSpPr txBox="1"/>
          <p:nvPr/>
        </p:nvSpPr>
        <p:spPr>
          <a:xfrm>
            <a:off x="785813" y="3078163"/>
            <a:ext cx="7929562" cy="10080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Когато плъзгачът е свързан към един от краищата му, реостатът е вече само променливо съпротивление, както е показано на примерите:</a:t>
            </a:r>
            <a:endParaRPr/>
          </a:p>
        </p:txBody>
      </p:sp>
      <p:pic>
        <p:nvPicPr>
          <p:cNvPr id="780" name="Google Shape;780;p27"/>
          <p:cNvPicPr preferRelativeResize="0"/>
          <p:nvPr/>
        </p:nvPicPr>
        <p:blipFill rotWithShape="1">
          <a:blip r:embed="rId3">
            <a:alphaModFix/>
          </a:blip>
          <a:srcRect b="0" l="0" r="0" t="0"/>
          <a:stretch/>
        </p:blipFill>
        <p:spPr>
          <a:xfrm>
            <a:off x="768350" y="4767263"/>
            <a:ext cx="3803650" cy="1103312"/>
          </a:xfrm>
          <a:prstGeom prst="rect">
            <a:avLst/>
          </a:prstGeom>
          <a:noFill/>
          <a:ln>
            <a:noFill/>
          </a:ln>
        </p:spPr>
      </p:pic>
      <p:pic>
        <p:nvPicPr>
          <p:cNvPr id="781" name="Google Shape;781;p27"/>
          <p:cNvPicPr preferRelativeResize="0"/>
          <p:nvPr/>
        </p:nvPicPr>
        <p:blipFill rotWithShape="1">
          <a:blip r:embed="rId4">
            <a:alphaModFix/>
          </a:blip>
          <a:srcRect b="0" l="0" r="0" t="0"/>
          <a:stretch/>
        </p:blipFill>
        <p:spPr>
          <a:xfrm>
            <a:off x="4906963" y="4779963"/>
            <a:ext cx="3810000" cy="11033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28"/>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788" name="Google Shape;788;p28"/>
          <p:cNvSpPr txBox="1"/>
          <p:nvPr/>
        </p:nvSpPr>
        <p:spPr>
          <a:xfrm>
            <a:off x="785813" y="2214563"/>
            <a:ext cx="7929562"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Основни параметри на реостата</a:t>
            </a:r>
            <a:endParaRPr/>
          </a:p>
        </p:txBody>
      </p:sp>
      <p:sp>
        <p:nvSpPr>
          <p:cNvPr id="789" name="Google Shape;789;p28"/>
          <p:cNvSpPr txBox="1"/>
          <p:nvPr/>
        </p:nvSpPr>
        <p:spPr>
          <a:xfrm>
            <a:off x="785813" y="2951163"/>
            <a:ext cx="7929562" cy="1555750"/>
          </a:xfrm>
          <a:prstGeom prst="rect">
            <a:avLst/>
          </a:prstGeom>
          <a:noFill/>
          <a:ln>
            <a:noFill/>
          </a:ln>
        </p:spPr>
        <p:txBody>
          <a:bodyPr anchorCtr="0" anchor="t" bIns="46800" lIns="90000" spcFirstLastPara="1" rIns="90000" wrap="square" tIns="46800">
            <a:spAutoFit/>
          </a:bodyPr>
          <a:lstStyle/>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Максимално съпротивление R</a:t>
            </a:r>
            <a:r>
              <a:rPr baseline="-25000" lang="bg-BG" sz="2000">
                <a:solidFill>
                  <a:srgbClr val="FFFFFF"/>
                </a:solidFill>
                <a:latin typeface="Corbel"/>
                <a:ea typeface="Corbel"/>
                <a:cs typeface="Corbel"/>
                <a:sym typeface="Corbel"/>
              </a:rPr>
              <a:t>max </a:t>
            </a:r>
            <a:r>
              <a:rPr lang="bg-BG" sz="2000">
                <a:solidFill>
                  <a:srgbClr val="FFFFFF"/>
                </a:solidFill>
                <a:latin typeface="Corbel"/>
                <a:ea typeface="Corbel"/>
                <a:cs typeface="Corbel"/>
                <a:sym typeface="Corbel"/>
              </a:rPr>
              <a:t> и максимална разсейвана мощност P</a:t>
            </a:r>
            <a:r>
              <a:rPr baseline="-25000" lang="bg-BG" sz="2000">
                <a:solidFill>
                  <a:srgbClr val="FFFFFF"/>
                </a:solidFill>
                <a:latin typeface="Corbel"/>
                <a:ea typeface="Corbel"/>
                <a:cs typeface="Corbel"/>
                <a:sym typeface="Corbel"/>
              </a:rPr>
              <a:t>max </a:t>
            </a:r>
            <a:r>
              <a:rPr lang="bg-BG" sz="2000">
                <a:solidFill>
                  <a:srgbClr val="FFFFFF"/>
                </a:solidFill>
                <a:latin typeface="Corbel"/>
                <a:ea typeface="Corbel"/>
                <a:cs typeface="Corbel"/>
                <a:sym typeface="Corbel"/>
              </a:rPr>
              <a:t>.</a:t>
            </a:r>
            <a:endParaRPr/>
          </a:p>
          <a:p>
            <a:pPr indent="-127000" lvl="0" marL="0" marR="0" rtl="0" algn="l">
              <a:spcBef>
                <a:spcPts val="125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Тези стойности обикновена са отбелязани върху корпуса на реостата.</a:t>
            </a:r>
            <a:endParaRPr/>
          </a:p>
        </p:txBody>
      </p:sp>
      <p:pic>
        <p:nvPicPr>
          <p:cNvPr id="790" name="Google Shape;790;p28"/>
          <p:cNvPicPr preferRelativeResize="0"/>
          <p:nvPr/>
        </p:nvPicPr>
        <p:blipFill rotWithShape="1">
          <a:blip r:embed="rId3">
            <a:alphaModFix/>
          </a:blip>
          <a:srcRect b="0" l="0" r="0" t="0"/>
          <a:stretch/>
        </p:blipFill>
        <p:spPr>
          <a:xfrm>
            <a:off x="3143250" y="4357688"/>
            <a:ext cx="3243263" cy="2374900"/>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
        <p:nvSpPr>
          <p:cNvPr id="791" name="Google Shape;791;p28"/>
          <p:cNvSpPr txBox="1"/>
          <p:nvPr/>
        </p:nvSpPr>
        <p:spPr>
          <a:xfrm>
            <a:off x="706438" y="1350963"/>
            <a:ext cx="8151812"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Променливи резистори</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29"/>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798" name="Google Shape;798;p29"/>
          <p:cNvSpPr txBox="1"/>
          <p:nvPr/>
        </p:nvSpPr>
        <p:spPr>
          <a:xfrm>
            <a:off x="706438" y="1350963"/>
            <a:ext cx="5794375"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SMD резистори</a:t>
            </a:r>
            <a:endParaRPr/>
          </a:p>
        </p:txBody>
      </p:sp>
      <p:sp>
        <p:nvSpPr>
          <p:cNvPr id="799" name="Google Shape;799;p29"/>
          <p:cNvSpPr/>
          <p:nvPr/>
        </p:nvSpPr>
        <p:spPr>
          <a:xfrm>
            <a:off x="785813" y="2000250"/>
            <a:ext cx="8072437" cy="2847975"/>
          </a:xfrm>
          <a:prstGeom prst="rect">
            <a:avLst/>
          </a:prstGeom>
          <a:noFill/>
          <a:ln>
            <a:noFill/>
          </a:ln>
        </p:spPr>
        <p:txBody>
          <a:bodyPr anchorCtr="0" anchor="t" bIns="46800" lIns="90000" spcFirstLastPara="1" rIns="90000" wrap="square" tIns="46800">
            <a:spAutoFit/>
          </a:bodyPr>
          <a:lstStyle/>
          <a:p>
            <a:pPr indent="-127000" lvl="0" marL="0" marR="0" rtl="0" algn="l">
              <a:lnSpc>
                <a:spcPct val="80000"/>
              </a:lnSpc>
              <a:spcBef>
                <a:spcPts val="0"/>
              </a:spcBef>
              <a:spcAft>
                <a:spcPts val="0"/>
              </a:spcAft>
              <a:buClr>
                <a:srgbClr val="FFFFFF"/>
              </a:buClr>
              <a:buSzPts val="2000"/>
              <a:buFont typeface="Noto Sans Symbols"/>
              <a:buChar char="▪"/>
            </a:pPr>
            <a:r>
              <a:rPr b="1" lang="bg-BG" sz="2000">
                <a:solidFill>
                  <a:srgbClr val="FFFFFF"/>
                </a:solidFill>
                <a:latin typeface="Corbel"/>
                <a:ea typeface="Corbel"/>
                <a:cs typeface="Corbel"/>
                <a:sym typeface="Corbel"/>
              </a:rPr>
              <a:t>    </a:t>
            </a:r>
            <a:r>
              <a:rPr lang="bg-BG" sz="2000">
                <a:solidFill>
                  <a:srgbClr val="FFFFFF"/>
                </a:solidFill>
                <a:latin typeface="Corbel"/>
                <a:ea typeface="Corbel"/>
                <a:cs typeface="Corbel"/>
                <a:sym typeface="Corbel"/>
              </a:rPr>
              <a:t>Какво означава </a:t>
            </a:r>
            <a:r>
              <a:rPr b="1" lang="bg-BG" sz="2000">
                <a:solidFill>
                  <a:srgbClr val="FFFFFF"/>
                </a:solidFill>
                <a:latin typeface="Corbel"/>
                <a:ea typeface="Corbel"/>
                <a:cs typeface="Corbel"/>
                <a:sym typeface="Corbel"/>
              </a:rPr>
              <a:t>SMD</a:t>
            </a:r>
            <a:r>
              <a:rPr lang="bg-BG" sz="2000">
                <a:solidFill>
                  <a:srgbClr val="FFFFFF"/>
                </a:solidFill>
                <a:latin typeface="Corbel"/>
                <a:ea typeface="Corbel"/>
                <a:cs typeface="Corbel"/>
                <a:sym typeface="Corbel"/>
              </a:rPr>
              <a:t>?</a:t>
            </a:r>
            <a:r>
              <a:rPr b="1" lang="bg-BG" sz="2000">
                <a:solidFill>
                  <a:srgbClr val="FFFFFF"/>
                </a:solidFill>
                <a:latin typeface="Corbel"/>
                <a:ea typeface="Corbel"/>
                <a:cs typeface="Corbel"/>
                <a:sym typeface="Corbel"/>
              </a:rPr>
              <a:t> - Surface mounted</a:t>
            </a:r>
            <a:r>
              <a:rPr lang="bg-BG" sz="2000">
                <a:solidFill>
                  <a:srgbClr val="FFFFFF"/>
                </a:solidFill>
                <a:latin typeface="Corbel"/>
                <a:ea typeface="Corbel"/>
                <a:cs typeface="Corbel"/>
                <a:sym typeface="Corbel"/>
              </a:rPr>
              <a:t> резистори.</a:t>
            </a:r>
            <a:endParaRPr/>
          </a:p>
          <a:p>
            <a:pPr indent="0" lvl="0" marL="0" marR="0" rtl="0" algn="l">
              <a:lnSpc>
                <a:spcPct val="80000"/>
              </a:lnSpc>
              <a:spcBef>
                <a:spcPts val="0"/>
              </a:spcBef>
              <a:spcAft>
                <a:spcPts val="0"/>
              </a:spcAft>
              <a:buClr>
                <a:srgbClr val="FFFFFF"/>
              </a:buClr>
              <a:buSzPts val="2000"/>
              <a:buFont typeface="Noto Sans Symbols"/>
              <a:buNone/>
            </a:pPr>
            <a:r>
              <a:t/>
            </a:r>
            <a:endParaRPr sz="2000">
              <a:solidFill>
                <a:srgbClr val="FFFFFF"/>
              </a:solidFill>
              <a:latin typeface="Corbel"/>
              <a:ea typeface="Corbel"/>
              <a:cs typeface="Corbel"/>
              <a:sym typeface="Corbel"/>
            </a:endParaRPr>
          </a:p>
          <a:p>
            <a:pPr indent="-127000" lvl="0" marL="0" marR="0" rtl="0" algn="l">
              <a:lnSpc>
                <a:spcPct val="80000"/>
              </a:lnSpc>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Върху тях е напечатан код, който представя тяхната стойност. </a:t>
            </a:r>
            <a:endParaRPr/>
          </a:p>
          <a:p>
            <a:pPr indent="0" lvl="0" marL="0" marR="0" rtl="0" algn="l">
              <a:lnSpc>
                <a:spcPct val="80000"/>
              </a:lnSpc>
              <a:spcBef>
                <a:spcPts val="0"/>
              </a:spcBef>
              <a:spcAft>
                <a:spcPts val="0"/>
              </a:spcAft>
              <a:buClr>
                <a:srgbClr val="FFFFFF"/>
              </a:buClr>
              <a:buSzPts val="2000"/>
              <a:buFont typeface="Noto Sans Symbols"/>
              <a:buNone/>
            </a:pPr>
            <a:r>
              <a:t/>
            </a:r>
            <a:endParaRPr sz="2000">
              <a:solidFill>
                <a:srgbClr val="FFFFFF"/>
              </a:solidFill>
              <a:latin typeface="Corbel"/>
              <a:ea typeface="Corbel"/>
              <a:cs typeface="Corbel"/>
              <a:sym typeface="Corbel"/>
            </a:endParaRPr>
          </a:p>
          <a:p>
            <a:pPr indent="-127000" lvl="0" marL="0" marR="0" rtl="0" algn="l">
              <a:lnSpc>
                <a:spcPct val="80000"/>
              </a:lnSpc>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Върху стандартните SMD резистори кодът е трицифрен и стойноста на резисторът се изчислява по следният начин:</a:t>
            </a:r>
            <a:endParaRPr/>
          </a:p>
          <a:p>
            <a:pPr indent="0" lvl="1" marL="457200" marR="0" rtl="0" algn="l">
              <a:lnSpc>
                <a:spcPct val="80000"/>
              </a:lnSpc>
              <a:spcBef>
                <a:spcPts val="0"/>
              </a:spcBef>
              <a:spcAft>
                <a:spcPts val="0"/>
              </a:spcAft>
              <a:buClr>
                <a:schemeClr val="lt1"/>
              </a:buClr>
              <a:buSzPts val="2000"/>
              <a:buFont typeface="Times New Roman"/>
              <a:buNone/>
            </a:pPr>
            <a:r>
              <a:t/>
            </a:r>
            <a:endParaRPr b="0" i="0" sz="2000" u="none" cap="none" strike="noStrike">
              <a:solidFill>
                <a:srgbClr val="FFFFFF"/>
              </a:solidFill>
              <a:latin typeface="Corbel"/>
              <a:ea typeface="Corbel"/>
              <a:cs typeface="Corbel"/>
              <a:sym typeface="Corbel"/>
            </a:endParaRPr>
          </a:p>
          <a:p>
            <a:pPr indent="-127000" lvl="1" marL="457200" marR="0" rtl="0" algn="l">
              <a:lnSpc>
                <a:spcPct val="80000"/>
              </a:lnSpc>
              <a:spcBef>
                <a:spcPts val="0"/>
              </a:spcBef>
              <a:spcAft>
                <a:spcPts val="0"/>
              </a:spcAft>
              <a:buClr>
                <a:srgbClr val="FFFFFF"/>
              </a:buClr>
              <a:buSzPts val="2000"/>
              <a:buFont typeface="Noto Sans Symbols"/>
              <a:buChar char="⮚"/>
            </a:pPr>
            <a:r>
              <a:rPr b="0" i="0" lang="bg-BG" sz="2000" u="none" cap="none" strike="noStrike">
                <a:solidFill>
                  <a:srgbClr val="FFFFFF"/>
                </a:solidFill>
                <a:latin typeface="Corbel"/>
                <a:ea typeface="Corbel"/>
                <a:cs typeface="Corbel"/>
                <a:sym typeface="Corbel"/>
              </a:rPr>
              <a:t>    "334"= 33 × 10,000 Ω = 330 kΩ</a:t>
            </a:r>
            <a:endParaRPr/>
          </a:p>
          <a:p>
            <a:pPr indent="-127000" lvl="1" marL="457200" marR="0" rtl="0" algn="l">
              <a:lnSpc>
                <a:spcPct val="80000"/>
              </a:lnSpc>
              <a:spcBef>
                <a:spcPts val="0"/>
              </a:spcBef>
              <a:spcAft>
                <a:spcPts val="0"/>
              </a:spcAft>
              <a:buClr>
                <a:srgbClr val="FFFFFF"/>
              </a:buClr>
              <a:buSzPts val="2000"/>
              <a:buFont typeface="Noto Sans Symbols"/>
              <a:buChar char="⮚"/>
            </a:pPr>
            <a:r>
              <a:rPr b="0" i="0" lang="bg-BG" sz="2000" u="none" cap="none" strike="noStrike">
                <a:solidFill>
                  <a:srgbClr val="FFFFFF"/>
                </a:solidFill>
                <a:latin typeface="Corbel"/>
                <a:ea typeface="Corbel"/>
                <a:cs typeface="Corbel"/>
                <a:sym typeface="Corbel"/>
              </a:rPr>
              <a:t>    "222"= 22 × 100 Ω = 2.2 kΩ</a:t>
            </a:r>
            <a:endParaRPr/>
          </a:p>
          <a:p>
            <a:pPr indent="-127000" lvl="1" marL="457200" marR="0" rtl="0" algn="l">
              <a:lnSpc>
                <a:spcPct val="80000"/>
              </a:lnSpc>
              <a:spcBef>
                <a:spcPts val="0"/>
              </a:spcBef>
              <a:spcAft>
                <a:spcPts val="0"/>
              </a:spcAft>
              <a:buClr>
                <a:srgbClr val="FFFFFF"/>
              </a:buClr>
              <a:buSzPts val="2000"/>
              <a:buFont typeface="Noto Sans Symbols"/>
              <a:buChar char="⮚"/>
            </a:pPr>
            <a:r>
              <a:rPr b="0" i="0" lang="bg-BG" sz="2000" u="none" cap="none" strike="noStrike">
                <a:solidFill>
                  <a:srgbClr val="FFFFFF"/>
                </a:solidFill>
                <a:latin typeface="Corbel"/>
                <a:ea typeface="Corbel"/>
                <a:cs typeface="Corbel"/>
                <a:sym typeface="Corbel"/>
              </a:rPr>
              <a:t>    "473"= 47 × 1,000 Ω = 47 kΩ</a:t>
            </a:r>
            <a:endParaRPr/>
          </a:p>
          <a:p>
            <a:pPr indent="-127000" lvl="1" marL="457200" marR="0" rtl="0" algn="l">
              <a:lnSpc>
                <a:spcPct val="80000"/>
              </a:lnSpc>
              <a:spcBef>
                <a:spcPts val="0"/>
              </a:spcBef>
              <a:spcAft>
                <a:spcPts val="0"/>
              </a:spcAft>
              <a:buClr>
                <a:srgbClr val="FFFFFF"/>
              </a:buClr>
              <a:buSzPts val="2000"/>
              <a:buFont typeface="Noto Sans Symbols"/>
              <a:buChar char="⮚"/>
            </a:pPr>
            <a:r>
              <a:rPr b="0" i="0" lang="bg-BG" sz="2000" u="none" cap="none" strike="noStrike">
                <a:solidFill>
                  <a:srgbClr val="FFFFFF"/>
                </a:solidFill>
                <a:latin typeface="Corbel"/>
                <a:ea typeface="Corbel"/>
                <a:cs typeface="Corbel"/>
                <a:sym typeface="Corbel"/>
              </a:rPr>
              <a:t>    "105"= 10 × 100,000 Ω = 1 МΩ</a:t>
            </a:r>
            <a:endParaRPr/>
          </a:p>
        </p:txBody>
      </p:sp>
      <p:pic>
        <p:nvPicPr>
          <p:cNvPr id="800" name="Google Shape;800;p29"/>
          <p:cNvPicPr preferRelativeResize="0"/>
          <p:nvPr/>
        </p:nvPicPr>
        <p:blipFill rotWithShape="1">
          <a:blip r:embed="rId3">
            <a:alphaModFix/>
          </a:blip>
          <a:srcRect b="0" l="0" r="0" t="0"/>
          <a:stretch/>
        </p:blipFill>
        <p:spPr>
          <a:xfrm>
            <a:off x="3621088" y="5008563"/>
            <a:ext cx="2093912" cy="177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
          <p:cNvSpPr txBox="1"/>
          <p:nvPr/>
        </p:nvSpPr>
        <p:spPr>
          <a:xfrm>
            <a:off x="857250" y="1500188"/>
            <a:ext cx="7772400" cy="4572000"/>
          </a:xfrm>
          <a:prstGeom prst="rect">
            <a:avLst/>
          </a:prstGeom>
          <a:noFill/>
          <a:ln>
            <a:noFill/>
          </a:ln>
        </p:spPr>
        <p:txBody>
          <a:bodyPr anchorCtr="0" anchor="t" bIns="46800" lIns="90000" spcFirstLastPara="1" rIns="90000" wrap="square" tIns="46800">
            <a:noAutofit/>
          </a:bodyPr>
          <a:lstStyle/>
          <a:p>
            <a:pPr indent="-342900" lvl="0" marL="409575" marR="0" rtl="0" algn="l">
              <a:spcBef>
                <a:spcPts val="0"/>
              </a:spcBef>
              <a:spcAft>
                <a:spcPts val="0"/>
              </a:spcAft>
              <a:buClr>
                <a:srgbClr val="D6ECFF"/>
              </a:buClr>
              <a:buSzPts val="2850"/>
              <a:buFont typeface="Noto Sans Symbols"/>
              <a:buChar char="▪"/>
            </a:pPr>
            <a:r>
              <a:rPr b="0" i="0" lang="bg-BG" sz="3000" u="none" cap="none" strike="noStrike">
                <a:solidFill>
                  <a:srgbClr val="FFFFFF"/>
                </a:solidFill>
                <a:latin typeface="Corbel"/>
                <a:ea typeface="Corbel"/>
                <a:cs typeface="Corbel"/>
                <a:sym typeface="Corbel"/>
              </a:rPr>
              <a:t>Резисторите и кондензаторите -   пасивни градивни елементи.</a:t>
            </a:r>
            <a:endParaRPr/>
          </a:p>
          <a:p>
            <a:pPr indent="-342900" lvl="0" marL="409575" marR="0" rtl="0" algn="l">
              <a:spcBef>
                <a:spcPts val="700"/>
              </a:spcBef>
              <a:spcAft>
                <a:spcPts val="0"/>
              </a:spcAft>
              <a:buClr>
                <a:schemeClr val="lt1"/>
              </a:buClr>
              <a:buSzPts val="2850"/>
              <a:buFont typeface="Times New Roman"/>
              <a:buNone/>
            </a:pPr>
            <a:r>
              <a:t/>
            </a:r>
            <a:endParaRPr b="0" i="0" sz="3000" u="none" cap="none" strike="noStrike">
              <a:solidFill>
                <a:srgbClr val="FFFFFF"/>
              </a:solidFill>
              <a:latin typeface="Corbel"/>
              <a:ea typeface="Corbel"/>
              <a:cs typeface="Corbel"/>
              <a:sym typeface="Corbel"/>
            </a:endParaRPr>
          </a:p>
          <a:p>
            <a:pPr indent="-342900" lvl="0" marL="409575" marR="0" rtl="0" algn="l">
              <a:spcBef>
                <a:spcPts val="700"/>
              </a:spcBef>
              <a:spcAft>
                <a:spcPts val="0"/>
              </a:spcAft>
              <a:buClr>
                <a:srgbClr val="D6ECFF"/>
              </a:buClr>
              <a:buSzPts val="2850"/>
              <a:buFont typeface="Noto Sans Symbols"/>
              <a:buChar char="▪"/>
            </a:pPr>
            <a:r>
              <a:rPr b="0" i="0" lang="bg-BG" sz="3000" u="none" cap="none" strike="noStrike">
                <a:solidFill>
                  <a:srgbClr val="FFFFFF"/>
                </a:solidFill>
                <a:latin typeface="Corbel"/>
                <a:ea typeface="Corbel"/>
                <a:cs typeface="Corbel"/>
                <a:sym typeface="Corbel"/>
              </a:rPr>
              <a:t>Широк обхват на приложение в електрониката.</a:t>
            </a:r>
            <a:endParaRPr/>
          </a:p>
          <a:p>
            <a:pPr indent="-342900" lvl="0" marL="409575" marR="0" rtl="0" algn="l">
              <a:spcBef>
                <a:spcPts val="700"/>
              </a:spcBef>
              <a:spcAft>
                <a:spcPts val="0"/>
              </a:spcAft>
              <a:buClr>
                <a:schemeClr val="lt1"/>
              </a:buClr>
              <a:buSzPts val="2850"/>
              <a:buFont typeface="Times New Roman"/>
              <a:buNone/>
            </a:pPr>
            <a:r>
              <a:t/>
            </a:r>
            <a:endParaRPr b="0" i="0" sz="3000" u="none" cap="none" strike="noStrike">
              <a:solidFill>
                <a:srgbClr val="FFFFFF"/>
              </a:solidFill>
              <a:latin typeface="Corbel"/>
              <a:ea typeface="Corbel"/>
              <a:cs typeface="Corbel"/>
              <a:sym typeface="Corbel"/>
            </a:endParaRPr>
          </a:p>
          <a:p>
            <a:pPr indent="-342900" lvl="0" marL="409575" marR="0" rtl="0" algn="l">
              <a:spcBef>
                <a:spcPts val="700"/>
              </a:spcBef>
              <a:spcAft>
                <a:spcPts val="0"/>
              </a:spcAft>
              <a:buClr>
                <a:srgbClr val="D6ECFF"/>
              </a:buClr>
              <a:buSzPts val="2850"/>
              <a:buFont typeface="Noto Sans Symbols"/>
              <a:buChar char="▪"/>
            </a:pPr>
            <a:r>
              <a:rPr b="0" i="0" lang="bg-BG" sz="3000" u="none" cap="none" strike="noStrike">
                <a:solidFill>
                  <a:srgbClr val="FFFFFF"/>
                </a:solidFill>
                <a:latin typeface="Corbel"/>
                <a:ea typeface="Corbel"/>
                <a:cs typeface="Corbel"/>
                <a:sym typeface="Corbel"/>
              </a:rPr>
              <a:t>Намират място практически във всяко съвременно устройство.</a:t>
            </a:r>
            <a:endParaRPr/>
          </a:p>
        </p:txBody>
      </p:sp>
      <p:sp>
        <p:nvSpPr>
          <p:cNvPr id="412" name="Google Shape;412;p3"/>
          <p:cNvSpPr txBox="1"/>
          <p:nvPr/>
        </p:nvSpPr>
        <p:spPr>
          <a:xfrm>
            <a:off x="857250" y="285750"/>
            <a:ext cx="7772400" cy="9144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C1EEFF"/>
              </a:buClr>
              <a:buSzPts val="4000"/>
              <a:buFont typeface="Times New Roman"/>
              <a:buNone/>
            </a:pPr>
            <a:r>
              <a:rPr b="0" i="0" lang="bg-BG" sz="4000" u="none" cap="none" strike="noStrike">
                <a:solidFill>
                  <a:srgbClr val="C1EEFF"/>
                </a:solidFill>
                <a:latin typeface="Consolas"/>
                <a:ea typeface="Consolas"/>
                <a:cs typeface="Consolas"/>
                <a:sym typeface="Consolas"/>
              </a:rPr>
              <a:t>Увод</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30"/>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807" name="Google Shape;807;p30"/>
          <p:cNvSpPr txBox="1"/>
          <p:nvPr/>
        </p:nvSpPr>
        <p:spPr>
          <a:xfrm>
            <a:off x="706438" y="1350963"/>
            <a:ext cx="5580062"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Цветно кодиране</a:t>
            </a:r>
            <a:endParaRPr/>
          </a:p>
        </p:txBody>
      </p:sp>
      <p:sp>
        <p:nvSpPr>
          <p:cNvPr id="808" name="Google Shape;808;p30"/>
          <p:cNvSpPr/>
          <p:nvPr/>
        </p:nvSpPr>
        <p:spPr>
          <a:xfrm>
            <a:off x="785813" y="2000250"/>
            <a:ext cx="7858125" cy="10080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При миниатюрните по размер резистори се въвежда цветен код за означаване на стойностите им, като значението за цветовете се дава в таблици.</a:t>
            </a:r>
            <a:endParaRPr/>
          </a:p>
        </p:txBody>
      </p:sp>
      <p:pic>
        <p:nvPicPr>
          <p:cNvPr id="809" name="Google Shape;809;p30"/>
          <p:cNvPicPr preferRelativeResize="0"/>
          <p:nvPr/>
        </p:nvPicPr>
        <p:blipFill rotWithShape="1">
          <a:blip r:embed="rId3">
            <a:alphaModFix/>
          </a:blip>
          <a:srcRect b="0" l="0" r="0" t="0"/>
          <a:stretch/>
        </p:blipFill>
        <p:spPr>
          <a:xfrm>
            <a:off x="3121025" y="2779713"/>
            <a:ext cx="3121025" cy="3925887"/>
          </a:xfrm>
          <a:prstGeom prst="rect">
            <a:avLst/>
          </a:prstGeom>
          <a:noFill/>
          <a:ln>
            <a:noFill/>
          </a:ln>
        </p:spPr>
      </p:pic>
      <p:sp>
        <p:nvSpPr>
          <p:cNvPr id="810" name="Google Shape;810;p30"/>
          <p:cNvSpPr/>
          <p:nvPr/>
        </p:nvSpPr>
        <p:spPr>
          <a:xfrm>
            <a:off x="857250" y="4857750"/>
            <a:ext cx="7858125" cy="2081213"/>
          </a:xfrm>
          <a:prstGeom prst="rect">
            <a:avLst/>
          </a:prstGeom>
          <a:noFill/>
          <a:ln>
            <a:noFill/>
          </a:ln>
        </p:spPr>
        <p:txBody>
          <a:bodyPr anchorCtr="0" anchor="t" bIns="46800" lIns="90000" spcFirstLastPara="1" rIns="90000" wrap="square" tIns="46800">
            <a:spAutoFit/>
          </a:bodyPr>
          <a:lstStyle/>
          <a:p>
            <a:pPr indent="-127000" lvl="0" marL="0" marR="0" rtl="0" algn="l">
              <a:spcBef>
                <a:spcPts val="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Цветът на пръстен </a:t>
            </a:r>
            <a:r>
              <a:rPr lang="bg-BG" sz="2000">
                <a:solidFill>
                  <a:srgbClr val="FFFFFF"/>
                </a:solidFill>
                <a:latin typeface="Arial"/>
                <a:ea typeface="Arial"/>
                <a:cs typeface="Arial"/>
                <a:sym typeface="Arial"/>
              </a:rPr>
              <a:t>1</a:t>
            </a:r>
            <a:r>
              <a:rPr lang="bg-BG" sz="2000">
                <a:solidFill>
                  <a:srgbClr val="FFFFFF"/>
                </a:solidFill>
                <a:latin typeface="Corbel"/>
                <a:ea typeface="Corbel"/>
                <a:cs typeface="Corbel"/>
                <a:sym typeface="Corbel"/>
              </a:rPr>
              <a:t> показва първата цифра от стойността на резистора; цветът на пръстен </a:t>
            </a:r>
            <a:r>
              <a:rPr lang="bg-BG" sz="2000">
                <a:solidFill>
                  <a:srgbClr val="FFFFFF"/>
                </a:solidFill>
                <a:latin typeface="Arial"/>
                <a:ea typeface="Arial"/>
                <a:cs typeface="Arial"/>
                <a:sym typeface="Arial"/>
              </a:rPr>
              <a:t>2</a:t>
            </a:r>
            <a:r>
              <a:rPr lang="bg-BG" sz="2000">
                <a:solidFill>
                  <a:srgbClr val="FFFFFF"/>
                </a:solidFill>
                <a:latin typeface="Corbel"/>
                <a:ea typeface="Corbel"/>
                <a:cs typeface="Corbel"/>
                <a:sym typeface="Corbel"/>
              </a:rPr>
              <a:t> – втората цифра; на пръстен </a:t>
            </a:r>
            <a:r>
              <a:rPr lang="bg-BG" sz="2000">
                <a:solidFill>
                  <a:srgbClr val="FFFFFF"/>
                </a:solidFill>
                <a:latin typeface="Arial"/>
                <a:ea typeface="Arial"/>
                <a:cs typeface="Arial"/>
                <a:sym typeface="Arial"/>
              </a:rPr>
              <a:t>3</a:t>
            </a:r>
            <a:r>
              <a:rPr lang="bg-BG" sz="2000">
                <a:solidFill>
                  <a:srgbClr val="FFFFFF"/>
                </a:solidFill>
                <a:latin typeface="Corbel"/>
                <a:ea typeface="Corbel"/>
                <a:cs typeface="Corbel"/>
                <a:sym typeface="Corbel"/>
              </a:rPr>
              <a:t> – броят на нулите след първите </a:t>
            </a:r>
            <a:r>
              <a:rPr lang="bg-BG" sz="2000">
                <a:solidFill>
                  <a:srgbClr val="FFFFFF"/>
                </a:solidFill>
                <a:latin typeface="Arial"/>
                <a:ea typeface="Arial"/>
                <a:cs typeface="Arial"/>
                <a:sym typeface="Arial"/>
              </a:rPr>
              <a:t>2</a:t>
            </a:r>
            <a:r>
              <a:rPr lang="bg-BG" sz="2000">
                <a:solidFill>
                  <a:srgbClr val="FFFFFF"/>
                </a:solidFill>
                <a:latin typeface="Corbel"/>
                <a:ea typeface="Corbel"/>
                <a:cs typeface="Corbel"/>
                <a:sym typeface="Corbel"/>
              </a:rPr>
              <a:t> цифри; на пръстен </a:t>
            </a:r>
            <a:r>
              <a:rPr lang="bg-BG" sz="2000">
                <a:solidFill>
                  <a:srgbClr val="FFFFFF"/>
                </a:solidFill>
                <a:latin typeface="Arial"/>
                <a:ea typeface="Arial"/>
                <a:cs typeface="Arial"/>
                <a:sym typeface="Arial"/>
              </a:rPr>
              <a:t>4</a:t>
            </a:r>
            <a:r>
              <a:rPr lang="bg-BG" sz="2000">
                <a:solidFill>
                  <a:srgbClr val="FFFFFF"/>
                </a:solidFill>
                <a:latin typeface="Corbel"/>
                <a:ea typeface="Corbel"/>
                <a:cs typeface="Corbel"/>
                <a:sym typeface="Corbel"/>
              </a:rPr>
              <a:t> – дава толеранса.</a:t>
            </a:r>
            <a:endParaRPr/>
          </a:p>
          <a:p>
            <a:pPr indent="-127000" lvl="0" marL="0" marR="0" rtl="0" algn="l">
              <a:spcBef>
                <a:spcPts val="125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За правилното разчитане на цветните кодове пръстените трябва да са ориентирани в лявата част на елемента.</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31"/>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817" name="Google Shape;817;p31"/>
          <p:cNvSpPr txBox="1"/>
          <p:nvPr/>
        </p:nvSpPr>
        <p:spPr>
          <a:xfrm>
            <a:off x="706438" y="1285875"/>
            <a:ext cx="4579937"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Цветно кодиране</a:t>
            </a:r>
            <a:endParaRPr/>
          </a:p>
        </p:txBody>
      </p:sp>
      <p:pic>
        <p:nvPicPr>
          <p:cNvPr id="818" name="Google Shape;818;p31"/>
          <p:cNvPicPr preferRelativeResize="0"/>
          <p:nvPr/>
        </p:nvPicPr>
        <p:blipFill rotWithShape="1">
          <a:blip r:embed="rId3">
            <a:alphaModFix/>
          </a:blip>
          <a:srcRect b="0" l="0" r="0" t="0"/>
          <a:stretch/>
        </p:blipFill>
        <p:spPr>
          <a:xfrm>
            <a:off x="3316288" y="1714500"/>
            <a:ext cx="2376487" cy="868363"/>
          </a:xfrm>
          <a:prstGeom prst="rect">
            <a:avLst/>
          </a:prstGeom>
          <a:noFill/>
          <a:ln>
            <a:noFill/>
          </a:ln>
        </p:spPr>
      </p:pic>
      <p:graphicFrame>
        <p:nvGraphicFramePr>
          <p:cNvPr id="819" name="Google Shape;819;p31"/>
          <p:cNvGraphicFramePr/>
          <p:nvPr/>
        </p:nvGraphicFramePr>
        <p:xfrm>
          <a:off x="1011238" y="3081338"/>
          <a:ext cx="3000000" cy="3000000"/>
        </p:xfrm>
        <a:graphic>
          <a:graphicData uri="http://schemas.openxmlformats.org/drawingml/2006/table">
            <a:tbl>
              <a:tblPr>
                <a:noFill/>
                <a:tableStyleId>{D644022A-D418-4DF8-8542-0700DAD05612}</a:tableStyleId>
              </a:tblPr>
              <a:tblGrid>
                <a:gridCol w="1135050"/>
                <a:gridCol w="1601800"/>
                <a:gridCol w="1514475"/>
                <a:gridCol w="1741475"/>
                <a:gridCol w="1498600"/>
              </a:tblGrid>
              <a:tr h="246075">
                <a:tc>
                  <a:txBody>
                    <a:bodyPr/>
                    <a:lstStyle/>
                    <a:p>
                      <a:pPr indent="0" lvl="0" marL="0" marR="0" rtl="0" algn="ctr">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Цвят</a:t>
                      </a:r>
                      <a:endParaRPr/>
                    </a:p>
                  </a:txBody>
                  <a:tcPr marT="55625"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Първа цифра</a:t>
                      </a:r>
                      <a:endParaRPr/>
                    </a:p>
                  </a:txBody>
                  <a:tcPr marT="5562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Втора цифра</a:t>
                      </a:r>
                      <a:endParaRPr/>
                    </a:p>
                  </a:txBody>
                  <a:tcPr marT="5562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Брой нули</a:t>
                      </a:r>
                      <a:endParaRPr/>
                    </a:p>
                  </a:txBody>
                  <a:tcPr marT="5562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Толеранс</a:t>
                      </a:r>
                      <a:endParaRPr/>
                    </a:p>
                  </a:txBody>
                  <a:tcPr marT="55625"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76225">
                <a:tc>
                  <a:txBody>
                    <a:bodyPr/>
                    <a:lstStyle/>
                    <a:p>
                      <a:pPr indent="0" lvl="0" marL="0" marR="0" rtl="0" algn="l">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Черен</a:t>
                      </a:r>
                      <a:endParaRPr/>
                    </a:p>
                  </a:txBody>
                  <a:tcPr marT="55625"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0000"/>
                    </a:solidFill>
                  </a:tcPr>
                </a:tc>
                <a:tc>
                  <a:txBody>
                    <a:bodyPr/>
                    <a:lstStyle/>
                    <a:p>
                      <a:pPr indent="0" lvl="0" marL="0" marR="0" rtl="0" algn="l">
                        <a:lnSpc>
                          <a:spcPct val="93000"/>
                        </a:lnSpc>
                        <a:spcBef>
                          <a:spcPts val="0"/>
                        </a:spcBef>
                        <a:spcAft>
                          <a:spcPts val="0"/>
                        </a:spcAft>
                        <a:buClr>
                          <a:srgbClr val="000000"/>
                        </a:buClr>
                        <a:buSzPts val="1200"/>
                        <a:buFont typeface="Arial"/>
                        <a:buNone/>
                      </a:pPr>
                      <a:r>
                        <a:rPr b="0" i="0" lang="bg-BG" sz="1200" u="none" cap="none" strike="noStrike">
                          <a:solidFill>
                            <a:srgbClr val="000000"/>
                          </a:solidFill>
                          <a:latin typeface="Arial"/>
                          <a:ea typeface="Arial"/>
                          <a:cs typeface="Arial"/>
                          <a:sym typeface="Arial"/>
                        </a:rPr>
                        <a:t>0</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6ECFF"/>
                    </a:solidFill>
                  </a:tcPr>
                </a:tc>
                <a:tc>
                  <a:txBody>
                    <a:bodyPr/>
                    <a:lstStyle/>
                    <a:p>
                      <a:pPr indent="0" lvl="0" marL="0" marR="0" rtl="0" algn="l">
                        <a:lnSpc>
                          <a:spcPct val="93000"/>
                        </a:lnSpc>
                        <a:spcBef>
                          <a:spcPts val="0"/>
                        </a:spcBef>
                        <a:spcAft>
                          <a:spcPts val="0"/>
                        </a:spcAft>
                        <a:buClr>
                          <a:srgbClr val="000000"/>
                        </a:buClr>
                        <a:buSzPts val="1200"/>
                        <a:buFont typeface="Arial"/>
                        <a:buNone/>
                      </a:pPr>
                      <a:r>
                        <a:rPr b="0" i="0" lang="bg-BG" sz="1200" u="none" cap="none" strike="noStrike">
                          <a:solidFill>
                            <a:srgbClr val="000000"/>
                          </a:solidFill>
                          <a:latin typeface="Arial"/>
                          <a:ea typeface="Arial"/>
                          <a:cs typeface="Arial"/>
                          <a:sym typeface="Arial"/>
                        </a:rPr>
                        <a:t>0</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6ECFF"/>
                    </a:solidFill>
                  </a:tcPr>
                </a:tc>
                <a:tc>
                  <a:txBody>
                    <a:bodyPr/>
                    <a:lstStyle/>
                    <a:p>
                      <a:pPr indent="0" lvl="0" marL="0" marR="0" rtl="0" algn="l">
                        <a:lnSpc>
                          <a:spcPct val="93000"/>
                        </a:lnSpc>
                        <a:spcBef>
                          <a:spcPts val="0"/>
                        </a:spcBef>
                        <a:spcAft>
                          <a:spcPts val="0"/>
                        </a:spcAft>
                        <a:buClr>
                          <a:srgbClr val="000000"/>
                        </a:buClr>
                        <a:buSzPts val="1200"/>
                        <a:buFont typeface="Arial"/>
                        <a:buNone/>
                      </a:pPr>
                      <a:r>
                        <a:rPr b="0" i="0" lang="bg-BG" sz="1200" u="none" cap="none" strike="noStrike">
                          <a:solidFill>
                            <a:srgbClr val="000000"/>
                          </a:solidFill>
                          <a:latin typeface="Arial"/>
                          <a:ea typeface="Arial"/>
                          <a:cs typeface="Arial"/>
                          <a:sym typeface="Arial"/>
                        </a:rPr>
                        <a:t>0</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6ECFF"/>
                    </a:solidFill>
                  </a:tcPr>
                </a:tc>
                <a:tc>
                  <a:txBody>
                    <a:bodyPr/>
                    <a:lstStyle/>
                    <a:p>
                      <a:pPr indent="0" lvl="0" marL="0" marR="0" rtl="0" algn="l">
                        <a:lnSpc>
                          <a:spcPct val="93000"/>
                        </a:lnSpc>
                        <a:spcBef>
                          <a:spcPts val="0"/>
                        </a:spcBef>
                        <a:spcAft>
                          <a:spcPts val="0"/>
                        </a:spcAft>
                        <a:buClr>
                          <a:schemeClr val="dk1"/>
                        </a:buClr>
                        <a:buSzPts val="1200"/>
                        <a:buFont typeface="Corbel"/>
                        <a:buNone/>
                      </a:pPr>
                      <a:r>
                        <a:t/>
                      </a:r>
                      <a:endParaRPr b="0" i="0" sz="1200" u="none" cap="none" strike="noStrike">
                        <a:solidFill>
                          <a:srgbClr val="FFFFFF"/>
                        </a:solidFill>
                        <a:latin typeface="Arial"/>
                        <a:ea typeface="Arial"/>
                        <a:cs typeface="Arial"/>
                        <a:sym typeface="Arial"/>
                      </a:endParaRPr>
                    </a:p>
                  </a:txBody>
                  <a:tcPr marT="57375"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6ECFF"/>
                    </a:solidFill>
                  </a:tcPr>
                </a:tc>
              </a:tr>
              <a:tr h="276225">
                <a:tc>
                  <a:txBody>
                    <a:bodyPr/>
                    <a:lstStyle/>
                    <a:p>
                      <a:pPr indent="0" lvl="0" marL="0" marR="0" rtl="0" algn="l">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Кафяв</a:t>
                      </a:r>
                      <a:endParaRPr/>
                    </a:p>
                  </a:txBody>
                  <a:tcPr marT="55625"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3300"/>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1</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3300"/>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1</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3300"/>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1</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3300"/>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 1%</a:t>
                      </a:r>
                      <a:endParaRPr/>
                    </a:p>
                  </a:txBody>
                  <a:tcPr marT="57375"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3300"/>
                    </a:solidFill>
                  </a:tcPr>
                </a:tc>
              </a:tr>
              <a:tr h="276225">
                <a:tc>
                  <a:txBody>
                    <a:bodyPr/>
                    <a:lstStyle/>
                    <a:p>
                      <a:pPr indent="0" lvl="0" marL="0" marR="0" rtl="0" algn="l">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Червен</a:t>
                      </a:r>
                      <a:endParaRPr/>
                    </a:p>
                  </a:txBody>
                  <a:tcPr marT="55625"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0000"/>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2</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0000"/>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2</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0000"/>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2</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0000"/>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 2%</a:t>
                      </a:r>
                      <a:endParaRPr/>
                    </a:p>
                  </a:txBody>
                  <a:tcPr marT="57375"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0000"/>
                    </a:solidFill>
                  </a:tcPr>
                </a:tc>
              </a:tr>
              <a:tr h="276225">
                <a:tc>
                  <a:txBody>
                    <a:bodyPr/>
                    <a:lstStyle/>
                    <a:p>
                      <a:pPr indent="0" lvl="0" marL="0" marR="0" rtl="0" algn="l">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Оранжев</a:t>
                      </a:r>
                      <a:endParaRPr/>
                    </a:p>
                  </a:txBody>
                  <a:tcPr marT="55625"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00"/>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3</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00"/>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3</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00"/>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3 = KΩ</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00"/>
                    </a:solidFill>
                  </a:tcPr>
                </a:tc>
                <a:tc>
                  <a:txBody>
                    <a:bodyPr/>
                    <a:lstStyle/>
                    <a:p>
                      <a:pPr indent="0" lvl="0" marL="0" marR="0" rtl="0" algn="l">
                        <a:lnSpc>
                          <a:spcPct val="93000"/>
                        </a:lnSpc>
                        <a:spcBef>
                          <a:spcPts val="0"/>
                        </a:spcBef>
                        <a:spcAft>
                          <a:spcPts val="0"/>
                        </a:spcAft>
                        <a:buClr>
                          <a:schemeClr val="dk1"/>
                        </a:buClr>
                        <a:buSzPts val="1200"/>
                        <a:buFont typeface="Corbel"/>
                        <a:buNone/>
                      </a:pPr>
                      <a:r>
                        <a:t/>
                      </a:r>
                      <a:endParaRPr b="0" i="0" sz="1200" u="none" cap="none" strike="noStrike">
                        <a:solidFill>
                          <a:srgbClr val="FFFFFF"/>
                        </a:solidFill>
                        <a:latin typeface="Arial"/>
                        <a:ea typeface="Arial"/>
                        <a:cs typeface="Arial"/>
                        <a:sym typeface="Arial"/>
                      </a:endParaRPr>
                    </a:p>
                  </a:txBody>
                  <a:tcPr marT="57375"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00"/>
                    </a:solidFill>
                  </a:tcPr>
                </a:tc>
              </a:tr>
              <a:tr h="276225">
                <a:tc>
                  <a:txBody>
                    <a:bodyPr/>
                    <a:lstStyle/>
                    <a:p>
                      <a:pPr indent="0" lvl="0" marL="0" marR="0" rtl="0" algn="l">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Жълт</a:t>
                      </a:r>
                      <a:endParaRPr/>
                    </a:p>
                  </a:txBody>
                  <a:tcPr marT="55625"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00"/>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4</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00"/>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4</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00"/>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4</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00"/>
                    </a:solidFill>
                  </a:tcPr>
                </a:tc>
                <a:tc>
                  <a:txBody>
                    <a:bodyPr/>
                    <a:lstStyle/>
                    <a:p>
                      <a:pPr indent="0" lvl="0" marL="0" marR="0" rtl="0" algn="l">
                        <a:lnSpc>
                          <a:spcPct val="93000"/>
                        </a:lnSpc>
                        <a:spcBef>
                          <a:spcPts val="0"/>
                        </a:spcBef>
                        <a:spcAft>
                          <a:spcPts val="0"/>
                        </a:spcAft>
                        <a:buClr>
                          <a:schemeClr val="dk1"/>
                        </a:buClr>
                        <a:buSzPts val="1200"/>
                        <a:buFont typeface="Corbel"/>
                        <a:buNone/>
                      </a:pPr>
                      <a:r>
                        <a:t/>
                      </a:r>
                      <a:endParaRPr b="0" i="0" sz="1200" u="none" cap="none" strike="noStrike">
                        <a:solidFill>
                          <a:srgbClr val="FFFFFF"/>
                        </a:solidFill>
                        <a:latin typeface="Arial"/>
                        <a:ea typeface="Arial"/>
                        <a:cs typeface="Arial"/>
                        <a:sym typeface="Arial"/>
                      </a:endParaRPr>
                    </a:p>
                  </a:txBody>
                  <a:tcPr marT="57375"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00"/>
                    </a:solidFill>
                  </a:tcPr>
                </a:tc>
              </a:tr>
              <a:tr h="276225">
                <a:tc>
                  <a:txBody>
                    <a:bodyPr/>
                    <a:lstStyle/>
                    <a:p>
                      <a:pPr indent="0" lvl="0" marL="0" marR="0" rtl="0" algn="l">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Зелен</a:t>
                      </a:r>
                      <a:endParaRPr/>
                    </a:p>
                  </a:txBody>
                  <a:tcPr marT="55625"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3CC33"/>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5</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3CC33"/>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5</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3CC33"/>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5</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3CC33"/>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 0.5%</a:t>
                      </a:r>
                      <a:endParaRPr/>
                    </a:p>
                  </a:txBody>
                  <a:tcPr marT="57375"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33CC33"/>
                    </a:solidFill>
                  </a:tcPr>
                </a:tc>
              </a:tr>
              <a:tr h="276225">
                <a:tc>
                  <a:txBody>
                    <a:bodyPr/>
                    <a:lstStyle/>
                    <a:p>
                      <a:pPr indent="0" lvl="0" marL="0" marR="0" rtl="0" algn="l">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Син</a:t>
                      </a:r>
                      <a:endParaRPr/>
                    </a:p>
                  </a:txBody>
                  <a:tcPr marT="55625"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6</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6</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6 = MΩ</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 0.25%</a:t>
                      </a:r>
                      <a:endParaRPr/>
                    </a:p>
                  </a:txBody>
                  <a:tcPr marT="57375"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66FF"/>
                    </a:solidFill>
                  </a:tcPr>
                </a:tc>
              </a:tr>
              <a:tr h="276225">
                <a:tc>
                  <a:txBody>
                    <a:bodyPr/>
                    <a:lstStyle/>
                    <a:p>
                      <a:pPr indent="0" lvl="0" marL="0" marR="0" rtl="0" algn="l">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Виолетов</a:t>
                      </a:r>
                      <a:endParaRPr/>
                    </a:p>
                  </a:txBody>
                  <a:tcPr marT="55625"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00FF"/>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7</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00FF"/>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7</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00FF"/>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7</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00FF"/>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 0.10%</a:t>
                      </a:r>
                      <a:endParaRPr/>
                    </a:p>
                  </a:txBody>
                  <a:tcPr marT="57375"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00FF"/>
                    </a:solidFill>
                  </a:tcPr>
                </a:tc>
              </a:tr>
              <a:tr h="276225">
                <a:tc>
                  <a:txBody>
                    <a:bodyPr/>
                    <a:lstStyle/>
                    <a:p>
                      <a:pPr indent="0" lvl="0" marL="0" marR="0" rtl="0" algn="l">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Сив</a:t>
                      </a:r>
                      <a:endParaRPr/>
                    </a:p>
                  </a:txBody>
                  <a:tcPr marT="55625"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99"/>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8</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99"/>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8</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99"/>
                    </a:solidFill>
                  </a:tcPr>
                </a:tc>
                <a:tc>
                  <a:txBody>
                    <a:bodyPr/>
                    <a:lstStyle/>
                    <a:p>
                      <a:pPr indent="0" lvl="0" marL="0" marR="0" rtl="0" algn="l">
                        <a:lnSpc>
                          <a:spcPct val="93000"/>
                        </a:lnSpc>
                        <a:spcBef>
                          <a:spcPts val="0"/>
                        </a:spcBef>
                        <a:spcAft>
                          <a:spcPts val="0"/>
                        </a:spcAft>
                        <a:buClr>
                          <a:schemeClr val="dk1"/>
                        </a:buClr>
                        <a:buSzPts val="1200"/>
                        <a:buFont typeface="Corbel"/>
                        <a:buNone/>
                      </a:pPr>
                      <a:r>
                        <a:t/>
                      </a:r>
                      <a:endParaRPr b="0" i="0" sz="1200" u="none" cap="none" strike="noStrike">
                        <a:solidFill>
                          <a:srgbClr val="FFFFFF"/>
                        </a:solidFill>
                        <a:latin typeface="Arial"/>
                        <a:ea typeface="Arial"/>
                        <a:cs typeface="Arial"/>
                        <a:sym typeface="Arial"/>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99"/>
                    </a:solidFill>
                  </a:tcPr>
                </a:tc>
                <a:tc>
                  <a:txBody>
                    <a:bodyPr/>
                    <a:lstStyle/>
                    <a:p>
                      <a:pPr indent="0" lvl="0" marL="0" marR="0" rtl="0" algn="l">
                        <a:lnSpc>
                          <a:spcPct val="93000"/>
                        </a:lnSpc>
                        <a:spcBef>
                          <a:spcPts val="0"/>
                        </a:spcBef>
                        <a:spcAft>
                          <a:spcPts val="0"/>
                        </a:spcAft>
                        <a:buClr>
                          <a:schemeClr val="dk1"/>
                        </a:buClr>
                        <a:buSzPts val="1200"/>
                        <a:buFont typeface="Corbel"/>
                        <a:buNone/>
                      </a:pPr>
                      <a:r>
                        <a:t/>
                      </a:r>
                      <a:endParaRPr b="0" i="0" sz="1200" u="none" cap="none" strike="noStrike">
                        <a:solidFill>
                          <a:srgbClr val="FFFFFF"/>
                        </a:solidFill>
                        <a:latin typeface="Arial"/>
                        <a:ea typeface="Arial"/>
                        <a:cs typeface="Arial"/>
                        <a:sym typeface="Arial"/>
                      </a:endParaRPr>
                    </a:p>
                  </a:txBody>
                  <a:tcPr marT="57375"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66699"/>
                    </a:solidFill>
                  </a:tcPr>
                </a:tc>
              </a:tr>
              <a:tr h="276225">
                <a:tc>
                  <a:txBody>
                    <a:bodyPr/>
                    <a:lstStyle/>
                    <a:p>
                      <a:pPr indent="0" lvl="0" marL="0" marR="0" rtl="0" algn="l">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Бял</a:t>
                      </a:r>
                      <a:endParaRPr/>
                    </a:p>
                  </a:txBody>
                  <a:tcPr marT="55625"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9</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9</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chemeClr val="dk1"/>
                        </a:buClr>
                        <a:buSzPts val="1200"/>
                        <a:buFont typeface="Corbel"/>
                        <a:buNone/>
                      </a:pPr>
                      <a:r>
                        <a:t/>
                      </a:r>
                      <a:endParaRPr b="0" i="0" sz="1200" u="none" cap="none" strike="noStrike">
                        <a:solidFill>
                          <a:srgbClr val="FFFFFF"/>
                        </a:solidFill>
                        <a:latin typeface="Arial"/>
                        <a:ea typeface="Arial"/>
                        <a:cs typeface="Arial"/>
                        <a:sym typeface="Arial"/>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chemeClr val="dk1"/>
                        </a:buClr>
                        <a:buSzPts val="1200"/>
                        <a:buFont typeface="Corbel"/>
                        <a:buNone/>
                      </a:pPr>
                      <a:r>
                        <a:t/>
                      </a:r>
                      <a:endParaRPr b="0" i="0" sz="1200" u="none" cap="none" strike="noStrike">
                        <a:solidFill>
                          <a:srgbClr val="FFFFFF"/>
                        </a:solidFill>
                        <a:latin typeface="Arial"/>
                        <a:ea typeface="Arial"/>
                        <a:cs typeface="Arial"/>
                        <a:sym typeface="Arial"/>
                      </a:endParaRPr>
                    </a:p>
                  </a:txBody>
                  <a:tcPr marT="57375"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76225">
                <a:tc>
                  <a:txBody>
                    <a:bodyPr/>
                    <a:lstStyle/>
                    <a:p>
                      <a:pPr indent="0" lvl="0" marL="0" marR="0" rtl="0" algn="l">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Златен</a:t>
                      </a:r>
                      <a:endParaRPr/>
                    </a:p>
                  </a:txBody>
                  <a:tcPr marT="55625"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marR="0" rtl="0" algn="l">
                        <a:lnSpc>
                          <a:spcPct val="93000"/>
                        </a:lnSpc>
                        <a:spcBef>
                          <a:spcPts val="0"/>
                        </a:spcBef>
                        <a:spcAft>
                          <a:spcPts val="0"/>
                        </a:spcAft>
                        <a:buClr>
                          <a:schemeClr val="dk1"/>
                        </a:buClr>
                        <a:buSzPts val="1200"/>
                        <a:buFont typeface="Corbel"/>
                        <a:buNone/>
                      </a:pPr>
                      <a:r>
                        <a:t/>
                      </a:r>
                      <a:endParaRPr b="0" i="0" sz="1200" u="none" cap="none" strike="noStrike">
                        <a:solidFill>
                          <a:srgbClr val="FFFFFF"/>
                        </a:solidFill>
                        <a:latin typeface="Arial"/>
                        <a:ea typeface="Arial"/>
                        <a:cs typeface="Arial"/>
                        <a:sym typeface="Arial"/>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marR="0" rtl="0" algn="l">
                        <a:lnSpc>
                          <a:spcPct val="93000"/>
                        </a:lnSpc>
                        <a:spcBef>
                          <a:spcPts val="0"/>
                        </a:spcBef>
                        <a:spcAft>
                          <a:spcPts val="0"/>
                        </a:spcAft>
                        <a:buClr>
                          <a:schemeClr val="dk1"/>
                        </a:buClr>
                        <a:buSzPts val="1200"/>
                        <a:buFont typeface="Corbel"/>
                        <a:buNone/>
                      </a:pPr>
                      <a:r>
                        <a:t/>
                      </a:r>
                      <a:endParaRPr b="0" i="0" sz="1200" u="none" cap="none" strike="noStrike">
                        <a:solidFill>
                          <a:srgbClr val="FFFFFF"/>
                        </a:solidFill>
                        <a:latin typeface="Arial"/>
                        <a:ea typeface="Arial"/>
                        <a:cs typeface="Arial"/>
                        <a:sym typeface="Arial"/>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0.1</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 5%</a:t>
                      </a:r>
                      <a:endParaRPr/>
                    </a:p>
                  </a:txBody>
                  <a:tcPr marT="57375"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9900"/>
                    </a:solidFill>
                  </a:tcPr>
                </a:tc>
              </a:tr>
              <a:tr h="276225">
                <a:tc>
                  <a:txBody>
                    <a:bodyPr/>
                    <a:lstStyle/>
                    <a:p>
                      <a:pPr indent="0" lvl="0" marL="0" marR="0" rtl="0" algn="l">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Сребърен</a:t>
                      </a:r>
                      <a:endParaRPr/>
                    </a:p>
                  </a:txBody>
                  <a:tcPr marT="55625"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solidFill>
                      <a:srgbClr val="B2B2B2"/>
                    </a:solidFill>
                  </a:tcPr>
                </a:tc>
                <a:tc>
                  <a:txBody>
                    <a:bodyPr/>
                    <a:lstStyle/>
                    <a:p>
                      <a:pPr indent="0" lvl="0" marL="0" marR="0" rtl="0" algn="l">
                        <a:lnSpc>
                          <a:spcPct val="93000"/>
                        </a:lnSpc>
                        <a:spcBef>
                          <a:spcPts val="0"/>
                        </a:spcBef>
                        <a:spcAft>
                          <a:spcPts val="0"/>
                        </a:spcAft>
                        <a:buClr>
                          <a:schemeClr val="dk1"/>
                        </a:buClr>
                        <a:buSzPts val="1200"/>
                        <a:buFont typeface="Corbel"/>
                        <a:buNone/>
                      </a:pPr>
                      <a:r>
                        <a:t/>
                      </a:r>
                      <a:endParaRPr b="0" i="0" sz="1200" u="none" cap="none" strike="noStrike">
                        <a:solidFill>
                          <a:srgbClr val="FFFFFF"/>
                        </a:solidFill>
                        <a:latin typeface="Arial"/>
                        <a:ea typeface="Arial"/>
                        <a:cs typeface="Arial"/>
                        <a:sym typeface="Arial"/>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solidFill>
                      <a:srgbClr val="B2B2B2"/>
                    </a:solidFill>
                  </a:tcPr>
                </a:tc>
                <a:tc>
                  <a:txBody>
                    <a:bodyPr/>
                    <a:lstStyle/>
                    <a:p>
                      <a:pPr indent="0" lvl="0" marL="0" marR="0" rtl="0" algn="l">
                        <a:lnSpc>
                          <a:spcPct val="93000"/>
                        </a:lnSpc>
                        <a:spcBef>
                          <a:spcPts val="0"/>
                        </a:spcBef>
                        <a:spcAft>
                          <a:spcPts val="0"/>
                        </a:spcAft>
                        <a:buClr>
                          <a:schemeClr val="dk1"/>
                        </a:buClr>
                        <a:buSzPts val="1200"/>
                        <a:buFont typeface="Corbel"/>
                        <a:buNone/>
                      </a:pPr>
                      <a:r>
                        <a:t/>
                      </a:r>
                      <a:endParaRPr b="0" i="0" sz="1200" u="none" cap="none" strike="noStrike">
                        <a:solidFill>
                          <a:srgbClr val="FFFFFF"/>
                        </a:solidFill>
                        <a:latin typeface="Arial"/>
                        <a:ea typeface="Arial"/>
                        <a:cs typeface="Arial"/>
                        <a:sym typeface="Arial"/>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solidFill>
                      <a:srgbClr val="B2B2B2"/>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0.01</a:t>
                      </a:r>
                      <a:endParaRPr/>
                    </a:p>
                  </a:txBody>
                  <a:tcPr marT="57375"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solidFill>
                      <a:srgbClr val="B2B2B2"/>
                    </a:solidFill>
                  </a:tcPr>
                </a:tc>
                <a:tc>
                  <a:txBody>
                    <a:bodyPr/>
                    <a:lstStyle/>
                    <a:p>
                      <a:pPr indent="0" lvl="0" marL="0" marR="0" rtl="0" algn="l">
                        <a:lnSpc>
                          <a:spcPct val="93000"/>
                        </a:lnSpc>
                        <a:spcBef>
                          <a:spcPts val="0"/>
                        </a:spcBef>
                        <a:spcAft>
                          <a:spcPts val="0"/>
                        </a:spcAft>
                        <a:buClr>
                          <a:srgbClr val="FFFFFF"/>
                        </a:buClr>
                        <a:buSzPts val="1200"/>
                        <a:buFont typeface="Arial"/>
                        <a:buNone/>
                      </a:pPr>
                      <a:r>
                        <a:rPr b="0" i="0" lang="bg-BG" sz="1200" u="none" cap="none" strike="noStrike">
                          <a:solidFill>
                            <a:srgbClr val="FFFFFF"/>
                          </a:solidFill>
                          <a:latin typeface="Arial"/>
                          <a:ea typeface="Arial"/>
                          <a:cs typeface="Arial"/>
                          <a:sym typeface="Arial"/>
                        </a:rPr>
                        <a:t>± 10%</a:t>
                      </a:r>
                      <a:endParaRPr/>
                    </a:p>
                  </a:txBody>
                  <a:tcPr marT="57375"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solidFill>
                      <a:srgbClr val="B2B2B2"/>
                    </a:solidFill>
                  </a:tcPr>
                </a:tc>
              </a:tr>
            </a:tbl>
          </a:graphicData>
        </a:graphic>
      </p:graphicFrame>
      <p:cxnSp>
        <p:nvCxnSpPr>
          <p:cNvPr id="820" name="Google Shape;820;p31"/>
          <p:cNvCxnSpPr/>
          <p:nvPr/>
        </p:nvCxnSpPr>
        <p:spPr>
          <a:xfrm flipH="1">
            <a:off x="3098800" y="2649538"/>
            <a:ext cx="1011238" cy="1587"/>
          </a:xfrm>
          <a:prstGeom prst="straightConnector1">
            <a:avLst/>
          </a:prstGeom>
          <a:noFill/>
          <a:ln cap="flat" cmpd="sng" w="9525">
            <a:solidFill>
              <a:srgbClr val="007EEA"/>
            </a:solidFill>
            <a:prstDash val="solid"/>
            <a:miter lim="800000"/>
            <a:headEnd len="med" w="med" type="none"/>
            <a:tailEnd len="med" w="med" type="none"/>
          </a:ln>
        </p:spPr>
      </p:cxnSp>
      <p:cxnSp>
        <p:nvCxnSpPr>
          <p:cNvPr id="821" name="Google Shape;821;p31"/>
          <p:cNvCxnSpPr/>
          <p:nvPr/>
        </p:nvCxnSpPr>
        <p:spPr>
          <a:xfrm>
            <a:off x="3100388" y="2649538"/>
            <a:ext cx="1587" cy="431800"/>
          </a:xfrm>
          <a:prstGeom prst="straightConnector1">
            <a:avLst/>
          </a:prstGeom>
          <a:noFill/>
          <a:ln cap="flat" cmpd="sng" w="9525">
            <a:solidFill>
              <a:srgbClr val="007EEA"/>
            </a:solidFill>
            <a:prstDash val="solid"/>
            <a:miter lim="800000"/>
            <a:headEnd len="med" w="med" type="none"/>
            <a:tailEnd len="med" w="med" type="triangle"/>
          </a:ln>
        </p:spPr>
      </p:cxnSp>
      <p:cxnSp>
        <p:nvCxnSpPr>
          <p:cNvPr id="822" name="Google Shape;822;p31"/>
          <p:cNvCxnSpPr/>
          <p:nvPr/>
        </p:nvCxnSpPr>
        <p:spPr>
          <a:xfrm>
            <a:off x="4324350" y="2362200"/>
            <a:ext cx="1588" cy="287338"/>
          </a:xfrm>
          <a:prstGeom prst="straightConnector1">
            <a:avLst/>
          </a:prstGeom>
          <a:noFill/>
          <a:ln cap="flat" cmpd="sng" w="9525">
            <a:solidFill>
              <a:srgbClr val="007EEA"/>
            </a:solidFill>
            <a:prstDash val="solid"/>
            <a:miter lim="800000"/>
            <a:headEnd len="med" w="med" type="none"/>
            <a:tailEnd len="med" w="med" type="none"/>
          </a:ln>
        </p:spPr>
      </p:cxnSp>
      <p:cxnSp>
        <p:nvCxnSpPr>
          <p:cNvPr id="823" name="Google Shape;823;p31"/>
          <p:cNvCxnSpPr/>
          <p:nvPr/>
        </p:nvCxnSpPr>
        <p:spPr>
          <a:xfrm>
            <a:off x="4324350" y="2649538"/>
            <a:ext cx="360363" cy="1587"/>
          </a:xfrm>
          <a:prstGeom prst="straightConnector1">
            <a:avLst/>
          </a:prstGeom>
          <a:noFill/>
          <a:ln cap="flat" cmpd="sng" w="9525">
            <a:solidFill>
              <a:srgbClr val="007EEA"/>
            </a:solidFill>
            <a:prstDash val="solid"/>
            <a:miter lim="800000"/>
            <a:headEnd len="med" w="med" type="none"/>
            <a:tailEnd len="med" w="med" type="none"/>
          </a:ln>
        </p:spPr>
      </p:cxnSp>
      <p:cxnSp>
        <p:nvCxnSpPr>
          <p:cNvPr id="824" name="Google Shape;824;p31"/>
          <p:cNvCxnSpPr/>
          <p:nvPr/>
        </p:nvCxnSpPr>
        <p:spPr>
          <a:xfrm>
            <a:off x="4684713" y="2649538"/>
            <a:ext cx="1587" cy="431800"/>
          </a:xfrm>
          <a:prstGeom prst="straightConnector1">
            <a:avLst/>
          </a:prstGeom>
          <a:noFill/>
          <a:ln cap="flat" cmpd="sng" w="9525">
            <a:solidFill>
              <a:srgbClr val="007EEA"/>
            </a:solidFill>
            <a:prstDash val="solid"/>
            <a:miter lim="800000"/>
            <a:headEnd len="med" w="med" type="none"/>
            <a:tailEnd len="med" w="med" type="triangle"/>
          </a:ln>
        </p:spPr>
      </p:cxnSp>
      <p:cxnSp>
        <p:nvCxnSpPr>
          <p:cNvPr id="825" name="Google Shape;825;p31"/>
          <p:cNvCxnSpPr/>
          <p:nvPr/>
        </p:nvCxnSpPr>
        <p:spPr>
          <a:xfrm>
            <a:off x="4468813" y="2571750"/>
            <a:ext cx="1727200" cy="1588"/>
          </a:xfrm>
          <a:prstGeom prst="straightConnector1">
            <a:avLst/>
          </a:prstGeom>
          <a:noFill/>
          <a:ln cap="flat" cmpd="sng" w="9525">
            <a:solidFill>
              <a:srgbClr val="007EEA"/>
            </a:solidFill>
            <a:prstDash val="solid"/>
            <a:miter lim="800000"/>
            <a:headEnd len="med" w="med" type="none"/>
            <a:tailEnd len="med" w="med" type="none"/>
          </a:ln>
        </p:spPr>
      </p:cxnSp>
      <p:cxnSp>
        <p:nvCxnSpPr>
          <p:cNvPr id="826" name="Google Shape;826;p31"/>
          <p:cNvCxnSpPr/>
          <p:nvPr/>
        </p:nvCxnSpPr>
        <p:spPr>
          <a:xfrm>
            <a:off x="6196013" y="2578100"/>
            <a:ext cx="1587" cy="503238"/>
          </a:xfrm>
          <a:prstGeom prst="straightConnector1">
            <a:avLst/>
          </a:prstGeom>
          <a:noFill/>
          <a:ln cap="flat" cmpd="sng" w="9525">
            <a:solidFill>
              <a:srgbClr val="007EEA"/>
            </a:solidFill>
            <a:prstDash val="solid"/>
            <a:miter lim="800000"/>
            <a:headEnd len="med" w="med" type="none"/>
            <a:tailEnd len="med" w="med" type="triangle"/>
          </a:ln>
        </p:spPr>
      </p:cxnSp>
      <p:cxnSp>
        <p:nvCxnSpPr>
          <p:cNvPr id="827" name="Google Shape;827;p31"/>
          <p:cNvCxnSpPr/>
          <p:nvPr/>
        </p:nvCxnSpPr>
        <p:spPr>
          <a:xfrm flipH="1" rot="10800000">
            <a:off x="4756150" y="1712913"/>
            <a:ext cx="1588" cy="219075"/>
          </a:xfrm>
          <a:prstGeom prst="straightConnector1">
            <a:avLst/>
          </a:prstGeom>
          <a:noFill/>
          <a:ln cap="flat" cmpd="sng" w="9525">
            <a:solidFill>
              <a:srgbClr val="007EEA"/>
            </a:solidFill>
            <a:prstDash val="solid"/>
            <a:miter lim="800000"/>
            <a:headEnd len="med" w="med" type="none"/>
            <a:tailEnd len="med" w="med" type="none"/>
          </a:ln>
        </p:spPr>
      </p:cxnSp>
      <p:cxnSp>
        <p:nvCxnSpPr>
          <p:cNvPr id="828" name="Google Shape;828;p31"/>
          <p:cNvCxnSpPr/>
          <p:nvPr/>
        </p:nvCxnSpPr>
        <p:spPr>
          <a:xfrm>
            <a:off x="4756150" y="1714500"/>
            <a:ext cx="2808288" cy="1588"/>
          </a:xfrm>
          <a:prstGeom prst="straightConnector1">
            <a:avLst/>
          </a:prstGeom>
          <a:noFill/>
          <a:ln cap="flat" cmpd="sng" w="9525">
            <a:solidFill>
              <a:srgbClr val="007EEA"/>
            </a:solidFill>
            <a:prstDash val="solid"/>
            <a:miter lim="800000"/>
            <a:headEnd len="med" w="med" type="none"/>
            <a:tailEnd len="med" w="med" type="none"/>
          </a:ln>
        </p:spPr>
      </p:cxnSp>
      <p:cxnSp>
        <p:nvCxnSpPr>
          <p:cNvPr id="829" name="Google Shape;829;p31"/>
          <p:cNvCxnSpPr/>
          <p:nvPr/>
        </p:nvCxnSpPr>
        <p:spPr>
          <a:xfrm>
            <a:off x="7564438" y="1714500"/>
            <a:ext cx="1587" cy="1366838"/>
          </a:xfrm>
          <a:prstGeom prst="straightConnector1">
            <a:avLst/>
          </a:prstGeom>
          <a:noFill/>
          <a:ln cap="flat" cmpd="sng" w="9525">
            <a:solidFill>
              <a:srgbClr val="007EEA"/>
            </a:solidFill>
            <a:prstDash val="solid"/>
            <a:miter lim="800000"/>
            <a:headEnd len="med" w="med" type="none"/>
            <a:tailEnd len="med" w="med" type="triangle"/>
          </a:ln>
        </p:spPr>
      </p:cxnSp>
      <p:cxnSp>
        <p:nvCxnSpPr>
          <p:cNvPr id="830" name="Google Shape;830;p31"/>
          <p:cNvCxnSpPr/>
          <p:nvPr/>
        </p:nvCxnSpPr>
        <p:spPr>
          <a:xfrm>
            <a:off x="4476750" y="2286000"/>
            <a:ext cx="1588" cy="287338"/>
          </a:xfrm>
          <a:prstGeom prst="straightConnector1">
            <a:avLst/>
          </a:prstGeom>
          <a:noFill/>
          <a:ln cap="flat" cmpd="sng" w="9525">
            <a:solidFill>
              <a:srgbClr val="007EEA"/>
            </a:solidFill>
            <a:prstDash val="solid"/>
            <a:miter lim="800000"/>
            <a:headEnd len="med" w="med" type="none"/>
            <a:tailEnd len="med" w="med" type="none"/>
          </a:ln>
        </p:spPr>
      </p:cxnSp>
      <p:cxnSp>
        <p:nvCxnSpPr>
          <p:cNvPr id="831" name="Google Shape;831;p31"/>
          <p:cNvCxnSpPr/>
          <p:nvPr/>
        </p:nvCxnSpPr>
        <p:spPr>
          <a:xfrm flipH="1" rot="10800000">
            <a:off x="4108450" y="2355850"/>
            <a:ext cx="38100" cy="295275"/>
          </a:xfrm>
          <a:prstGeom prst="straightConnector1">
            <a:avLst/>
          </a:prstGeom>
          <a:noFill/>
          <a:ln cap="flat" cmpd="sng" w="11875">
            <a:solidFill>
              <a:srgbClr val="007EEA"/>
            </a:solidFill>
            <a:prstDash val="solid"/>
            <a:miter lim="800000"/>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32"/>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838" name="Google Shape;838;p32"/>
          <p:cNvSpPr txBox="1"/>
          <p:nvPr/>
        </p:nvSpPr>
        <p:spPr>
          <a:xfrm>
            <a:off x="706438" y="1285875"/>
            <a:ext cx="8151812" cy="577850"/>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Стандарт за кодиране на стойности на резистори</a:t>
            </a:r>
            <a:endParaRPr/>
          </a:p>
        </p:txBody>
      </p:sp>
      <p:pic>
        <p:nvPicPr>
          <p:cNvPr id="839" name="Google Shape;839;p32"/>
          <p:cNvPicPr preferRelativeResize="0"/>
          <p:nvPr/>
        </p:nvPicPr>
        <p:blipFill rotWithShape="1">
          <a:blip r:embed="rId3">
            <a:alphaModFix/>
          </a:blip>
          <a:srcRect b="0" l="0" r="0" t="0"/>
          <a:stretch/>
        </p:blipFill>
        <p:spPr>
          <a:xfrm>
            <a:off x="857250" y="2071688"/>
            <a:ext cx="2786063" cy="4249737"/>
          </a:xfrm>
          <a:prstGeom prst="rect">
            <a:avLst/>
          </a:prstGeom>
          <a:noFill/>
          <a:ln>
            <a:noFill/>
          </a:ln>
        </p:spPr>
      </p:pic>
      <p:sp>
        <p:nvSpPr>
          <p:cNvPr id="840" name="Google Shape;840;p32"/>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841" name="Google Shape;841;p32"/>
          <p:cNvSpPr/>
          <p:nvPr/>
        </p:nvSpPr>
        <p:spPr>
          <a:xfrm>
            <a:off x="3857625" y="1949450"/>
            <a:ext cx="5357813" cy="4667250"/>
          </a:xfrm>
          <a:prstGeom prst="rect">
            <a:avLst/>
          </a:prstGeom>
          <a:noFill/>
          <a:ln>
            <a:noFill/>
          </a:ln>
        </p:spPr>
        <p:txBody>
          <a:bodyPr anchorCtr="0" anchor="ctr" bIns="46800" lIns="90000" spcFirstLastPara="1" rIns="90000" wrap="square" tIns="46800">
            <a:spAutoFit/>
          </a:bodyPr>
          <a:lstStyle/>
          <a:p>
            <a:pPr indent="22860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BS 1852.  Кодиране за стойността на резистори</a:t>
            </a:r>
            <a:endParaRPr/>
          </a:p>
          <a:p>
            <a:pPr indent="22860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Букви, поставени на мястото на десетичната точка                                                    </a:t>
            </a:r>
            <a:endParaRPr/>
          </a:p>
          <a:p>
            <a:pPr indent="22860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R - Ohms	</a:t>
            </a:r>
            <a:endParaRPr/>
          </a:p>
          <a:p>
            <a:pPr indent="22860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K – Kohms;	</a:t>
            </a:r>
            <a:endParaRPr/>
          </a:p>
          <a:p>
            <a:pPr indent="22860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M -  Megohms.</a:t>
            </a:r>
            <a:endParaRPr/>
          </a:p>
          <a:p>
            <a:pPr indent="228600" lvl="0" marL="0" marR="0" rtl="0" algn="l">
              <a:spcBef>
                <a:spcPts val="0"/>
              </a:spcBef>
              <a:spcAft>
                <a:spcPts val="0"/>
              </a:spcAft>
              <a:buClr>
                <a:schemeClr val="lt1"/>
              </a:buClr>
              <a:buSzPts val="2000"/>
              <a:buFont typeface="Times New Roman"/>
              <a:buNone/>
            </a:pPr>
            <a:r>
              <a:t/>
            </a:r>
            <a:endParaRPr sz="2000">
              <a:solidFill>
                <a:srgbClr val="FFFFFF"/>
              </a:solidFill>
              <a:latin typeface="Corbel"/>
              <a:ea typeface="Corbel"/>
              <a:cs typeface="Corbel"/>
              <a:sym typeface="Corbel"/>
            </a:endParaRPr>
          </a:p>
          <a:p>
            <a:pPr indent="22860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Букви, поставени на накрая означават толеранс: </a:t>
            </a:r>
            <a:endParaRPr/>
          </a:p>
          <a:p>
            <a:pPr indent="22860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M=</a:t>
            </a:r>
            <a:r>
              <a:rPr lang="bg-BG" sz="2000">
                <a:solidFill>
                  <a:srgbClr val="FFFFFF"/>
                </a:solidFill>
                <a:latin typeface="Arial"/>
                <a:ea typeface="Arial"/>
                <a:cs typeface="Arial"/>
                <a:sym typeface="Arial"/>
              </a:rPr>
              <a:t>20</a:t>
            </a:r>
            <a:r>
              <a:rPr lang="bg-BG" sz="2000">
                <a:solidFill>
                  <a:srgbClr val="FFFFFF"/>
                </a:solidFill>
                <a:latin typeface="Corbel"/>
                <a:ea typeface="Corbel"/>
                <a:cs typeface="Corbel"/>
                <a:sym typeface="Corbel"/>
              </a:rPr>
              <a:t>%, </a:t>
            </a:r>
            <a:endParaRPr/>
          </a:p>
          <a:p>
            <a:pPr indent="22860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K=</a:t>
            </a:r>
            <a:r>
              <a:rPr lang="bg-BG" sz="2000">
                <a:solidFill>
                  <a:srgbClr val="FFFFFF"/>
                </a:solidFill>
                <a:latin typeface="Arial"/>
                <a:ea typeface="Arial"/>
                <a:cs typeface="Arial"/>
                <a:sym typeface="Arial"/>
              </a:rPr>
              <a:t>10</a:t>
            </a:r>
            <a:r>
              <a:rPr lang="bg-BG" sz="2000">
                <a:solidFill>
                  <a:srgbClr val="FFFFFF"/>
                </a:solidFill>
                <a:latin typeface="Corbel"/>
                <a:ea typeface="Corbel"/>
                <a:cs typeface="Corbel"/>
                <a:sym typeface="Corbel"/>
              </a:rPr>
              <a:t>%, </a:t>
            </a:r>
            <a:endParaRPr/>
          </a:p>
          <a:p>
            <a:pPr indent="22860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J=</a:t>
            </a:r>
            <a:r>
              <a:rPr lang="bg-BG" sz="2000">
                <a:solidFill>
                  <a:srgbClr val="FFFFFF"/>
                </a:solidFill>
                <a:latin typeface="Arial"/>
                <a:ea typeface="Arial"/>
                <a:cs typeface="Arial"/>
                <a:sym typeface="Arial"/>
              </a:rPr>
              <a:t>5</a:t>
            </a:r>
            <a:r>
              <a:rPr lang="bg-BG" sz="2000">
                <a:solidFill>
                  <a:srgbClr val="FFFFFF"/>
                </a:solidFill>
                <a:latin typeface="Corbel"/>
                <a:ea typeface="Corbel"/>
                <a:cs typeface="Corbel"/>
                <a:sym typeface="Corbel"/>
              </a:rPr>
              <a:t>%, </a:t>
            </a:r>
            <a:endParaRPr/>
          </a:p>
          <a:p>
            <a:pPr indent="22860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G=</a:t>
            </a:r>
            <a:r>
              <a:rPr lang="bg-BG" sz="2000">
                <a:solidFill>
                  <a:srgbClr val="FFFFFF"/>
                </a:solidFill>
                <a:latin typeface="Arial"/>
                <a:ea typeface="Arial"/>
                <a:cs typeface="Arial"/>
                <a:sym typeface="Arial"/>
              </a:rPr>
              <a:t>2</a:t>
            </a:r>
            <a:r>
              <a:rPr lang="bg-BG" sz="2000">
                <a:solidFill>
                  <a:srgbClr val="FFFFFF"/>
                </a:solidFill>
                <a:latin typeface="Corbel"/>
                <a:ea typeface="Corbel"/>
                <a:cs typeface="Corbel"/>
                <a:sym typeface="Corbel"/>
              </a:rPr>
              <a:t>%, </a:t>
            </a:r>
            <a:endParaRPr/>
          </a:p>
          <a:p>
            <a:pPr indent="22860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F=</a:t>
            </a:r>
            <a:r>
              <a:rPr lang="bg-BG" sz="2000">
                <a:solidFill>
                  <a:srgbClr val="FFFFFF"/>
                </a:solidFill>
                <a:latin typeface="Arial"/>
                <a:ea typeface="Arial"/>
                <a:cs typeface="Arial"/>
                <a:sym typeface="Arial"/>
              </a:rPr>
              <a:t>1</a:t>
            </a:r>
            <a:r>
              <a:rPr lang="bg-BG" sz="2000">
                <a:solidFill>
                  <a:srgbClr val="FFFFFF"/>
                </a:solidFill>
                <a:latin typeface="Corbel"/>
                <a:ea typeface="Corbel"/>
                <a:cs typeface="Corbel"/>
                <a:sym typeface="Corbel"/>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33"/>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848" name="Google Shape;848;p33"/>
          <p:cNvSpPr txBox="1"/>
          <p:nvPr/>
        </p:nvSpPr>
        <p:spPr>
          <a:xfrm>
            <a:off x="706438" y="1285875"/>
            <a:ext cx="8223250" cy="785813"/>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Стандарт за производствения ред от стойности на резистори</a:t>
            </a:r>
            <a:endParaRPr/>
          </a:p>
        </p:txBody>
      </p:sp>
      <p:pic>
        <p:nvPicPr>
          <p:cNvPr id="849" name="Google Shape;849;p33"/>
          <p:cNvPicPr preferRelativeResize="0"/>
          <p:nvPr/>
        </p:nvPicPr>
        <p:blipFill rotWithShape="1">
          <a:blip r:embed="rId3">
            <a:alphaModFix/>
          </a:blip>
          <a:srcRect b="0" l="0" r="0" t="0"/>
          <a:stretch/>
        </p:blipFill>
        <p:spPr>
          <a:xfrm>
            <a:off x="558800" y="2357438"/>
            <a:ext cx="8370888" cy="4000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34"/>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856" name="Google Shape;856;p34"/>
          <p:cNvSpPr txBox="1"/>
          <p:nvPr/>
        </p:nvSpPr>
        <p:spPr>
          <a:xfrm>
            <a:off x="706438" y="1350963"/>
            <a:ext cx="5718175"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Основни положения</a:t>
            </a:r>
            <a:endParaRPr/>
          </a:p>
        </p:txBody>
      </p:sp>
      <p:sp>
        <p:nvSpPr>
          <p:cNvPr id="857" name="Google Shape;857;p34"/>
          <p:cNvSpPr txBox="1"/>
          <p:nvPr/>
        </p:nvSpPr>
        <p:spPr>
          <a:xfrm>
            <a:off x="785813" y="2363788"/>
            <a:ext cx="642937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Терминът </a:t>
            </a:r>
            <a:r>
              <a:rPr i="1" lang="bg-BG" sz="2400" u="sng">
                <a:solidFill>
                  <a:srgbClr val="FFFFFF"/>
                </a:solidFill>
                <a:latin typeface="Corbel"/>
                <a:ea typeface="Corbel"/>
                <a:cs typeface="Corbel"/>
                <a:sym typeface="Corbel"/>
              </a:rPr>
              <a:t>кондензатор</a:t>
            </a:r>
            <a:endParaRPr/>
          </a:p>
        </p:txBody>
      </p:sp>
      <p:sp>
        <p:nvSpPr>
          <p:cNvPr id="858" name="Google Shape;858;p34"/>
          <p:cNvSpPr txBox="1"/>
          <p:nvPr/>
        </p:nvSpPr>
        <p:spPr>
          <a:xfrm>
            <a:off x="785813" y="3006725"/>
            <a:ext cx="7500937" cy="31670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Кондензаторът е електрически прибор, който може да натрупва енергия в електрическо поле между две разположени близо една до друга плочи.</a:t>
            </a:r>
            <a:endParaRPr/>
          </a:p>
          <a:p>
            <a:pPr indent="0" lvl="0" marL="0" marR="0" rtl="0" algn="l">
              <a:spcBef>
                <a:spcPts val="125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Използва се широко в електрониката и има разнообразно приложение:</a:t>
            </a:r>
            <a:endParaRPr/>
          </a:p>
          <a:p>
            <a:pPr indent="-127000" lvl="0" marL="0" marR="0" rtl="0" algn="l">
              <a:spcBef>
                <a:spcPts val="125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За непропускане на постоянен ток;</a:t>
            </a:r>
            <a:endParaRPr/>
          </a:p>
          <a:p>
            <a:pPr indent="-127000" lvl="0" marL="0" marR="0" rtl="0" algn="l">
              <a:spcBef>
                <a:spcPts val="125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За пропускане на променливи електрически сигнали;</a:t>
            </a:r>
            <a:endParaRPr/>
          </a:p>
          <a:p>
            <a:pPr indent="-127000" lvl="0" marL="0" marR="0" rtl="0" algn="l">
              <a:spcBef>
                <a:spcPts val="1250"/>
              </a:spcBef>
              <a:spcAft>
                <a:spcPts val="0"/>
              </a:spcAft>
              <a:buClr>
                <a:srgbClr val="FFFFFF"/>
              </a:buClr>
              <a:buSzPts val="2000"/>
              <a:buFont typeface="Noto Sans Symbols"/>
              <a:buChar char="▪"/>
            </a:pPr>
            <a:r>
              <a:rPr lang="bg-BG" sz="2000">
                <a:solidFill>
                  <a:srgbClr val="FFFFFF"/>
                </a:solidFill>
                <a:latin typeface="Corbel"/>
                <a:ea typeface="Corbel"/>
                <a:cs typeface="Corbel"/>
                <a:sym typeface="Corbel"/>
              </a:rPr>
              <a:t>    За направа на електрически филтри, резонансни вериги и т.н.</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35"/>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pic>
        <p:nvPicPr>
          <p:cNvPr id="865" name="Google Shape;865;p35"/>
          <p:cNvPicPr preferRelativeResize="0"/>
          <p:nvPr/>
        </p:nvPicPr>
        <p:blipFill rotWithShape="1">
          <a:blip r:embed="rId3">
            <a:alphaModFix/>
          </a:blip>
          <a:srcRect b="0" l="0" r="0" t="0"/>
          <a:stretch/>
        </p:blipFill>
        <p:spPr>
          <a:xfrm>
            <a:off x="3571875" y="4143375"/>
            <a:ext cx="2165350" cy="2520950"/>
          </a:xfrm>
          <a:prstGeom prst="rect">
            <a:avLst/>
          </a:prstGeom>
          <a:noFill/>
          <a:ln>
            <a:noFill/>
          </a:ln>
        </p:spPr>
      </p:pic>
      <p:sp>
        <p:nvSpPr>
          <p:cNvPr id="866" name="Google Shape;866;p35"/>
          <p:cNvSpPr txBox="1"/>
          <p:nvPr/>
        </p:nvSpPr>
        <p:spPr>
          <a:xfrm>
            <a:off x="706438" y="1350963"/>
            <a:ext cx="5718175"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Основни положения</a:t>
            </a:r>
            <a:endParaRPr/>
          </a:p>
        </p:txBody>
      </p:sp>
      <p:cxnSp>
        <p:nvCxnSpPr>
          <p:cNvPr id="867" name="Google Shape;867;p35"/>
          <p:cNvCxnSpPr/>
          <p:nvPr/>
        </p:nvCxnSpPr>
        <p:spPr>
          <a:xfrm>
            <a:off x="908050" y="3008313"/>
            <a:ext cx="2160588" cy="1587"/>
          </a:xfrm>
          <a:prstGeom prst="straightConnector1">
            <a:avLst/>
          </a:prstGeom>
          <a:noFill/>
          <a:ln cap="flat" cmpd="sng" w="19075">
            <a:solidFill>
              <a:srgbClr val="FFFFFF"/>
            </a:solidFill>
            <a:prstDash val="solid"/>
            <a:miter lim="800000"/>
            <a:headEnd len="med" w="med" type="none"/>
            <a:tailEnd len="med" w="med" type="none"/>
          </a:ln>
        </p:spPr>
      </p:cxnSp>
      <p:sp>
        <p:nvSpPr>
          <p:cNvPr id="868" name="Google Shape;868;p35"/>
          <p:cNvSpPr/>
          <p:nvPr/>
        </p:nvSpPr>
        <p:spPr>
          <a:xfrm>
            <a:off x="765175" y="2935288"/>
            <a:ext cx="142875" cy="144462"/>
          </a:xfrm>
          <a:prstGeom prst="ellipse">
            <a:avLst/>
          </a:prstGeom>
          <a:noFill/>
          <a:ln cap="flat" cmpd="sng" w="190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869" name="Google Shape;869;p35"/>
          <p:cNvSpPr/>
          <p:nvPr/>
        </p:nvSpPr>
        <p:spPr>
          <a:xfrm>
            <a:off x="3070225" y="2935288"/>
            <a:ext cx="142875" cy="144462"/>
          </a:xfrm>
          <a:prstGeom prst="ellipse">
            <a:avLst/>
          </a:prstGeom>
          <a:noFill/>
          <a:ln cap="flat" cmpd="sng" w="190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870" name="Google Shape;870;p35"/>
          <p:cNvCxnSpPr/>
          <p:nvPr/>
        </p:nvCxnSpPr>
        <p:spPr>
          <a:xfrm>
            <a:off x="1916113" y="2863850"/>
            <a:ext cx="1587" cy="287338"/>
          </a:xfrm>
          <a:prstGeom prst="straightConnector1">
            <a:avLst/>
          </a:prstGeom>
          <a:noFill/>
          <a:ln cap="flat" cmpd="sng" w="25550">
            <a:solidFill>
              <a:srgbClr val="FFFFFF"/>
            </a:solidFill>
            <a:prstDash val="solid"/>
            <a:miter lim="800000"/>
            <a:headEnd len="med" w="med" type="none"/>
            <a:tailEnd len="med" w="med" type="none"/>
          </a:ln>
        </p:spPr>
      </p:cxnSp>
      <p:cxnSp>
        <p:nvCxnSpPr>
          <p:cNvPr id="871" name="Google Shape;871;p35"/>
          <p:cNvCxnSpPr/>
          <p:nvPr/>
        </p:nvCxnSpPr>
        <p:spPr>
          <a:xfrm>
            <a:off x="2060575" y="2863850"/>
            <a:ext cx="1588" cy="287338"/>
          </a:xfrm>
          <a:prstGeom prst="straightConnector1">
            <a:avLst/>
          </a:prstGeom>
          <a:noFill/>
          <a:ln cap="flat" cmpd="sng" w="25550">
            <a:solidFill>
              <a:srgbClr val="FFFFFF"/>
            </a:solidFill>
            <a:prstDash val="solid"/>
            <a:miter lim="800000"/>
            <a:headEnd len="med" w="med" type="none"/>
            <a:tailEnd len="med" w="med" type="none"/>
          </a:ln>
        </p:spPr>
      </p:cxnSp>
      <p:sp>
        <p:nvSpPr>
          <p:cNvPr id="872" name="Google Shape;872;p35"/>
          <p:cNvSpPr txBox="1"/>
          <p:nvPr/>
        </p:nvSpPr>
        <p:spPr>
          <a:xfrm>
            <a:off x="1846263" y="2432050"/>
            <a:ext cx="35877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a:solidFill>
                  <a:srgbClr val="FFFFFF"/>
                </a:solidFill>
                <a:latin typeface="Arial"/>
                <a:ea typeface="Arial"/>
                <a:cs typeface="Arial"/>
                <a:sym typeface="Arial"/>
              </a:rPr>
              <a:t>C</a:t>
            </a:r>
            <a:endParaRPr/>
          </a:p>
        </p:txBody>
      </p:sp>
      <p:cxnSp>
        <p:nvCxnSpPr>
          <p:cNvPr id="873" name="Google Shape;873;p35"/>
          <p:cNvCxnSpPr/>
          <p:nvPr/>
        </p:nvCxnSpPr>
        <p:spPr>
          <a:xfrm flipH="1" rot="10800000">
            <a:off x="692150" y="2862263"/>
            <a:ext cx="288925" cy="292100"/>
          </a:xfrm>
          <a:prstGeom prst="straightConnector1">
            <a:avLst/>
          </a:prstGeom>
          <a:noFill/>
          <a:ln cap="flat" cmpd="sng" w="19075">
            <a:solidFill>
              <a:srgbClr val="FFFFFF"/>
            </a:solidFill>
            <a:prstDash val="solid"/>
            <a:miter lim="800000"/>
            <a:headEnd len="med" w="med" type="none"/>
            <a:tailEnd len="med" w="med" type="none"/>
          </a:ln>
        </p:spPr>
      </p:cxnSp>
      <p:cxnSp>
        <p:nvCxnSpPr>
          <p:cNvPr id="874" name="Google Shape;874;p35"/>
          <p:cNvCxnSpPr/>
          <p:nvPr/>
        </p:nvCxnSpPr>
        <p:spPr>
          <a:xfrm flipH="1" rot="10800000">
            <a:off x="2995613" y="2862263"/>
            <a:ext cx="288925" cy="292100"/>
          </a:xfrm>
          <a:prstGeom prst="straightConnector1">
            <a:avLst/>
          </a:prstGeom>
          <a:noFill/>
          <a:ln cap="flat" cmpd="sng" w="19075">
            <a:solidFill>
              <a:srgbClr val="FFFFFF"/>
            </a:solidFill>
            <a:prstDash val="solid"/>
            <a:miter lim="800000"/>
            <a:headEnd len="med" w="med" type="none"/>
            <a:tailEnd len="med" w="med" type="none"/>
          </a:ln>
        </p:spPr>
      </p:cxnSp>
      <p:cxnSp>
        <p:nvCxnSpPr>
          <p:cNvPr id="875" name="Google Shape;875;p35"/>
          <p:cNvCxnSpPr/>
          <p:nvPr/>
        </p:nvCxnSpPr>
        <p:spPr>
          <a:xfrm>
            <a:off x="5867400" y="3025775"/>
            <a:ext cx="2449513" cy="1588"/>
          </a:xfrm>
          <a:prstGeom prst="straightConnector1">
            <a:avLst/>
          </a:prstGeom>
          <a:noFill/>
          <a:ln cap="flat" cmpd="sng" w="19075">
            <a:solidFill>
              <a:srgbClr val="FFFFFF"/>
            </a:solidFill>
            <a:prstDash val="solid"/>
            <a:miter lim="800000"/>
            <a:headEnd len="med" w="med" type="none"/>
            <a:tailEnd len="med" w="med" type="none"/>
          </a:ln>
        </p:spPr>
      </p:cxnSp>
      <p:sp>
        <p:nvSpPr>
          <p:cNvPr id="876" name="Google Shape;876;p35"/>
          <p:cNvSpPr/>
          <p:nvPr/>
        </p:nvSpPr>
        <p:spPr>
          <a:xfrm>
            <a:off x="5724525" y="2952750"/>
            <a:ext cx="142875" cy="144463"/>
          </a:xfrm>
          <a:prstGeom prst="ellipse">
            <a:avLst/>
          </a:prstGeom>
          <a:noFill/>
          <a:ln cap="flat" cmpd="sng" w="190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877" name="Google Shape;877;p35"/>
          <p:cNvSpPr/>
          <p:nvPr/>
        </p:nvSpPr>
        <p:spPr>
          <a:xfrm>
            <a:off x="8316913" y="2952750"/>
            <a:ext cx="142875" cy="144463"/>
          </a:xfrm>
          <a:prstGeom prst="ellipse">
            <a:avLst/>
          </a:prstGeom>
          <a:noFill/>
          <a:ln cap="flat" cmpd="sng" w="190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878" name="Google Shape;878;p35"/>
          <p:cNvCxnSpPr/>
          <p:nvPr/>
        </p:nvCxnSpPr>
        <p:spPr>
          <a:xfrm>
            <a:off x="7019925" y="2881313"/>
            <a:ext cx="1588" cy="287337"/>
          </a:xfrm>
          <a:prstGeom prst="straightConnector1">
            <a:avLst/>
          </a:prstGeom>
          <a:noFill/>
          <a:ln cap="flat" cmpd="sng" w="25550">
            <a:solidFill>
              <a:srgbClr val="FFFFFF"/>
            </a:solidFill>
            <a:prstDash val="solid"/>
            <a:miter lim="800000"/>
            <a:headEnd len="med" w="med" type="none"/>
            <a:tailEnd len="med" w="med" type="none"/>
          </a:ln>
        </p:spPr>
      </p:cxnSp>
      <p:cxnSp>
        <p:nvCxnSpPr>
          <p:cNvPr id="879" name="Google Shape;879;p35"/>
          <p:cNvCxnSpPr/>
          <p:nvPr/>
        </p:nvCxnSpPr>
        <p:spPr>
          <a:xfrm>
            <a:off x="7164388" y="2881313"/>
            <a:ext cx="1587" cy="287337"/>
          </a:xfrm>
          <a:prstGeom prst="straightConnector1">
            <a:avLst/>
          </a:prstGeom>
          <a:noFill/>
          <a:ln cap="flat" cmpd="sng" w="25550">
            <a:solidFill>
              <a:srgbClr val="FFFFFF"/>
            </a:solidFill>
            <a:prstDash val="solid"/>
            <a:miter lim="800000"/>
            <a:headEnd len="med" w="med" type="none"/>
            <a:tailEnd len="med" w="med" type="none"/>
          </a:ln>
        </p:spPr>
      </p:cxnSp>
      <p:sp>
        <p:nvSpPr>
          <p:cNvPr id="880" name="Google Shape;880;p35"/>
          <p:cNvSpPr txBox="1"/>
          <p:nvPr/>
        </p:nvSpPr>
        <p:spPr>
          <a:xfrm>
            <a:off x="6950075" y="2449513"/>
            <a:ext cx="35877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a:solidFill>
                  <a:srgbClr val="FFFFFF"/>
                </a:solidFill>
                <a:latin typeface="Arial"/>
                <a:ea typeface="Arial"/>
                <a:cs typeface="Arial"/>
                <a:sym typeface="Arial"/>
              </a:rPr>
              <a:t>C</a:t>
            </a:r>
            <a:endParaRPr/>
          </a:p>
        </p:txBody>
      </p:sp>
      <p:cxnSp>
        <p:nvCxnSpPr>
          <p:cNvPr id="881" name="Google Shape;881;p35"/>
          <p:cNvCxnSpPr/>
          <p:nvPr/>
        </p:nvCxnSpPr>
        <p:spPr>
          <a:xfrm flipH="1" rot="10800000">
            <a:off x="5651500" y="2879725"/>
            <a:ext cx="288925" cy="292100"/>
          </a:xfrm>
          <a:prstGeom prst="straightConnector1">
            <a:avLst/>
          </a:prstGeom>
          <a:noFill/>
          <a:ln cap="flat" cmpd="sng" w="19075">
            <a:solidFill>
              <a:srgbClr val="FFFFFF"/>
            </a:solidFill>
            <a:prstDash val="solid"/>
            <a:miter lim="800000"/>
            <a:headEnd len="med" w="med" type="none"/>
            <a:tailEnd len="med" w="med" type="none"/>
          </a:ln>
        </p:spPr>
      </p:cxnSp>
      <p:cxnSp>
        <p:nvCxnSpPr>
          <p:cNvPr id="882" name="Google Shape;882;p35"/>
          <p:cNvCxnSpPr/>
          <p:nvPr/>
        </p:nvCxnSpPr>
        <p:spPr>
          <a:xfrm flipH="1" rot="10800000">
            <a:off x="8243888" y="2879725"/>
            <a:ext cx="288925" cy="292100"/>
          </a:xfrm>
          <a:prstGeom prst="straightConnector1">
            <a:avLst/>
          </a:prstGeom>
          <a:noFill/>
          <a:ln cap="flat" cmpd="sng" w="19075">
            <a:solidFill>
              <a:srgbClr val="FFFFFF"/>
            </a:solidFill>
            <a:prstDash val="solid"/>
            <a:miter lim="800000"/>
            <a:headEnd len="med" w="med" type="none"/>
            <a:tailEnd len="med" w="med" type="none"/>
          </a:ln>
        </p:spPr>
      </p:cxnSp>
      <p:cxnSp>
        <p:nvCxnSpPr>
          <p:cNvPr id="883" name="Google Shape;883;p35"/>
          <p:cNvCxnSpPr/>
          <p:nvPr/>
        </p:nvCxnSpPr>
        <p:spPr>
          <a:xfrm flipH="1" rot="10800000">
            <a:off x="6300788" y="2374900"/>
            <a:ext cx="1587" cy="652463"/>
          </a:xfrm>
          <a:prstGeom prst="straightConnector1">
            <a:avLst/>
          </a:prstGeom>
          <a:noFill/>
          <a:ln cap="flat" cmpd="sng" w="19075">
            <a:solidFill>
              <a:srgbClr val="FFFFFF"/>
            </a:solidFill>
            <a:prstDash val="solid"/>
            <a:miter lim="800000"/>
            <a:headEnd len="med" w="med" type="none"/>
            <a:tailEnd len="med" w="med" type="none"/>
          </a:ln>
        </p:spPr>
      </p:cxnSp>
      <p:cxnSp>
        <p:nvCxnSpPr>
          <p:cNvPr id="884" name="Google Shape;884;p35"/>
          <p:cNvCxnSpPr/>
          <p:nvPr/>
        </p:nvCxnSpPr>
        <p:spPr>
          <a:xfrm>
            <a:off x="6300788" y="2376488"/>
            <a:ext cx="503237" cy="1587"/>
          </a:xfrm>
          <a:prstGeom prst="straightConnector1">
            <a:avLst/>
          </a:prstGeom>
          <a:noFill/>
          <a:ln cap="flat" cmpd="sng" w="19075">
            <a:solidFill>
              <a:srgbClr val="FFFFFF"/>
            </a:solidFill>
            <a:prstDash val="solid"/>
            <a:miter lim="800000"/>
            <a:headEnd len="med" w="med" type="none"/>
            <a:tailEnd len="med" w="med" type="none"/>
          </a:ln>
        </p:spPr>
      </p:cxnSp>
      <p:sp>
        <p:nvSpPr>
          <p:cNvPr id="885" name="Google Shape;885;p35"/>
          <p:cNvSpPr/>
          <p:nvPr/>
        </p:nvSpPr>
        <p:spPr>
          <a:xfrm>
            <a:off x="6804025" y="2233613"/>
            <a:ext cx="647700" cy="215900"/>
          </a:xfrm>
          <a:prstGeom prst="rect">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886" name="Google Shape;886;p35"/>
          <p:cNvCxnSpPr/>
          <p:nvPr/>
        </p:nvCxnSpPr>
        <p:spPr>
          <a:xfrm>
            <a:off x="7451725" y="2376488"/>
            <a:ext cx="433388" cy="1587"/>
          </a:xfrm>
          <a:prstGeom prst="straightConnector1">
            <a:avLst/>
          </a:prstGeom>
          <a:noFill/>
          <a:ln cap="flat" cmpd="sng" w="19075">
            <a:solidFill>
              <a:srgbClr val="FFFFFF"/>
            </a:solidFill>
            <a:prstDash val="solid"/>
            <a:miter lim="800000"/>
            <a:headEnd len="med" w="med" type="none"/>
            <a:tailEnd len="med" w="med" type="none"/>
          </a:ln>
        </p:spPr>
      </p:cxnSp>
      <p:cxnSp>
        <p:nvCxnSpPr>
          <p:cNvPr id="887" name="Google Shape;887;p35"/>
          <p:cNvCxnSpPr/>
          <p:nvPr/>
        </p:nvCxnSpPr>
        <p:spPr>
          <a:xfrm>
            <a:off x="7885113" y="2376488"/>
            <a:ext cx="1587" cy="649287"/>
          </a:xfrm>
          <a:prstGeom prst="straightConnector1">
            <a:avLst/>
          </a:prstGeom>
          <a:noFill/>
          <a:ln cap="flat" cmpd="sng" w="19075">
            <a:solidFill>
              <a:srgbClr val="FFFFFF"/>
            </a:solidFill>
            <a:prstDash val="solid"/>
            <a:miter lim="800000"/>
            <a:headEnd len="med" w="med" type="none"/>
            <a:tailEnd len="med" w="med" type="none"/>
          </a:ln>
        </p:spPr>
      </p:cxnSp>
      <p:sp>
        <p:nvSpPr>
          <p:cNvPr id="888" name="Google Shape;888;p35"/>
          <p:cNvSpPr/>
          <p:nvPr/>
        </p:nvSpPr>
        <p:spPr>
          <a:xfrm>
            <a:off x="6227763" y="2952750"/>
            <a:ext cx="144462" cy="144463"/>
          </a:xfrm>
          <a:prstGeom prst="ellipse">
            <a:avLst/>
          </a:prstGeom>
          <a:solidFill>
            <a:srgbClr val="D6ECFF"/>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889" name="Google Shape;889;p35"/>
          <p:cNvSpPr/>
          <p:nvPr/>
        </p:nvSpPr>
        <p:spPr>
          <a:xfrm>
            <a:off x="7812088" y="2952750"/>
            <a:ext cx="144462" cy="144463"/>
          </a:xfrm>
          <a:prstGeom prst="ellipse">
            <a:avLst/>
          </a:prstGeom>
          <a:solidFill>
            <a:srgbClr val="D6ECFF"/>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sp>
        <p:nvSpPr>
          <p:cNvPr id="890" name="Google Shape;890;p35"/>
          <p:cNvSpPr txBox="1"/>
          <p:nvPr/>
        </p:nvSpPr>
        <p:spPr>
          <a:xfrm>
            <a:off x="6804025" y="1776413"/>
            <a:ext cx="792163" cy="4064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1800"/>
              <a:buFont typeface="Times New Roman"/>
              <a:buNone/>
            </a:pPr>
            <a:r>
              <a:rPr lang="bg-BG" sz="1800">
                <a:solidFill>
                  <a:srgbClr val="FFFFFF"/>
                </a:solidFill>
                <a:latin typeface="Arial"/>
                <a:ea typeface="Arial"/>
                <a:cs typeface="Arial"/>
                <a:sym typeface="Arial"/>
              </a:rPr>
              <a:t>R</a:t>
            </a:r>
            <a:r>
              <a:rPr baseline="-25000" lang="bg-BG" sz="1800">
                <a:solidFill>
                  <a:srgbClr val="FFFFFF"/>
                </a:solidFill>
                <a:latin typeface="Arial"/>
                <a:ea typeface="Arial"/>
                <a:cs typeface="Arial"/>
                <a:sym typeface="Arial"/>
              </a:rPr>
              <a:t>заг.</a:t>
            </a:r>
            <a:endParaRPr/>
          </a:p>
        </p:txBody>
      </p:sp>
      <p:sp>
        <p:nvSpPr>
          <p:cNvPr id="891" name="Google Shape;891;p35"/>
          <p:cNvSpPr txBox="1"/>
          <p:nvPr/>
        </p:nvSpPr>
        <p:spPr>
          <a:xfrm>
            <a:off x="49213" y="3506788"/>
            <a:ext cx="3951287" cy="398462"/>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Идеален кондензатор</a:t>
            </a:r>
            <a:endParaRPr/>
          </a:p>
        </p:txBody>
      </p:sp>
      <p:sp>
        <p:nvSpPr>
          <p:cNvPr id="892" name="Google Shape;892;p35"/>
          <p:cNvSpPr txBox="1"/>
          <p:nvPr/>
        </p:nvSpPr>
        <p:spPr>
          <a:xfrm>
            <a:off x="5143500" y="3529013"/>
            <a:ext cx="4062413" cy="398462"/>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Реален кондензатор</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36"/>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899" name="Google Shape;899;p36"/>
          <p:cNvSpPr txBox="1"/>
          <p:nvPr/>
        </p:nvSpPr>
        <p:spPr>
          <a:xfrm>
            <a:off x="706438" y="1350963"/>
            <a:ext cx="5080000"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a:t>
            </a:r>
            <a:endParaRPr/>
          </a:p>
        </p:txBody>
      </p:sp>
      <p:sp>
        <p:nvSpPr>
          <p:cNvPr id="900" name="Google Shape;900;p36"/>
          <p:cNvSpPr txBox="1"/>
          <p:nvPr/>
        </p:nvSpPr>
        <p:spPr>
          <a:xfrm>
            <a:off x="785813" y="2363788"/>
            <a:ext cx="6572250"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Номинален капацитет</a:t>
            </a:r>
            <a:endParaRPr/>
          </a:p>
        </p:txBody>
      </p:sp>
      <p:sp>
        <p:nvSpPr>
          <p:cNvPr id="901" name="Google Shape;901;p36"/>
          <p:cNvSpPr txBox="1"/>
          <p:nvPr/>
        </p:nvSpPr>
        <p:spPr>
          <a:xfrm>
            <a:off x="785813" y="3000375"/>
            <a:ext cx="7500937" cy="19351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Това е стойността на капацитета на кондензатора, която обикновено се означава върху корпуса му. В практиката се използват кондензатори с капацитет от 1 pF до 5000 μF .</a:t>
            </a:r>
            <a:endParaRPr/>
          </a:p>
          <a:p>
            <a:pPr indent="0" lvl="0" marL="0" marR="0" rtl="0" algn="l">
              <a:spcBef>
                <a:spcPts val="125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Стойността обикновено се отбелязва върху корпуса.</a:t>
            </a:r>
            <a:endParaRPr/>
          </a:p>
          <a:p>
            <a:pPr indent="0" lvl="0" marL="0" marR="0" rtl="0" algn="l">
              <a:spcBef>
                <a:spcPts val="1250"/>
              </a:spcBef>
              <a:spcAft>
                <a:spcPts val="0"/>
              </a:spcAft>
              <a:buClr>
                <a:schemeClr val="lt1"/>
              </a:buClr>
              <a:buSzPts val="2000"/>
              <a:buFont typeface="Times New Roman"/>
              <a:buNone/>
            </a:pPr>
            <a:r>
              <a:t/>
            </a:r>
            <a:endParaRPr sz="2000">
              <a:solidFill>
                <a:srgbClr val="FFFFFF"/>
              </a:solidFill>
              <a:latin typeface="Corbel"/>
              <a:ea typeface="Corbel"/>
              <a:cs typeface="Corbel"/>
              <a:sym typeface="Corbel"/>
            </a:endParaRPr>
          </a:p>
        </p:txBody>
      </p:sp>
      <p:pic>
        <p:nvPicPr>
          <p:cNvPr id="902" name="Google Shape;902;p36"/>
          <p:cNvPicPr preferRelativeResize="0"/>
          <p:nvPr/>
        </p:nvPicPr>
        <p:blipFill rotWithShape="1">
          <a:blip r:embed="rId3">
            <a:alphaModFix/>
          </a:blip>
          <a:srcRect b="0" l="0" r="0" t="0"/>
          <a:stretch/>
        </p:blipFill>
        <p:spPr>
          <a:xfrm>
            <a:off x="3357563" y="4897438"/>
            <a:ext cx="2736850" cy="1246187"/>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37"/>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909" name="Google Shape;909;p37"/>
          <p:cNvSpPr txBox="1"/>
          <p:nvPr/>
        </p:nvSpPr>
        <p:spPr>
          <a:xfrm>
            <a:off x="706438" y="1350963"/>
            <a:ext cx="4437062"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a:t>
            </a:r>
            <a:endParaRPr/>
          </a:p>
        </p:txBody>
      </p:sp>
      <p:sp>
        <p:nvSpPr>
          <p:cNvPr id="910" name="Google Shape;910;p37"/>
          <p:cNvSpPr txBox="1"/>
          <p:nvPr/>
        </p:nvSpPr>
        <p:spPr>
          <a:xfrm>
            <a:off x="785813" y="2363788"/>
            <a:ext cx="6858000"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Производствени стандарти</a:t>
            </a:r>
            <a:endParaRPr/>
          </a:p>
        </p:txBody>
      </p:sp>
      <p:sp>
        <p:nvSpPr>
          <p:cNvPr id="911" name="Google Shape;911;p37"/>
          <p:cNvSpPr txBox="1"/>
          <p:nvPr/>
        </p:nvSpPr>
        <p:spPr>
          <a:xfrm>
            <a:off x="785813" y="3000375"/>
            <a:ext cx="7500937" cy="209391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Кондензаторите се произвеждат с </a:t>
            </a:r>
            <a:r>
              <a:rPr lang="bg-BG" sz="2000">
                <a:solidFill>
                  <a:srgbClr val="FFFFFF"/>
                </a:solidFill>
                <a:latin typeface="Arial"/>
                <a:ea typeface="Arial"/>
                <a:cs typeface="Arial"/>
                <a:sym typeface="Arial"/>
              </a:rPr>
              <a:t>3</a:t>
            </a:r>
            <a:r>
              <a:rPr lang="bg-BG" sz="2000">
                <a:solidFill>
                  <a:srgbClr val="FFFFFF"/>
                </a:solidFill>
                <a:latin typeface="Corbel"/>
                <a:ea typeface="Corbel"/>
                <a:cs typeface="Corbel"/>
                <a:sym typeface="Corbel"/>
              </a:rPr>
              <a:t> </a:t>
            </a:r>
            <a:r>
              <a:rPr lang="bg-BG" sz="2000" u="sng">
                <a:solidFill>
                  <a:srgbClr val="EB8803"/>
                </a:solidFill>
                <a:latin typeface="Corbel"/>
                <a:ea typeface="Corbel"/>
                <a:cs typeface="Corbel"/>
                <a:sym typeface="Corbel"/>
                <a:hlinkClick r:id="rId3">
                  <a:extLst>
                    <a:ext uri="{A12FA001-AC4F-418D-AE19-62706E023703}">
                      <ahyp:hlinkClr val="tx"/>
                    </a:ext>
                  </a:extLst>
                </a:hlinkClick>
              </a:rPr>
              <a:t>класа на точност </a:t>
            </a:r>
            <a:r>
              <a:rPr lang="bg-BG" sz="2000">
                <a:solidFill>
                  <a:srgbClr val="FFFFFF"/>
                </a:solidFill>
                <a:latin typeface="Corbel"/>
                <a:ea typeface="Corbel"/>
                <a:cs typeface="Corbel"/>
                <a:sym typeface="Corbel"/>
              </a:rPr>
              <a:t>и </a:t>
            </a:r>
            <a:r>
              <a:rPr lang="bg-BG" sz="2000" u="sng">
                <a:solidFill>
                  <a:srgbClr val="EB8803"/>
                </a:solidFill>
                <a:latin typeface="Corbel"/>
                <a:ea typeface="Corbel"/>
                <a:cs typeface="Corbel"/>
                <a:sym typeface="Corbel"/>
                <a:hlinkClick r:id="rId4">
                  <a:extLst>
                    <a:ext uri="{A12FA001-AC4F-418D-AE19-62706E023703}">
                      <ahyp:hlinkClr val="tx"/>
                    </a:ext>
                  </a:extLst>
                </a:hlinkClick>
              </a:rPr>
              <a:t>номинални стойности</a:t>
            </a:r>
            <a:r>
              <a:rPr lang="bg-BG" sz="2000">
                <a:solidFill>
                  <a:srgbClr val="FFFFFF"/>
                </a:solidFill>
                <a:latin typeface="Corbel"/>
                <a:ea typeface="Corbel"/>
                <a:cs typeface="Corbel"/>
                <a:sym typeface="Corbel"/>
              </a:rPr>
              <a:t>, съгласно същия стандарт, както резисторите.</a:t>
            </a:r>
            <a:endParaRPr/>
          </a:p>
          <a:p>
            <a:pPr indent="0" lvl="0" marL="0" marR="0" rtl="0" algn="l">
              <a:spcBef>
                <a:spcPts val="125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Стойностите могат да се умножават по </a:t>
            </a:r>
            <a:r>
              <a:rPr lang="bg-BG" sz="2000">
                <a:solidFill>
                  <a:srgbClr val="FFFFFF"/>
                </a:solidFill>
                <a:latin typeface="Arial"/>
                <a:ea typeface="Arial"/>
                <a:cs typeface="Arial"/>
                <a:sym typeface="Arial"/>
              </a:rPr>
              <a:t>0.1, 1, 10, 100</a:t>
            </a:r>
            <a:r>
              <a:rPr lang="bg-BG" sz="2000">
                <a:solidFill>
                  <a:srgbClr val="FFFFFF"/>
                </a:solidFill>
                <a:latin typeface="Corbel"/>
                <a:ea typeface="Corbel"/>
                <a:cs typeface="Corbel"/>
                <a:sym typeface="Corbel"/>
              </a:rPr>
              <a:t> и т.н. Например от </a:t>
            </a:r>
            <a:r>
              <a:rPr lang="bg-BG" sz="2000">
                <a:solidFill>
                  <a:srgbClr val="FFFFFF"/>
                </a:solidFill>
                <a:latin typeface="Times New Roman"/>
                <a:ea typeface="Times New Roman"/>
                <a:cs typeface="Times New Roman"/>
                <a:sym typeface="Times New Roman"/>
              </a:rPr>
              <a:t>I</a:t>
            </a:r>
            <a:r>
              <a:rPr lang="bg-BG" sz="2000">
                <a:solidFill>
                  <a:srgbClr val="FFFFFF"/>
                </a:solidFill>
                <a:latin typeface="Corbel"/>
                <a:ea typeface="Corbel"/>
                <a:cs typeface="Corbel"/>
                <a:sym typeface="Corbel"/>
              </a:rPr>
              <a:t> клас се произвеждат кондензатори със стойност: </a:t>
            </a:r>
            <a:r>
              <a:rPr lang="bg-BG" sz="2000">
                <a:solidFill>
                  <a:srgbClr val="FFFFFF"/>
                </a:solidFill>
                <a:latin typeface="Arial"/>
                <a:ea typeface="Arial"/>
                <a:cs typeface="Arial"/>
                <a:sym typeface="Arial"/>
              </a:rPr>
              <a:t>51</a:t>
            </a:r>
            <a:r>
              <a:rPr lang="bg-BG" sz="2000">
                <a:solidFill>
                  <a:srgbClr val="FFFFFF"/>
                </a:solidFill>
                <a:latin typeface="Corbel"/>
                <a:ea typeface="Corbel"/>
                <a:cs typeface="Corbel"/>
                <a:sym typeface="Corbel"/>
              </a:rPr>
              <a:t>µF, </a:t>
            </a:r>
            <a:r>
              <a:rPr lang="bg-BG" sz="2000">
                <a:solidFill>
                  <a:srgbClr val="FFFFFF"/>
                </a:solidFill>
                <a:latin typeface="Arial"/>
                <a:ea typeface="Arial"/>
                <a:cs typeface="Arial"/>
                <a:sym typeface="Arial"/>
              </a:rPr>
              <a:t>5.1</a:t>
            </a:r>
            <a:r>
              <a:rPr lang="bg-BG" sz="2000">
                <a:solidFill>
                  <a:srgbClr val="FFFFFF"/>
                </a:solidFill>
                <a:latin typeface="Corbel"/>
                <a:ea typeface="Corbel"/>
                <a:cs typeface="Corbel"/>
                <a:sym typeface="Corbel"/>
              </a:rPr>
              <a:t>µF, </a:t>
            </a:r>
            <a:r>
              <a:rPr lang="bg-BG" sz="2000">
                <a:solidFill>
                  <a:srgbClr val="FFFFFF"/>
                </a:solidFill>
                <a:latin typeface="Arial"/>
                <a:ea typeface="Arial"/>
                <a:cs typeface="Arial"/>
                <a:sym typeface="Arial"/>
              </a:rPr>
              <a:t>510</a:t>
            </a:r>
            <a:r>
              <a:rPr lang="bg-BG" sz="2000">
                <a:solidFill>
                  <a:srgbClr val="FFFFFF"/>
                </a:solidFill>
                <a:latin typeface="Corbel"/>
                <a:ea typeface="Corbel"/>
                <a:cs typeface="Corbel"/>
                <a:sym typeface="Corbel"/>
              </a:rPr>
              <a:t>pF, </a:t>
            </a:r>
            <a:r>
              <a:rPr lang="bg-BG" sz="2000">
                <a:solidFill>
                  <a:srgbClr val="FFFFFF"/>
                </a:solidFill>
                <a:latin typeface="Arial"/>
                <a:ea typeface="Arial"/>
                <a:cs typeface="Arial"/>
                <a:sym typeface="Arial"/>
              </a:rPr>
              <a:t>51</a:t>
            </a:r>
            <a:r>
              <a:rPr lang="bg-BG" sz="2000">
                <a:solidFill>
                  <a:srgbClr val="FFFFFF"/>
                </a:solidFill>
                <a:latin typeface="Corbel"/>
                <a:ea typeface="Corbel"/>
                <a:cs typeface="Corbel"/>
                <a:sym typeface="Corbel"/>
              </a:rPr>
              <a:t>pF.</a:t>
            </a:r>
            <a:endParaRPr/>
          </a:p>
        </p:txBody>
      </p:sp>
      <p:pic>
        <p:nvPicPr>
          <p:cNvPr id="912" name="Google Shape;912;p37"/>
          <p:cNvPicPr preferRelativeResize="0"/>
          <p:nvPr/>
        </p:nvPicPr>
        <p:blipFill rotWithShape="1">
          <a:blip r:embed="rId5">
            <a:alphaModFix/>
          </a:blip>
          <a:srcRect b="0" l="0" r="0" t="0"/>
          <a:stretch/>
        </p:blipFill>
        <p:spPr>
          <a:xfrm>
            <a:off x="3857625" y="5143500"/>
            <a:ext cx="1692275" cy="1495425"/>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38"/>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919" name="Google Shape;919;p38"/>
          <p:cNvSpPr txBox="1"/>
          <p:nvPr/>
        </p:nvSpPr>
        <p:spPr>
          <a:xfrm>
            <a:off x="706438" y="1350963"/>
            <a:ext cx="4865687"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a:t>
            </a:r>
            <a:endParaRPr/>
          </a:p>
        </p:txBody>
      </p:sp>
      <p:sp>
        <p:nvSpPr>
          <p:cNvPr id="920" name="Google Shape;920;p38"/>
          <p:cNvSpPr txBox="1"/>
          <p:nvPr/>
        </p:nvSpPr>
        <p:spPr>
          <a:xfrm>
            <a:off x="785813" y="2363788"/>
            <a:ext cx="6072187"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Работно напрежение</a:t>
            </a:r>
            <a:endParaRPr/>
          </a:p>
        </p:txBody>
      </p:sp>
      <p:sp>
        <p:nvSpPr>
          <p:cNvPr id="921" name="Google Shape;921;p38"/>
          <p:cNvSpPr txBox="1"/>
          <p:nvPr/>
        </p:nvSpPr>
        <p:spPr>
          <a:xfrm>
            <a:off x="785813" y="3270250"/>
            <a:ext cx="7500937" cy="13128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Това е най-голямото напрежение между електродите му, което по време на работа не бива да се превишава. В противен случай ще настъпи пробив в диелектрика и кондензаторът ще се повреди.</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39"/>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928" name="Google Shape;928;p39"/>
          <p:cNvSpPr txBox="1"/>
          <p:nvPr/>
        </p:nvSpPr>
        <p:spPr>
          <a:xfrm>
            <a:off x="706438" y="1350963"/>
            <a:ext cx="5794375"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a:t>
            </a:r>
            <a:endParaRPr/>
          </a:p>
        </p:txBody>
      </p:sp>
      <p:sp>
        <p:nvSpPr>
          <p:cNvPr id="929" name="Google Shape;929;p39"/>
          <p:cNvSpPr txBox="1"/>
          <p:nvPr/>
        </p:nvSpPr>
        <p:spPr>
          <a:xfrm>
            <a:off x="785813" y="1928813"/>
            <a:ext cx="6286500"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Загуби в кондензатори</a:t>
            </a:r>
            <a:endParaRPr/>
          </a:p>
        </p:txBody>
      </p:sp>
      <p:sp>
        <p:nvSpPr>
          <p:cNvPr id="930" name="Google Shape;930;p39"/>
          <p:cNvSpPr txBox="1"/>
          <p:nvPr/>
        </p:nvSpPr>
        <p:spPr>
          <a:xfrm>
            <a:off x="785813" y="2500313"/>
            <a:ext cx="7500937" cy="166052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Кондензаторите имат определени загуби, които се дължат на несъвършената изолация на диелектрика и на загряването, породено от променливото поле (особено забележимо при високи честоти). Загубите се изразяват чрез загубно съпротивление R</a:t>
            </a:r>
            <a:r>
              <a:rPr baseline="-25000" lang="bg-BG" sz="2000">
                <a:solidFill>
                  <a:srgbClr val="FFFFFF"/>
                </a:solidFill>
                <a:latin typeface="Corbel"/>
                <a:ea typeface="Corbel"/>
                <a:cs typeface="Corbel"/>
                <a:sym typeface="Corbel"/>
              </a:rPr>
              <a:t>заг,</a:t>
            </a:r>
            <a:r>
              <a:rPr lang="bg-BG" sz="2000">
                <a:solidFill>
                  <a:srgbClr val="FFFFFF"/>
                </a:solidFill>
                <a:latin typeface="Corbel"/>
                <a:ea typeface="Corbel"/>
                <a:cs typeface="Corbel"/>
                <a:sym typeface="Corbel"/>
              </a:rPr>
              <a:t> свързано паралелно с идеалния кондензатор.</a:t>
            </a:r>
            <a:endParaRPr/>
          </a:p>
        </p:txBody>
      </p:sp>
      <p:pic>
        <p:nvPicPr>
          <p:cNvPr id="931" name="Google Shape;931;p39"/>
          <p:cNvPicPr preferRelativeResize="0"/>
          <p:nvPr/>
        </p:nvPicPr>
        <p:blipFill rotWithShape="1">
          <a:blip r:embed="rId3">
            <a:alphaModFix/>
          </a:blip>
          <a:srcRect b="0" l="0" r="0" t="0"/>
          <a:stretch/>
        </p:blipFill>
        <p:spPr>
          <a:xfrm>
            <a:off x="3092450" y="4143375"/>
            <a:ext cx="3194050" cy="2571750"/>
          </a:xfrm>
          <a:prstGeom prst="rect">
            <a:avLst/>
          </a:prstGeom>
          <a:noFill/>
          <a:ln>
            <a:noFill/>
          </a:ln>
        </p:spPr>
      </p:pic>
      <p:sp>
        <p:nvSpPr>
          <p:cNvPr id="932" name="Google Shape;932;p39"/>
          <p:cNvSpPr txBox="1"/>
          <p:nvPr/>
        </p:nvSpPr>
        <p:spPr>
          <a:xfrm>
            <a:off x="2663825" y="4410075"/>
            <a:ext cx="908050" cy="33655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0000"/>
              </a:buClr>
              <a:buSzPts val="1400"/>
              <a:buFont typeface="Times New Roman"/>
              <a:buNone/>
            </a:pPr>
            <a:r>
              <a:rPr lang="bg-BG" sz="1400">
                <a:solidFill>
                  <a:srgbClr val="FF0000"/>
                </a:solidFill>
                <a:latin typeface="Corbel"/>
                <a:ea typeface="Corbel"/>
                <a:cs typeface="Corbel"/>
                <a:sym typeface="Corbel"/>
              </a:rPr>
              <a:t>R</a:t>
            </a:r>
            <a:r>
              <a:rPr baseline="-25000" lang="bg-BG" sz="1400">
                <a:solidFill>
                  <a:srgbClr val="FF0000"/>
                </a:solidFill>
                <a:latin typeface="Corbel"/>
                <a:ea typeface="Corbel"/>
                <a:cs typeface="Corbel"/>
                <a:sym typeface="Corbel"/>
              </a:rPr>
              <a:t>заг</a:t>
            </a:r>
            <a:r>
              <a:rPr lang="bg-BG" sz="1400">
                <a:solidFill>
                  <a:srgbClr val="FF0000"/>
                </a:solidFill>
                <a:latin typeface="Corbel"/>
                <a:ea typeface="Corbel"/>
                <a:cs typeface="Corbel"/>
                <a:sym typeface="Corbel"/>
              </a:rPr>
              <a:t>[MΩ]</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
          <p:cNvSpPr txBox="1"/>
          <p:nvPr/>
        </p:nvSpPr>
        <p:spPr>
          <a:xfrm>
            <a:off x="706438" y="1350963"/>
            <a:ext cx="5718175"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Основни положения</a:t>
            </a:r>
            <a:endParaRPr/>
          </a:p>
        </p:txBody>
      </p:sp>
      <p:sp>
        <p:nvSpPr>
          <p:cNvPr id="419" name="Google Shape;419;p4"/>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420" name="Google Shape;420;p4"/>
          <p:cNvSpPr txBox="1"/>
          <p:nvPr/>
        </p:nvSpPr>
        <p:spPr>
          <a:xfrm>
            <a:off x="785813" y="2363788"/>
            <a:ext cx="5715000"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Понятието </a:t>
            </a:r>
            <a:r>
              <a:rPr i="1" lang="bg-BG" sz="2400" u="sng">
                <a:solidFill>
                  <a:srgbClr val="FFFFFF"/>
                </a:solidFill>
                <a:latin typeface="Corbel"/>
                <a:ea typeface="Corbel"/>
                <a:cs typeface="Corbel"/>
                <a:sym typeface="Corbel"/>
              </a:rPr>
              <a:t>съпротивление</a:t>
            </a:r>
            <a:endParaRPr/>
          </a:p>
        </p:txBody>
      </p:sp>
      <p:sp>
        <p:nvSpPr>
          <p:cNvPr id="421" name="Google Shape;421;p4"/>
          <p:cNvSpPr txBox="1"/>
          <p:nvPr/>
        </p:nvSpPr>
        <p:spPr>
          <a:xfrm>
            <a:off x="785813" y="3006725"/>
            <a:ext cx="7500937" cy="10080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Основно понятие в електротехниката , което представлява свой-ството на проводниковите материали да се “съпротивляват” при протичане на електрически ток през тях. Измерва се в омове [Ω]</a:t>
            </a:r>
            <a:endParaRPr/>
          </a:p>
        </p:txBody>
      </p:sp>
      <p:sp>
        <p:nvSpPr>
          <p:cNvPr id="422" name="Google Shape;422;p4"/>
          <p:cNvSpPr txBox="1"/>
          <p:nvPr/>
        </p:nvSpPr>
        <p:spPr>
          <a:xfrm>
            <a:off x="785813" y="4402138"/>
            <a:ext cx="5786437"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Що е то резистор?</a:t>
            </a:r>
            <a:endParaRPr/>
          </a:p>
        </p:txBody>
      </p:sp>
      <p:sp>
        <p:nvSpPr>
          <p:cNvPr id="423" name="Google Shape;423;p4"/>
          <p:cNvSpPr txBox="1"/>
          <p:nvPr/>
        </p:nvSpPr>
        <p:spPr>
          <a:xfrm>
            <a:off x="785813" y="5149850"/>
            <a:ext cx="7500937" cy="7032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Пасивен градивен елемент, изработен от проводников материал, който е носител на </a:t>
            </a:r>
            <a:r>
              <a:rPr b="1" lang="bg-BG" sz="2000">
                <a:solidFill>
                  <a:srgbClr val="FFFFFF"/>
                </a:solidFill>
                <a:latin typeface="Corbel"/>
                <a:ea typeface="Corbel"/>
                <a:cs typeface="Corbel"/>
                <a:sym typeface="Corbel"/>
              </a:rPr>
              <a:t>свойството</a:t>
            </a:r>
            <a:r>
              <a:rPr lang="bg-BG" sz="2000">
                <a:solidFill>
                  <a:srgbClr val="FFFFFF"/>
                </a:solidFill>
                <a:latin typeface="Corbel"/>
                <a:ea typeface="Corbel"/>
                <a:cs typeface="Corbel"/>
                <a:sym typeface="Corbel"/>
              </a:rPr>
              <a:t> “съпротивление”.</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40"/>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939" name="Google Shape;939;p40"/>
          <p:cNvSpPr txBox="1"/>
          <p:nvPr/>
        </p:nvSpPr>
        <p:spPr>
          <a:xfrm>
            <a:off x="706438" y="1350963"/>
            <a:ext cx="4365625"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a:t>
            </a:r>
            <a:endParaRPr/>
          </a:p>
        </p:txBody>
      </p:sp>
      <p:sp>
        <p:nvSpPr>
          <p:cNvPr id="940" name="Google Shape;940;p40"/>
          <p:cNvSpPr txBox="1"/>
          <p:nvPr/>
        </p:nvSpPr>
        <p:spPr>
          <a:xfrm>
            <a:off x="785813" y="2363788"/>
            <a:ext cx="6572250"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Пробно напрежение</a:t>
            </a:r>
            <a:endParaRPr/>
          </a:p>
        </p:txBody>
      </p:sp>
      <p:sp>
        <p:nvSpPr>
          <p:cNvPr id="941" name="Google Shape;941;p40"/>
          <p:cNvSpPr txBox="1"/>
          <p:nvPr/>
        </p:nvSpPr>
        <p:spPr>
          <a:xfrm>
            <a:off x="785813" y="3000375"/>
            <a:ext cx="7500937" cy="7032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Напрежението, при което кондензаторът се изпитва по време на производството му и може да издържи за време </a:t>
            </a:r>
            <a:r>
              <a:rPr lang="bg-BG" sz="2000">
                <a:solidFill>
                  <a:srgbClr val="FFFFFF"/>
                </a:solidFill>
                <a:latin typeface="Arial"/>
                <a:ea typeface="Arial"/>
                <a:cs typeface="Arial"/>
                <a:sym typeface="Arial"/>
              </a:rPr>
              <a:t>1÷2 </a:t>
            </a:r>
            <a:r>
              <a:rPr lang="bg-BG" sz="2000">
                <a:solidFill>
                  <a:srgbClr val="FFFFFF"/>
                </a:solidFill>
                <a:latin typeface="Corbel"/>
                <a:ea typeface="Corbel"/>
                <a:cs typeface="Corbel"/>
                <a:sym typeface="Corbel"/>
              </a:rPr>
              <a:t>минути.</a:t>
            </a:r>
            <a:endParaRPr/>
          </a:p>
        </p:txBody>
      </p:sp>
      <p:sp>
        <p:nvSpPr>
          <p:cNvPr id="942" name="Google Shape;942;p40"/>
          <p:cNvSpPr txBox="1"/>
          <p:nvPr/>
        </p:nvSpPr>
        <p:spPr>
          <a:xfrm>
            <a:off x="785813" y="4110038"/>
            <a:ext cx="6858000"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Пробивно напрежение</a:t>
            </a:r>
            <a:endParaRPr/>
          </a:p>
        </p:txBody>
      </p:sp>
      <p:sp>
        <p:nvSpPr>
          <p:cNvPr id="943" name="Google Shape;943;p40"/>
          <p:cNvSpPr txBox="1"/>
          <p:nvPr/>
        </p:nvSpPr>
        <p:spPr>
          <a:xfrm>
            <a:off x="785813" y="4786313"/>
            <a:ext cx="7500937" cy="7032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Напрежението, при което се получава необратим пробив в диелектрика на кондензатора.</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41"/>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950" name="Google Shape;950;p41"/>
          <p:cNvSpPr txBox="1"/>
          <p:nvPr/>
        </p:nvSpPr>
        <p:spPr>
          <a:xfrm>
            <a:off x="706438" y="1350963"/>
            <a:ext cx="4437062"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a:t>
            </a:r>
            <a:endParaRPr/>
          </a:p>
        </p:txBody>
      </p:sp>
      <p:sp>
        <p:nvSpPr>
          <p:cNvPr id="951" name="Google Shape;951;p41"/>
          <p:cNvSpPr txBox="1"/>
          <p:nvPr/>
        </p:nvSpPr>
        <p:spPr>
          <a:xfrm>
            <a:off x="785813" y="2363788"/>
            <a:ext cx="5786437"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Температурен коефициент</a:t>
            </a:r>
            <a:endParaRPr/>
          </a:p>
        </p:txBody>
      </p:sp>
      <p:sp>
        <p:nvSpPr>
          <p:cNvPr id="952" name="Google Shape;952;p41"/>
          <p:cNvSpPr txBox="1"/>
          <p:nvPr/>
        </p:nvSpPr>
        <p:spPr>
          <a:xfrm>
            <a:off x="785813" y="3000375"/>
            <a:ext cx="7500937" cy="7032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Характеризира относителното изменение на капацитета на кондензатора.</a:t>
            </a:r>
            <a:endParaRPr/>
          </a:p>
        </p:txBody>
      </p:sp>
      <p:pic>
        <p:nvPicPr>
          <p:cNvPr id="953" name="Google Shape;953;p41"/>
          <p:cNvPicPr preferRelativeResize="0"/>
          <p:nvPr/>
        </p:nvPicPr>
        <p:blipFill rotWithShape="1">
          <a:blip r:embed="rId3">
            <a:alphaModFix/>
          </a:blip>
          <a:srcRect b="0" l="0" r="0" t="0"/>
          <a:stretch/>
        </p:blipFill>
        <p:spPr>
          <a:xfrm>
            <a:off x="3262313" y="3929063"/>
            <a:ext cx="2952750" cy="2028825"/>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
        <p:nvSpPr>
          <p:cNvPr id="954" name="Google Shape;954;p41"/>
          <p:cNvSpPr txBox="1"/>
          <p:nvPr/>
        </p:nvSpPr>
        <p:spPr>
          <a:xfrm>
            <a:off x="142875" y="6092825"/>
            <a:ext cx="9144000" cy="398463"/>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Температурна зависимост при полиестера (често използван диелектрик)</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42"/>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961" name="Google Shape;961;p42"/>
          <p:cNvSpPr txBox="1"/>
          <p:nvPr/>
        </p:nvSpPr>
        <p:spPr>
          <a:xfrm>
            <a:off x="706438" y="1350963"/>
            <a:ext cx="4294187"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a:t>
            </a:r>
            <a:endParaRPr/>
          </a:p>
        </p:txBody>
      </p:sp>
      <p:sp>
        <p:nvSpPr>
          <p:cNvPr id="962" name="Google Shape;962;p42"/>
          <p:cNvSpPr txBox="1"/>
          <p:nvPr/>
        </p:nvSpPr>
        <p:spPr>
          <a:xfrm>
            <a:off x="785813" y="2363788"/>
            <a:ext cx="6357937"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Собствена индуктивност</a:t>
            </a:r>
            <a:endParaRPr/>
          </a:p>
        </p:txBody>
      </p:sp>
      <p:sp>
        <p:nvSpPr>
          <p:cNvPr id="963" name="Google Shape;963;p42"/>
          <p:cNvSpPr txBox="1"/>
          <p:nvPr/>
        </p:nvSpPr>
        <p:spPr>
          <a:xfrm>
            <a:off x="785813" y="3000375"/>
            <a:ext cx="7500937" cy="7032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Зависи от конструкцията на кондензатора. Тя включва и индуктивността на неговите изводи.</a:t>
            </a:r>
            <a:endParaRPr/>
          </a:p>
        </p:txBody>
      </p:sp>
      <p:sp>
        <p:nvSpPr>
          <p:cNvPr id="964" name="Google Shape;964;p42"/>
          <p:cNvSpPr txBox="1"/>
          <p:nvPr/>
        </p:nvSpPr>
        <p:spPr>
          <a:xfrm>
            <a:off x="785813" y="3857625"/>
            <a:ext cx="4643437"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Толеранс</a:t>
            </a:r>
            <a:endParaRPr/>
          </a:p>
        </p:txBody>
      </p:sp>
      <p:sp>
        <p:nvSpPr>
          <p:cNvPr id="965" name="Google Shape;965;p42"/>
          <p:cNvSpPr txBox="1"/>
          <p:nvPr/>
        </p:nvSpPr>
        <p:spPr>
          <a:xfrm>
            <a:off x="785813" y="4429125"/>
            <a:ext cx="7500937" cy="22399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Допустимото отклонение от номиналната стойност на кондензатора.</a:t>
            </a:r>
            <a:endParaRPr/>
          </a:p>
          <a:p>
            <a:pPr indent="-127000" lvl="1" marL="457200" marR="0" rtl="0" algn="l">
              <a:spcBef>
                <a:spcPts val="1250"/>
              </a:spcBef>
              <a:spcAft>
                <a:spcPts val="0"/>
              </a:spcAft>
              <a:buClr>
                <a:srgbClr val="FFFFFF"/>
              </a:buClr>
              <a:buSzPts val="2000"/>
              <a:buFont typeface="Noto Sans Symbols"/>
              <a:buChar char="▪"/>
            </a:pPr>
            <a:r>
              <a:rPr b="0" i="0" lang="bg-BG" sz="2000" u="none" cap="none" strike="noStrike">
                <a:solidFill>
                  <a:srgbClr val="FFFFFF"/>
                </a:solidFill>
                <a:latin typeface="Corbel"/>
                <a:ea typeface="Corbel"/>
                <a:cs typeface="Corbel"/>
                <a:sym typeface="Corbel"/>
              </a:rPr>
              <a:t>    За електролитните кондензатори толерансът е -</a:t>
            </a:r>
            <a:r>
              <a:rPr b="0" i="0" lang="bg-BG" sz="2000" u="none" cap="none" strike="noStrike">
                <a:solidFill>
                  <a:srgbClr val="FFFFFF"/>
                </a:solidFill>
                <a:latin typeface="Arial"/>
                <a:ea typeface="Arial"/>
                <a:cs typeface="Arial"/>
                <a:sym typeface="Arial"/>
              </a:rPr>
              <a:t>20</a:t>
            </a:r>
            <a:r>
              <a:rPr b="0" i="0" lang="bg-BG" sz="2000" u="none" cap="none" strike="noStrike">
                <a:solidFill>
                  <a:srgbClr val="FFFFFF"/>
                </a:solidFill>
                <a:latin typeface="Corbel"/>
                <a:ea typeface="Corbel"/>
                <a:cs typeface="Corbel"/>
                <a:sym typeface="Corbel"/>
              </a:rPr>
              <a:t>% до +</a:t>
            </a:r>
            <a:r>
              <a:rPr b="0" i="0" lang="bg-BG" sz="2000" u="none" cap="none" strike="noStrike">
                <a:solidFill>
                  <a:srgbClr val="FFFFFF"/>
                </a:solidFill>
                <a:latin typeface="Arial"/>
                <a:ea typeface="Arial"/>
                <a:cs typeface="Arial"/>
                <a:sym typeface="Arial"/>
              </a:rPr>
              <a:t>50</a:t>
            </a:r>
            <a:r>
              <a:rPr b="0" i="0" lang="bg-BG" sz="2000" u="none" cap="none" strike="noStrike">
                <a:solidFill>
                  <a:srgbClr val="FFFFFF"/>
                </a:solidFill>
                <a:latin typeface="Corbel"/>
                <a:ea typeface="Corbel"/>
                <a:cs typeface="Corbel"/>
                <a:sym typeface="Corbel"/>
              </a:rPr>
              <a:t>% или от -</a:t>
            </a:r>
            <a:r>
              <a:rPr b="0" i="0" lang="bg-BG" sz="2000" u="none" cap="none" strike="noStrike">
                <a:solidFill>
                  <a:srgbClr val="FFFFFF"/>
                </a:solidFill>
                <a:latin typeface="Arial"/>
                <a:ea typeface="Arial"/>
                <a:cs typeface="Arial"/>
                <a:sym typeface="Arial"/>
              </a:rPr>
              <a:t>20</a:t>
            </a:r>
            <a:r>
              <a:rPr b="0" i="0" lang="bg-BG" sz="2000" u="none" cap="none" strike="noStrike">
                <a:solidFill>
                  <a:srgbClr val="FFFFFF"/>
                </a:solidFill>
                <a:latin typeface="Corbel"/>
                <a:ea typeface="Corbel"/>
                <a:cs typeface="Corbel"/>
                <a:sym typeface="Corbel"/>
              </a:rPr>
              <a:t>% до +</a:t>
            </a:r>
            <a:r>
              <a:rPr b="0" i="0" lang="bg-BG" sz="2000" u="none" cap="none" strike="noStrike">
                <a:solidFill>
                  <a:srgbClr val="FFFFFF"/>
                </a:solidFill>
                <a:latin typeface="Arial"/>
                <a:ea typeface="Arial"/>
                <a:cs typeface="Arial"/>
                <a:sym typeface="Arial"/>
              </a:rPr>
              <a:t>100</a:t>
            </a:r>
            <a:r>
              <a:rPr b="0" i="0" lang="bg-BG" sz="2000" u="none" cap="none" strike="noStrike">
                <a:solidFill>
                  <a:srgbClr val="FFFFFF"/>
                </a:solidFill>
                <a:latin typeface="Corbel"/>
                <a:ea typeface="Corbel"/>
                <a:cs typeface="Corbel"/>
                <a:sym typeface="Corbel"/>
              </a:rPr>
              <a:t>%</a:t>
            </a:r>
            <a:endParaRPr/>
          </a:p>
          <a:p>
            <a:pPr indent="-127000" lvl="1" marL="457200" marR="0" rtl="0" algn="l">
              <a:spcBef>
                <a:spcPts val="1250"/>
              </a:spcBef>
              <a:spcAft>
                <a:spcPts val="0"/>
              </a:spcAft>
              <a:buClr>
                <a:srgbClr val="FFFFFF"/>
              </a:buClr>
              <a:buSzPts val="2000"/>
              <a:buFont typeface="Noto Sans Symbols"/>
              <a:buChar char="▪"/>
            </a:pPr>
            <a:r>
              <a:rPr b="0" i="0" lang="bg-BG" sz="2000" u="none" cap="none" strike="noStrike">
                <a:solidFill>
                  <a:srgbClr val="FFFFFF"/>
                </a:solidFill>
                <a:latin typeface="Corbel"/>
                <a:ea typeface="Corbel"/>
                <a:cs typeface="Corbel"/>
                <a:sym typeface="Corbel"/>
              </a:rPr>
              <a:t>    За прецизни измервания се произвеждат и кондензатори с толеранс ±</a:t>
            </a:r>
            <a:r>
              <a:rPr b="0" i="0" lang="bg-BG" sz="2000" u="none" cap="none" strike="noStrike">
                <a:solidFill>
                  <a:srgbClr val="FFFFFF"/>
                </a:solidFill>
                <a:latin typeface="Arial"/>
                <a:ea typeface="Arial"/>
                <a:cs typeface="Arial"/>
                <a:sym typeface="Arial"/>
              </a:rPr>
              <a:t>0.5</a:t>
            </a:r>
            <a:r>
              <a:rPr b="0" i="0" lang="bg-BG" sz="2000" u="none" cap="none" strike="noStrike">
                <a:solidFill>
                  <a:srgbClr val="FFFFFF"/>
                </a:solidFill>
                <a:latin typeface="Corbel"/>
                <a:ea typeface="Corbel"/>
                <a:cs typeface="Corbel"/>
                <a:sym typeface="Corbel"/>
              </a:rPr>
              <a:t>%, ±</a:t>
            </a:r>
            <a:r>
              <a:rPr b="0" i="0" lang="bg-BG" sz="2000" u="none" cap="none" strike="noStrike">
                <a:solidFill>
                  <a:srgbClr val="FFFFFF"/>
                </a:solidFill>
                <a:latin typeface="Arial"/>
                <a:ea typeface="Arial"/>
                <a:cs typeface="Arial"/>
                <a:sym typeface="Arial"/>
              </a:rPr>
              <a:t>1</a:t>
            </a:r>
            <a:r>
              <a:rPr b="0" i="0" lang="bg-BG" sz="2000" u="none" cap="none" strike="noStrike">
                <a:solidFill>
                  <a:srgbClr val="FFFFFF"/>
                </a:solidFill>
                <a:latin typeface="Corbel"/>
                <a:ea typeface="Corbel"/>
                <a:cs typeface="Corbel"/>
                <a:sym typeface="Corbel"/>
              </a:rPr>
              <a:t>%, ±</a:t>
            </a:r>
            <a:r>
              <a:rPr b="0" i="0" lang="bg-BG" sz="2000" u="none" cap="none" strike="noStrike">
                <a:solidFill>
                  <a:srgbClr val="FFFFFF"/>
                </a:solidFill>
                <a:latin typeface="Arial"/>
                <a:ea typeface="Arial"/>
                <a:cs typeface="Arial"/>
                <a:sym typeface="Arial"/>
              </a:rPr>
              <a:t>2</a:t>
            </a:r>
            <a:r>
              <a:rPr b="0" i="0" lang="bg-BG" sz="2000" u="none" cap="none" strike="noStrike">
                <a:solidFill>
                  <a:srgbClr val="FFFFFF"/>
                </a:solidFill>
                <a:latin typeface="Corbel"/>
                <a:ea typeface="Corbel"/>
                <a:cs typeface="Corbel"/>
                <a:sym typeface="Corbel"/>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43"/>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972" name="Google Shape;972;p43"/>
          <p:cNvSpPr txBox="1"/>
          <p:nvPr/>
        </p:nvSpPr>
        <p:spPr>
          <a:xfrm>
            <a:off x="706438" y="1350963"/>
            <a:ext cx="4222750"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Параметри</a:t>
            </a:r>
            <a:endParaRPr/>
          </a:p>
        </p:txBody>
      </p:sp>
      <p:sp>
        <p:nvSpPr>
          <p:cNvPr id="973" name="Google Shape;973;p43"/>
          <p:cNvSpPr txBox="1"/>
          <p:nvPr/>
        </p:nvSpPr>
        <p:spPr>
          <a:xfrm>
            <a:off x="785813" y="2363788"/>
            <a:ext cx="5357812"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Мощност на кондензатори</a:t>
            </a:r>
            <a:endParaRPr/>
          </a:p>
        </p:txBody>
      </p:sp>
      <p:sp>
        <p:nvSpPr>
          <p:cNvPr id="974" name="Google Shape;974;p43"/>
          <p:cNvSpPr txBox="1"/>
          <p:nvPr/>
        </p:nvSpPr>
        <p:spPr>
          <a:xfrm>
            <a:off x="785813" y="3429000"/>
            <a:ext cx="7500937" cy="1068388"/>
          </a:xfrm>
          <a:prstGeom prst="rect">
            <a:avLst/>
          </a:prstGeom>
          <a:noFill/>
          <a:ln>
            <a:noFill/>
          </a:ln>
        </p:spPr>
        <p:txBody>
          <a:bodyPr anchorCtr="0" anchor="t" bIns="46800" lIns="90000" spcFirstLastPara="1" rIns="90000" wrap="square" tIns="46800">
            <a:spAutoFit/>
          </a:bodyPr>
          <a:lstStyle/>
          <a:p>
            <a:pPr indent="0" lvl="0" marL="0" marR="0" rtl="0" algn="l">
              <a:lnSpc>
                <a:spcPct val="80000"/>
              </a:lnSpc>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Максималната   реактивна   мощност,    която   може   да   бъде проведена    през    кондензатора   без    повреда</a:t>
            </a:r>
            <a:r>
              <a:rPr i="1" lang="bg-BG" sz="2000">
                <a:solidFill>
                  <a:srgbClr val="FFFFFF"/>
                </a:solidFill>
                <a:latin typeface="Corbel"/>
                <a:ea typeface="Corbel"/>
                <a:cs typeface="Corbel"/>
                <a:sym typeface="Corbel"/>
              </a:rPr>
              <a:t>.    </a:t>
            </a:r>
            <a:r>
              <a:rPr lang="bg-BG" sz="2000">
                <a:solidFill>
                  <a:srgbClr val="FFFFFF"/>
                </a:solidFill>
                <a:latin typeface="Corbel"/>
                <a:ea typeface="Corbel"/>
                <a:cs typeface="Corbel"/>
                <a:sym typeface="Corbel"/>
              </a:rPr>
              <a:t>Зависи    от   работното    напрежение,     от  сечението  на  проводниците   и  плочите  и  от  общите   загуби.</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44"/>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981" name="Google Shape;981;p44"/>
          <p:cNvSpPr txBox="1"/>
          <p:nvPr/>
        </p:nvSpPr>
        <p:spPr>
          <a:xfrm>
            <a:off x="706438" y="1350963"/>
            <a:ext cx="4579937"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кондензатори</a:t>
            </a:r>
            <a:endParaRPr/>
          </a:p>
        </p:txBody>
      </p:sp>
      <p:sp>
        <p:nvSpPr>
          <p:cNvPr id="982" name="Google Shape;982;p44"/>
          <p:cNvSpPr txBox="1"/>
          <p:nvPr/>
        </p:nvSpPr>
        <p:spPr>
          <a:xfrm>
            <a:off x="785813" y="2363788"/>
            <a:ext cx="385762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Постоянни</a:t>
            </a:r>
            <a:endParaRPr/>
          </a:p>
        </p:txBody>
      </p:sp>
      <p:sp>
        <p:nvSpPr>
          <p:cNvPr id="983" name="Google Shape;983;p44"/>
          <p:cNvSpPr txBox="1"/>
          <p:nvPr/>
        </p:nvSpPr>
        <p:spPr>
          <a:xfrm>
            <a:off x="785813" y="3000375"/>
            <a:ext cx="7500937" cy="7032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Капацитетът им се определя при производството им и не може да бъде променен в експлоатационни условия.</a:t>
            </a:r>
            <a:endParaRPr/>
          </a:p>
        </p:txBody>
      </p:sp>
      <p:pic>
        <p:nvPicPr>
          <p:cNvPr id="984" name="Google Shape;984;p44"/>
          <p:cNvPicPr preferRelativeResize="0"/>
          <p:nvPr/>
        </p:nvPicPr>
        <p:blipFill rotWithShape="1">
          <a:blip r:embed="rId3">
            <a:alphaModFix/>
          </a:blip>
          <a:srcRect b="0" l="0" r="0" t="0"/>
          <a:stretch/>
        </p:blipFill>
        <p:spPr>
          <a:xfrm>
            <a:off x="3214688" y="5500688"/>
            <a:ext cx="3041650" cy="1012825"/>
          </a:xfrm>
          <a:prstGeom prst="rect">
            <a:avLst/>
          </a:prstGeom>
          <a:noFill/>
          <a:ln>
            <a:noFill/>
          </a:ln>
        </p:spPr>
      </p:pic>
      <p:sp>
        <p:nvSpPr>
          <p:cNvPr id="985" name="Google Shape;985;p44"/>
          <p:cNvSpPr txBox="1"/>
          <p:nvPr/>
        </p:nvSpPr>
        <p:spPr>
          <a:xfrm>
            <a:off x="785813" y="3752850"/>
            <a:ext cx="385762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Променливи</a:t>
            </a:r>
            <a:endParaRPr/>
          </a:p>
        </p:txBody>
      </p:sp>
      <p:sp>
        <p:nvSpPr>
          <p:cNvPr id="986" name="Google Shape;986;p44"/>
          <p:cNvSpPr txBox="1"/>
          <p:nvPr/>
        </p:nvSpPr>
        <p:spPr>
          <a:xfrm>
            <a:off x="785813" y="4292600"/>
            <a:ext cx="7500937" cy="7032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Капацитетът им може да се променя в определени граници по наше желание при настройка на електронни схеми.</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45"/>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993" name="Google Shape;993;p45"/>
          <p:cNvSpPr txBox="1"/>
          <p:nvPr/>
        </p:nvSpPr>
        <p:spPr>
          <a:xfrm>
            <a:off x="706438" y="1350963"/>
            <a:ext cx="8080375"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постоянни кондензатори</a:t>
            </a:r>
            <a:endParaRPr/>
          </a:p>
        </p:txBody>
      </p:sp>
      <p:sp>
        <p:nvSpPr>
          <p:cNvPr id="994" name="Google Shape;994;p45"/>
          <p:cNvSpPr txBox="1"/>
          <p:nvPr/>
        </p:nvSpPr>
        <p:spPr>
          <a:xfrm>
            <a:off x="785813" y="2143125"/>
            <a:ext cx="385762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Хартиени</a:t>
            </a:r>
            <a:endParaRPr/>
          </a:p>
        </p:txBody>
      </p:sp>
      <p:sp>
        <p:nvSpPr>
          <p:cNvPr id="995" name="Google Shape;995;p45"/>
          <p:cNvSpPr txBox="1"/>
          <p:nvPr/>
        </p:nvSpPr>
        <p:spPr>
          <a:xfrm>
            <a:off x="785813" y="2714625"/>
            <a:ext cx="8143875" cy="7032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Състоят се от две станиолови ленти (1), изолирани помежду си с импрегнирана хартия (2).</a:t>
            </a:r>
            <a:endParaRPr/>
          </a:p>
        </p:txBody>
      </p:sp>
      <p:pic>
        <p:nvPicPr>
          <p:cNvPr id="996" name="Google Shape;996;p45"/>
          <p:cNvPicPr preferRelativeResize="0"/>
          <p:nvPr/>
        </p:nvPicPr>
        <p:blipFill rotWithShape="1">
          <a:blip r:embed="rId3">
            <a:alphaModFix/>
          </a:blip>
          <a:srcRect b="0" l="0" r="0" t="0"/>
          <a:stretch/>
        </p:blipFill>
        <p:spPr>
          <a:xfrm>
            <a:off x="3429000" y="3571875"/>
            <a:ext cx="2678113" cy="1268413"/>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
        <p:nvSpPr>
          <p:cNvPr id="997" name="Google Shape;997;p45"/>
          <p:cNvSpPr txBox="1"/>
          <p:nvPr/>
        </p:nvSpPr>
        <p:spPr>
          <a:xfrm>
            <a:off x="857250" y="4929188"/>
            <a:ext cx="7786688" cy="3984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Всичко това се навива на руло и се поставя в изолационна тръба.</a:t>
            </a:r>
            <a:endParaRPr/>
          </a:p>
        </p:txBody>
      </p:sp>
      <p:pic>
        <p:nvPicPr>
          <p:cNvPr id="998" name="Google Shape;998;p45"/>
          <p:cNvPicPr preferRelativeResize="0"/>
          <p:nvPr/>
        </p:nvPicPr>
        <p:blipFill rotWithShape="1">
          <a:blip r:embed="rId4">
            <a:alphaModFix/>
          </a:blip>
          <a:srcRect b="0" l="0" r="0" t="0"/>
          <a:stretch/>
        </p:blipFill>
        <p:spPr>
          <a:xfrm>
            <a:off x="3700463" y="5429250"/>
            <a:ext cx="2228850" cy="1308100"/>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46"/>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1005" name="Google Shape;1005;p46"/>
          <p:cNvSpPr txBox="1"/>
          <p:nvPr/>
        </p:nvSpPr>
        <p:spPr>
          <a:xfrm>
            <a:off x="706438" y="1350963"/>
            <a:ext cx="8008937"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постоянни кондензатори</a:t>
            </a:r>
            <a:endParaRPr/>
          </a:p>
        </p:txBody>
      </p:sp>
      <p:sp>
        <p:nvSpPr>
          <p:cNvPr id="1006" name="Google Shape;1006;p46"/>
          <p:cNvSpPr txBox="1"/>
          <p:nvPr/>
        </p:nvSpPr>
        <p:spPr>
          <a:xfrm>
            <a:off x="785813" y="2143125"/>
            <a:ext cx="385762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Слюдени</a:t>
            </a:r>
            <a:endParaRPr/>
          </a:p>
        </p:txBody>
      </p:sp>
      <p:sp>
        <p:nvSpPr>
          <p:cNvPr id="1007" name="Google Shape;1007;p46"/>
          <p:cNvSpPr txBox="1"/>
          <p:nvPr/>
        </p:nvSpPr>
        <p:spPr>
          <a:xfrm>
            <a:off x="785813" y="2928938"/>
            <a:ext cx="8215312" cy="3984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Диелектрикът е слюда и целият кондензатор е запресован в пластмаса.</a:t>
            </a:r>
            <a:endParaRPr/>
          </a:p>
        </p:txBody>
      </p:sp>
      <p:pic>
        <p:nvPicPr>
          <p:cNvPr id="1008" name="Google Shape;1008;p46"/>
          <p:cNvPicPr preferRelativeResize="0"/>
          <p:nvPr/>
        </p:nvPicPr>
        <p:blipFill rotWithShape="1">
          <a:blip r:embed="rId3">
            <a:alphaModFix/>
          </a:blip>
          <a:srcRect b="0" l="0" r="0" t="0"/>
          <a:stretch/>
        </p:blipFill>
        <p:spPr>
          <a:xfrm>
            <a:off x="3429000" y="3500438"/>
            <a:ext cx="2736850" cy="2546350"/>
          </a:xfrm>
          <a:prstGeom prst="rect">
            <a:avLst/>
          </a:prstGeom>
          <a:noFill/>
          <a:ln>
            <a:noFill/>
          </a:ln>
        </p:spPr>
      </p:pic>
      <p:sp>
        <p:nvSpPr>
          <p:cNvPr id="1009" name="Google Shape;1009;p46"/>
          <p:cNvSpPr/>
          <p:nvPr/>
        </p:nvSpPr>
        <p:spPr>
          <a:xfrm>
            <a:off x="785813" y="6072188"/>
            <a:ext cx="8429625" cy="7032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Произвеждат се с неголеми капацитети, но имат малки загуби при високи честоти.</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47"/>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1016" name="Google Shape;1016;p47"/>
          <p:cNvSpPr txBox="1"/>
          <p:nvPr/>
        </p:nvSpPr>
        <p:spPr>
          <a:xfrm>
            <a:off x="706438" y="1350963"/>
            <a:ext cx="8151812"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постоянни кондензатори</a:t>
            </a:r>
            <a:endParaRPr/>
          </a:p>
        </p:txBody>
      </p:sp>
      <p:sp>
        <p:nvSpPr>
          <p:cNvPr id="1017" name="Google Shape;1017;p47"/>
          <p:cNvSpPr txBox="1"/>
          <p:nvPr/>
        </p:nvSpPr>
        <p:spPr>
          <a:xfrm>
            <a:off x="785813" y="2143125"/>
            <a:ext cx="385762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Керамични</a:t>
            </a:r>
            <a:endParaRPr/>
          </a:p>
        </p:txBody>
      </p:sp>
      <p:sp>
        <p:nvSpPr>
          <p:cNvPr id="1018" name="Google Shape;1018;p47"/>
          <p:cNvSpPr txBox="1"/>
          <p:nvPr/>
        </p:nvSpPr>
        <p:spPr>
          <a:xfrm>
            <a:off x="752475" y="2720975"/>
            <a:ext cx="8391525" cy="7032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Диелектрикът е специална керамика, която има малки загуби при големи честоти.</a:t>
            </a:r>
            <a:endParaRPr/>
          </a:p>
        </p:txBody>
      </p:sp>
      <p:pic>
        <p:nvPicPr>
          <p:cNvPr id="1019" name="Google Shape;1019;p47"/>
          <p:cNvPicPr preferRelativeResize="0"/>
          <p:nvPr/>
        </p:nvPicPr>
        <p:blipFill rotWithShape="1">
          <a:blip r:embed="rId3">
            <a:alphaModFix/>
          </a:blip>
          <a:srcRect b="0" l="0" r="0" t="0"/>
          <a:stretch/>
        </p:blipFill>
        <p:spPr>
          <a:xfrm>
            <a:off x="2714625" y="3571875"/>
            <a:ext cx="2143125" cy="1785938"/>
          </a:xfrm>
          <a:prstGeom prst="rect">
            <a:avLst/>
          </a:prstGeom>
          <a:noFill/>
          <a:ln>
            <a:noFill/>
          </a:ln>
        </p:spPr>
      </p:pic>
      <p:sp>
        <p:nvSpPr>
          <p:cNvPr id="1020" name="Google Shape;1020;p47"/>
          <p:cNvSpPr/>
          <p:nvPr/>
        </p:nvSpPr>
        <p:spPr>
          <a:xfrm>
            <a:off x="785813" y="5786438"/>
            <a:ext cx="7929562" cy="7032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Тези кондензатори имат малък капацитет (</a:t>
            </a:r>
            <a:r>
              <a:rPr lang="bg-BG" sz="2000">
                <a:solidFill>
                  <a:srgbClr val="FFFFFF"/>
                </a:solidFill>
                <a:latin typeface="Arial"/>
                <a:ea typeface="Arial"/>
                <a:cs typeface="Arial"/>
                <a:sym typeface="Arial"/>
              </a:rPr>
              <a:t>1-1000</a:t>
            </a:r>
            <a:r>
              <a:rPr lang="bg-BG" sz="2000">
                <a:solidFill>
                  <a:srgbClr val="FFFFFF"/>
                </a:solidFill>
                <a:latin typeface="Corbel"/>
                <a:ea typeface="Corbel"/>
                <a:cs typeface="Corbel"/>
                <a:sym typeface="Corbel"/>
              </a:rPr>
              <a:t> рF) , но задоволителни електрически   параметри.</a:t>
            </a:r>
            <a:endParaRPr/>
          </a:p>
        </p:txBody>
      </p:sp>
      <p:pic>
        <p:nvPicPr>
          <p:cNvPr id="1021" name="Google Shape;1021;p47"/>
          <p:cNvPicPr preferRelativeResize="0"/>
          <p:nvPr/>
        </p:nvPicPr>
        <p:blipFill rotWithShape="1">
          <a:blip r:embed="rId4">
            <a:alphaModFix/>
          </a:blip>
          <a:srcRect b="0" l="0" r="0" t="0"/>
          <a:stretch/>
        </p:blipFill>
        <p:spPr>
          <a:xfrm>
            <a:off x="4857750" y="3571875"/>
            <a:ext cx="1800225" cy="178593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48"/>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1029" name="Google Shape;1029;p48"/>
          <p:cNvSpPr txBox="1"/>
          <p:nvPr/>
        </p:nvSpPr>
        <p:spPr>
          <a:xfrm>
            <a:off x="785813" y="2143125"/>
            <a:ext cx="385762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Стирофлексни</a:t>
            </a:r>
            <a:endParaRPr/>
          </a:p>
        </p:txBody>
      </p:sp>
      <p:sp>
        <p:nvSpPr>
          <p:cNvPr id="1030" name="Google Shape;1030;p48"/>
          <p:cNvSpPr txBox="1"/>
          <p:nvPr/>
        </p:nvSpPr>
        <p:spPr>
          <a:xfrm>
            <a:off x="706438" y="1350963"/>
            <a:ext cx="8223250"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постоянни кондензатори</a:t>
            </a:r>
            <a:endParaRPr/>
          </a:p>
        </p:txBody>
      </p:sp>
      <p:sp>
        <p:nvSpPr>
          <p:cNvPr id="1031" name="Google Shape;1031;p48"/>
          <p:cNvSpPr txBox="1"/>
          <p:nvPr/>
        </p:nvSpPr>
        <p:spPr>
          <a:xfrm>
            <a:off x="785813" y="2857500"/>
            <a:ext cx="7858125" cy="7032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По своята конструкция приличат на хартиените кондензатори, но тук диелектрикът е тънка прозрачна лента от стирофлекс (полистирол).</a:t>
            </a:r>
            <a:endParaRPr/>
          </a:p>
        </p:txBody>
      </p:sp>
      <p:pic>
        <p:nvPicPr>
          <p:cNvPr id="1032" name="Google Shape;1032;p48"/>
          <p:cNvPicPr preferRelativeResize="0"/>
          <p:nvPr/>
        </p:nvPicPr>
        <p:blipFill rotWithShape="1">
          <a:blip r:embed="rId3">
            <a:alphaModFix/>
          </a:blip>
          <a:srcRect b="0" l="0" r="0" t="0"/>
          <a:stretch/>
        </p:blipFill>
        <p:spPr>
          <a:xfrm>
            <a:off x="4143375" y="3714750"/>
            <a:ext cx="1397000" cy="2044700"/>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
        <p:nvSpPr>
          <p:cNvPr id="1033" name="Google Shape;1033;p48"/>
          <p:cNvSpPr txBox="1"/>
          <p:nvPr/>
        </p:nvSpPr>
        <p:spPr>
          <a:xfrm>
            <a:off x="857250" y="5857875"/>
            <a:ext cx="7858125" cy="7032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Не се нуждаят от изолационна тръбичка. Характеризират се с малки загуби при високи честоти.</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49"/>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1040" name="Google Shape;1040;p49"/>
          <p:cNvSpPr txBox="1"/>
          <p:nvPr/>
        </p:nvSpPr>
        <p:spPr>
          <a:xfrm>
            <a:off x="706438" y="1350963"/>
            <a:ext cx="8151812"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постоянни кондензатори</a:t>
            </a:r>
            <a:endParaRPr/>
          </a:p>
        </p:txBody>
      </p:sp>
      <p:sp>
        <p:nvSpPr>
          <p:cNvPr id="1041" name="Google Shape;1041;p49"/>
          <p:cNvSpPr txBox="1"/>
          <p:nvPr/>
        </p:nvSpPr>
        <p:spPr>
          <a:xfrm>
            <a:off x="785813" y="2143125"/>
            <a:ext cx="385762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Електролитни</a:t>
            </a:r>
            <a:endParaRPr/>
          </a:p>
        </p:txBody>
      </p:sp>
      <p:sp>
        <p:nvSpPr>
          <p:cNvPr id="1042" name="Google Shape;1042;p49"/>
          <p:cNvSpPr txBox="1"/>
          <p:nvPr/>
        </p:nvSpPr>
        <p:spPr>
          <a:xfrm>
            <a:off x="785813" y="2928938"/>
            <a:ext cx="7858125" cy="74612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Като диелектрик се използва тънък слой от двуалуминиев триоксид (Al</a:t>
            </a:r>
            <a:r>
              <a:rPr baseline="-25000" lang="bg-BG" sz="2000">
                <a:solidFill>
                  <a:srgbClr val="FFFFFF"/>
                </a:solidFill>
                <a:latin typeface="Corbel"/>
                <a:ea typeface="Corbel"/>
                <a:cs typeface="Corbel"/>
                <a:sym typeface="Corbel"/>
              </a:rPr>
              <a:t>2</a:t>
            </a:r>
            <a:r>
              <a:rPr lang="bg-BG" sz="2000">
                <a:solidFill>
                  <a:srgbClr val="FFFFFF"/>
                </a:solidFill>
                <a:latin typeface="Corbel"/>
                <a:ea typeface="Corbel"/>
                <a:cs typeface="Corbel"/>
                <a:sym typeface="Corbel"/>
              </a:rPr>
              <a:t>O</a:t>
            </a:r>
            <a:r>
              <a:rPr baseline="-25000" lang="bg-BG" sz="2000">
                <a:solidFill>
                  <a:srgbClr val="FFFFFF"/>
                </a:solidFill>
                <a:latin typeface="Corbel"/>
                <a:ea typeface="Corbel"/>
                <a:cs typeface="Corbel"/>
                <a:sym typeface="Corbel"/>
              </a:rPr>
              <a:t>3</a:t>
            </a:r>
            <a:r>
              <a:rPr lang="bg-BG" sz="2000">
                <a:solidFill>
                  <a:srgbClr val="FFFFFF"/>
                </a:solidFill>
                <a:latin typeface="Corbel"/>
                <a:ea typeface="Corbel"/>
                <a:cs typeface="Corbel"/>
                <a:sym typeface="Corbel"/>
              </a:rPr>
              <a:t>).</a:t>
            </a:r>
            <a:endParaRPr/>
          </a:p>
        </p:txBody>
      </p:sp>
      <p:pic>
        <p:nvPicPr>
          <p:cNvPr id="1043" name="Google Shape;1043;p49"/>
          <p:cNvPicPr preferRelativeResize="0"/>
          <p:nvPr/>
        </p:nvPicPr>
        <p:blipFill rotWithShape="1">
          <a:blip r:embed="rId3">
            <a:alphaModFix/>
          </a:blip>
          <a:srcRect b="0" l="0" r="0" t="0"/>
          <a:stretch/>
        </p:blipFill>
        <p:spPr>
          <a:xfrm>
            <a:off x="2500313" y="3571875"/>
            <a:ext cx="2224087" cy="2000250"/>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pic>
        <p:nvPicPr>
          <p:cNvPr id="1044" name="Google Shape;1044;p49"/>
          <p:cNvPicPr preferRelativeResize="0"/>
          <p:nvPr/>
        </p:nvPicPr>
        <p:blipFill rotWithShape="1">
          <a:blip r:embed="rId4">
            <a:alphaModFix/>
          </a:blip>
          <a:srcRect b="0" l="0" r="0" t="0"/>
          <a:stretch/>
        </p:blipFill>
        <p:spPr>
          <a:xfrm>
            <a:off x="4643438" y="3571875"/>
            <a:ext cx="2370137" cy="2000250"/>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
        <p:nvSpPr>
          <p:cNvPr id="1045" name="Google Shape;1045;p49"/>
          <p:cNvSpPr txBox="1"/>
          <p:nvPr/>
        </p:nvSpPr>
        <p:spPr>
          <a:xfrm>
            <a:off x="928688" y="5786438"/>
            <a:ext cx="7929562" cy="10080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Диелектричния слой се отличава с голяма електрическа якост над 500V. Поради особености в конструкцията е налице полярност, която трябва да се отчете при монтаж.</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
          <p:cNvSpPr txBox="1"/>
          <p:nvPr/>
        </p:nvSpPr>
        <p:spPr>
          <a:xfrm>
            <a:off x="706438" y="1350963"/>
            <a:ext cx="5222875" cy="434975"/>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Основни положения</a:t>
            </a:r>
            <a:endParaRPr/>
          </a:p>
        </p:txBody>
      </p:sp>
      <p:sp>
        <p:nvSpPr>
          <p:cNvPr id="430" name="Google Shape;430;p5"/>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431" name="Google Shape;431;p5"/>
          <p:cNvSpPr txBox="1"/>
          <p:nvPr/>
        </p:nvSpPr>
        <p:spPr>
          <a:xfrm>
            <a:off x="785813" y="2363788"/>
            <a:ext cx="671512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Резисторът – пасивен елемент</a:t>
            </a:r>
            <a:endParaRPr/>
          </a:p>
        </p:txBody>
      </p:sp>
      <p:sp>
        <p:nvSpPr>
          <p:cNvPr id="432" name="Google Shape;432;p5"/>
          <p:cNvSpPr txBox="1"/>
          <p:nvPr/>
        </p:nvSpPr>
        <p:spPr>
          <a:xfrm>
            <a:off x="785813" y="3006725"/>
            <a:ext cx="7500937" cy="1619250"/>
          </a:xfrm>
          <a:prstGeom prst="rect">
            <a:avLst/>
          </a:prstGeom>
          <a:noFill/>
          <a:ln>
            <a:noFill/>
          </a:ln>
        </p:spPr>
        <p:txBody>
          <a:bodyPr anchorCtr="0" anchor="t" bIns="46800" lIns="90000" spcFirstLastPara="1" rIns="90000" wrap="square" tIns="46800">
            <a:spAutoFit/>
          </a:bodyPr>
          <a:lstStyle/>
          <a:p>
            <a:pPr indent="-127000" lvl="0" marL="0" marR="0" rtl="0" algn="l">
              <a:spcBef>
                <a:spcPts val="0"/>
              </a:spcBef>
              <a:spcAft>
                <a:spcPts val="0"/>
              </a:spcAft>
              <a:buClr>
                <a:srgbClr val="D9D9D9"/>
              </a:buClr>
              <a:buSzPts val="2000"/>
              <a:buFont typeface="Noto Sans Symbols"/>
              <a:buChar char="▪"/>
            </a:pPr>
            <a:r>
              <a:rPr lang="bg-BG" sz="2000">
                <a:solidFill>
                  <a:srgbClr val="FFFFFF"/>
                </a:solidFill>
                <a:latin typeface="Corbel"/>
                <a:ea typeface="Corbel"/>
                <a:cs typeface="Corbel"/>
                <a:sym typeface="Corbel"/>
              </a:rPr>
              <a:t>   Енергията на сигнала на изхода на елемента е по-малко от ен-ергията, подадена на входа му.</a:t>
            </a:r>
            <a:endParaRPr/>
          </a:p>
          <a:p>
            <a:pPr indent="0" lvl="0" marL="0" marR="0" rtl="0" algn="l">
              <a:spcBef>
                <a:spcPts val="0"/>
              </a:spcBef>
              <a:spcAft>
                <a:spcPts val="0"/>
              </a:spcAft>
              <a:buClr>
                <a:schemeClr val="lt1"/>
              </a:buClr>
              <a:buSzPts val="1800"/>
              <a:buFont typeface="Times New Roman"/>
              <a:buNone/>
            </a:pPr>
            <a:r>
              <a:t/>
            </a:r>
            <a:endParaRPr sz="2000">
              <a:solidFill>
                <a:srgbClr val="FFFFFF"/>
              </a:solidFill>
              <a:latin typeface="Corbel"/>
              <a:ea typeface="Corbel"/>
              <a:cs typeface="Corbel"/>
              <a:sym typeface="Corbel"/>
            </a:endParaRPr>
          </a:p>
          <a:p>
            <a:pPr indent="-127000" lvl="0" marL="0" marR="0" rtl="0" algn="l">
              <a:spcBef>
                <a:spcPts val="0"/>
              </a:spcBef>
              <a:spcAft>
                <a:spcPts val="0"/>
              </a:spcAft>
              <a:buClr>
                <a:srgbClr val="D9D9D9"/>
              </a:buClr>
              <a:buSzPts val="2000"/>
              <a:buFont typeface="Noto Sans Symbols"/>
              <a:buChar char="▪"/>
            </a:pPr>
            <a:r>
              <a:rPr lang="bg-BG" sz="2000">
                <a:solidFill>
                  <a:srgbClr val="FFFFFF"/>
                </a:solidFill>
                <a:latin typeface="Corbel"/>
                <a:ea typeface="Corbel"/>
                <a:cs typeface="Corbel"/>
                <a:sym typeface="Corbel"/>
              </a:rPr>
              <a:t>   Намаляването на изходната енергия се дължи на загуби в еле-ментите.</a:t>
            </a:r>
            <a:endParaRPr/>
          </a:p>
        </p:txBody>
      </p:sp>
      <p:pic>
        <p:nvPicPr>
          <p:cNvPr id="433" name="Google Shape;433;p5"/>
          <p:cNvPicPr preferRelativeResize="0"/>
          <p:nvPr/>
        </p:nvPicPr>
        <p:blipFill rotWithShape="1">
          <a:blip r:embed="rId3">
            <a:alphaModFix/>
          </a:blip>
          <a:srcRect b="0" l="0" r="0" t="0"/>
          <a:stretch/>
        </p:blipFill>
        <p:spPr>
          <a:xfrm>
            <a:off x="377825" y="5035550"/>
            <a:ext cx="1987550" cy="1120775"/>
          </a:xfrm>
          <a:prstGeom prst="rect">
            <a:avLst/>
          </a:prstGeom>
          <a:noFill/>
          <a:ln>
            <a:noFill/>
          </a:ln>
        </p:spPr>
      </p:pic>
      <p:sp>
        <p:nvSpPr>
          <p:cNvPr id="434" name="Google Shape;434;p5"/>
          <p:cNvSpPr txBox="1"/>
          <p:nvPr/>
        </p:nvSpPr>
        <p:spPr>
          <a:xfrm>
            <a:off x="2143125" y="5364163"/>
            <a:ext cx="6572250" cy="7032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Правете разлика между понятията “съпротивление” (свойство) и “резистор” (градивен елемент)!</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50"/>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1052" name="Google Shape;1052;p50"/>
          <p:cNvSpPr txBox="1"/>
          <p:nvPr/>
        </p:nvSpPr>
        <p:spPr>
          <a:xfrm>
            <a:off x="706438" y="1350963"/>
            <a:ext cx="8151812"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постоянни кондензатори</a:t>
            </a:r>
            <a:endParaRPr/>
          </a:p>
        </p:txBody>
      </p:sp>
      <p:sp>
        <p:nvSpPr>
          <p:cNvPr id="1053" name="Google Shape;1053;p50"/>
          <p:cNvSpPr txBox="1"/>
          <p:nvPr/>
        </p:nvSpPr>
        <p:spPr>
          <a:xfrm>
            <a:off x="785813" y="2143125"/>
            <a:ext cx="385762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Супер кондензатори</a:t>
            </a:r>
            <a:endParaRPr/>
          </a:p>
        </p:txBody>
      </p:sp>
      <p:sp>
        <p:nvSpPr>
          <p:cNvPr id="1054" name="Google Shape;1054;p50"/>
          <p:cNvSpPr txBox="1"/>
          <p:nvPr/>
        </p:nvSpPr>
        <p:spPr>
          <a:xfrm>
            <a:off x="785813" y="2928938"/>
            <a:ext cx="7858125" cy="13128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Тези кондензатори имат капацитет от рода на няколко фарада. Основната особеност на конструкцията е голямата повърхност на диелектрика, а за да се постигне тя, се използва много тънък слой от карбон.</a:t>
            </a:r>
            <a:endParaRPr/>
          </a:p>
        </p:txBody>
      </p:sp>
      <p:pic>
        <p:nvPicPr>
          <p:cNvPr id="1055" name="Google Shape;1055;p50"/>
          <p:cNvPicPr preferRelativeResize="0"/>
          <p:nvPr/>
        </p:nvPicPr>
        <p:blipFill rotWithShape="1">
          <a:blip r:embed="rId3">
            <a:alphaModFix/>
          </a:blip>
          <a:srcRect b="0" l="0" r="0" t="0"/>
          <a:stretch/>
        </p:blipFill>
        <p:spPr>
          <a:xfrm>
            <a:off x="3429000" y="4295775"/>
            <a:ext cx="2647950" cy="2133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51"/>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1062" name="Google Shape;1062;p51"/>
          <p:cNvSpPr txBox="1"/>
          <p:nvPr/>
        </p:nvSpPr>
        <p:spPr>
          <a:xfrm>
            <a:off x="706438" y="1350963"/>
            <a:ext cx="8151812"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променливи кондензатори</a:t>
            </a:r>
            <a:endParaRPr/>
          </a:p>
        </p:txBody>
      </p:sp>
      <p:sp>
        <p:nvSpPr>
          <p:cNvPr id="1063" name="Google Shape;1063;p51"/>
          <p:cNvSpPr txBox="1"/>
          <p:nvPr/>
        </p:nvSpPr>
        <p:spPr>
          <a:xfrm>
            <a:off x="785813" y="2143125"/>
            <a:ext cx="385762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Въздушен</a:t>
            </a:r>
            <a:endParaRPr/>
          </a:p>
        </p:txBody>
      </p:sp>
      <p:sp>
        <p:nvSpPr>
          <p:cNvPr id="1064" name="Google Shape;1064;p51"/>
          <p:cNvSpPr txBox="1"/>
          <p:nvPr/>
        </p:nvSpPr>
        <p:spPr>
          <a:xfrm>
            <a:off x="785813" y="2928938"/>
            <a:ext cx="7929562" cy="10080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Промяната на капацитета се извършва чрез въртене на оста секциите на ротора, които влизат повече или по-малко между пластинките на статора.</a:t>
            </a:r>
            <a:endParaRPr/>
          </a:p>
        </p:txBody>
      </p:sp>
      <p:pic>
        <p:nvPicPr>
          <p:cNvPr id="1065" name="Google Shape;1065;p51"/>
          <p:cNvPicPr preferRelativeResize="0"/>
          <p:nvPr/>
        </p:nvPicPr>
        <p:blipFill rotWithShape="1">
          <a:blip r:embed="rId3">
            <a:alphaModFix/>
          </a:blip>
          <a:srcRect b="0" l="0" r="0" t="0"/>
          <a:stretch/>
        </p:blipFill>
        <p:spPr>
          <a:xfrm>
            <a:off x="3786188" y="4071938"/>
            <a:ext cx="1949450" cy="1933575"/>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
        <p:nvSpPr>
          <p:cNvPr id="1066" name="Google Shape;1066;p51"/>
          <p:cNvSpPr txBox="1"/>
          <p:nvPr/>
        </p:nvSpPr>
        <p:spPr>
          <a:xfrm>
            <a:off x="857250" y="6215063"/>
            <a:ext cx="7929563" cy="3984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Подобен род кондензатори се използва в радиотехниката.</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52"/>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1073" name="Google Shape;1073;p52"/>
          <p:cNvSpPr txBox="1"/>
          <p:nvPr/>
        </p:nvSpPr>
        <p:spPr>
          <a:xfrm>
            <a:off x="706438" y="1350963"/>
            <a:ext cx="8151812"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променливи кондензатори</a:t>
            </a:r>
            <a:endParaRPr/>
          </a:p>
        </p:txBody>
      </p:sp>
      <p:sp>
        <p:nvSpPr>
          <p:cNvPr id="1074" name="Google Shape;1074;p52"/>
          <p:cNvSpPr txBox="1"/>
          <p:nvPr/>
        </p:nvSpPr>
        <p:spPr>
          <a:xfrm>
            <a:off x="785813" y="2143125"/>
            <a:ext cx="7929562"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Кондензатор с твърд диелектрик</a:t>
            </a:r>
            <a:endParaRPr/>
          </a:p>
        </p:txBody>
      </p:sp>
      <p:sp>
        <p:nvSpPr>
          <p:cNvPr id="1075" name="Google Shape;1075;p52"/>
          <p:cNvSpPr txBox="1"/>
          <p:nvPr/>
        </p:nvSpPr>
        <p:spPr>
          <a:xfrm>
            <a:off x="785813" y="3000375"/>
            <a:ext cx="7929562" cy="10080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Промяната на капацитета се извършва чрез въртене на оста секциите на ротора, който влизат повече или по-малко между пластинките на статора.</a:t>
            </a:r>
            <a:endParaRPr/>
          </a:p>
        </p:txBody>
      </p:sp>
      <p:pic>
        <p:nvPicPr>
          <p:cNvPr id="1076" name="Google Shape;1076;p52"/>
          <p:cNvPicPr preferRelativeResize="0"/>
          <p:nvPr/>
        </p:nvPicPr>
        <p:blipFill rotWithShape="1">
          <a:blip r:embed="rId3">
            <a:alphaModFix/>
          </a:blip>
          <a:srcRect b="0" l="0" r="0" t="0"/>
          <a:stretch/>
        </p:blipFill>
        <p:spPr>
          <a:xfrm>
            <a:off x="3500438" y="4071938"/>
            <a:ext cx="2540000" cy="2540000"/>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53"/>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1083" name="Google Shape;1083;p53"/>
          <p:cNvSpPr txBox="1"/>
          <p:nvPr/>
        </p:nvSpPr>
        <p:spPr>
          <a:xfrm>
            <a:off x="706438" y="1350963"/>
            <a:ext cx="8151812"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променливи кондензатори</a:t>
            </a:r>
            <a:endParaRPr/>
          </a:p>
        </p:txBody>
      </p:sp>
      <p:sp>
        <p:nvSpPr>
          <p:cNvPr id="1084" name="Google Shape;1084;p53"/>
          <p:cNvSpPr txBox="1"/>
          <p:nvPr/>
        </p:nvSpPr>
        <p:spPr>
          <a:xfrm>
            <a:off x="785813" y="2143125"/>
            <a:ext cx="5072062"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Тример-кондензатор</a:t>
            </a:r>
            <a:endParaRPr/>
          </a:p>
        </p:txBody>
      </p:sp>
      <p:sp>
        <p:nvSpPr>
          <p:cNvPr id="1085" name="Google Shape;1085;p53"/>
          <p:cNvSpPr txBox="1"/>
          <p:nvPr/>
        </p:nvSpPr>
        <p:spPr>
          <a:xfrm>
            <a:off x="785813" y="3000375"/>
            <a:ext cx="7929562" cy="10080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Служи за фина до настройка на капацитетите. Промяната в капацитета се постига чрез приближаване и отдалечаване на електродите.</a:t>
            </a:r>
            <a:endParaRPr/>
          </a:p>
        </p:txBody>
      </p:sp>
      <p:pic>
        <p:nvPicPr>
          <p:cNvPr id="1086" name="Google Shape;1086;p53"/>
          <p:cNvPicPr preferRelativeResize="0"/>
          <p:nvPr/>
        </p:nvPicPr>
        <p:blipFill rotWithShape="1">
          <a:blip r:embed="rId3">
            <a:alphaModFix/>
          </a:blip>
          <a:srcRect b="0" l="0" r="0" t="0"/>
          <a:stretch/>
        </p:blipFill>
        <p:spPr>
          <a:xfrm>
            <a:off x="1557338" y="4643438"/>
            <a:ext cx="2514600" cy="1214437"/>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pic>
        <p:nvPicPr>
          <p:cNvPr id="1087" name="Google Shape;1087;p53"/>
          <p:cNvPicPr preferRelativeResize="0"/>
          <p:nvPr/>
        </p:nvPicPr>
        <p:blipFill rotWithShape="1">
          <a:blip r:embed="rId4">
            <a:alphaModFix/>
          </a:blip>
          <a:srcRect b="0" l="0" r="0" t="0"/>
          <a:stretch/>
        </p:blipFill>
        <p:spPr>
          <a:xfrm>
            <a:off x="5286375" y="4643438"/>
            <a:ext cx="2571750" cy="1214437"/>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54"/>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1095" name="Google Shape;1095;p54"/>
          <p:cNvSpPr txBox="1"/>
          <p:nvPr/>
        </p:nvSpPr>
        <p:spPr>
          <a:xfrm>
            <a:off x="706438" y="1350963"/>
            <a:ext cx="8151812"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според конструкцията</a:t>
            </a:r>
            <a:endParaRPr/>
          </a:p>
        </p:txBody>
      </p:sp>
      <p:sp>
        <p:nvSpPr>
          <p:cNvPr id="1096" name="Google Shape;1096;p54"/>
          <p:cNvSpPr txBox="1"/>
          <p:nvPr/>
        </p:nvSpPr>
        <p:spPr>
          <a:xfrm>
            <a:off x="785813" y="2071688"/>
            <a:ext cx="785812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Фолиева конструкция</a:t>
            </a:r>
            <a:endParaRPr/>
          </a:p>
        </p:txBody>
      </p:sp>
      <p:sp>
        <p:nvSpPr>
          <p:cNvPr id="1097" name="Google Shape;1097;p54"/>
          <p:cNvSpPr txBox="1"/>
          <p:nvPr/>
        </p:nvSpPr>
        <p:spPr>
          <a:xfrm>
            <a:off x="684213" y="2714625"/>
            <a:ext cx="3744912" cy="3168650"/>
          </a:xfrm>
          <a:prstGeom prst="rect">
            <a:avLst/>
          </a:prstGeom>
          <a:noFill/>
          <a:ln>
            <a:noFill/>
          </a:ln>
        </p:spPr>
        <p:txBody>
          <a:bodyPr anchorCtr="0" anchor="t" bIns="0" lIns="82425" spcFirstLastPara="1" rIns="90000" wrap="square" tIns="46800">
            <a:noAutofit/>
          </a:bodyPr>
          <a:lstStyle/>
          <a:p>
            <a:pPr indent="0" lvl="0" marL="53975" marR="0" rtl="0" algn="just">
              <a:spcBef>
                <a:spcPts val="0"/>
              </a:spcBef>
              <a:spcAft>
                <a:spcPts val="0"/>
              </a:spcAft>
              <a:buClr>
                <a:srgbClr val="FFFFFF"/>
              </a:buClr>
              <a:buSzPts val="1900"/>
              <a:buFont typeface="Times New Roman"/>
              <a:buNone/>
            </a:pPr>
            <a:r>
              <a:rPr lang="bg-BG" sz="2000">
                <a:solidFill>
                  <a:srgbClr val="FFFFFF"/>
                </a:solidFill>
                <a:latin typeface="Corbel"/>
                <a:ea typeface="Corbel"/>
                <a:cs typeface="Corbel"/>
                <a:sym typeface="Corbel"/>
              </a:rPr>
              <a:t> Тази конструкция се използва предимно за кондензатори с малък капацитет (от </a:t>
            </a:r>
            <a:r>
              <a:rPr lang="bg-BG" sz="2000">
                <a:solidFill>
                  <a:srgbClr val="FFFFFF"/>
                </a:solidFill>
                <a:latin typeface="Arial"/>
                <a:ea typeface="Arial"/>
                <a:cs typeface="Arial"/>
                <a:sym typeface="Arial"/>
              </a:rPr>
              <a:t>100 </a:t>
            </a:r>
            <a:r>
              <a:rPr lang="bg-BG" sz="2000">
                <a:solidFill>
                  <a:srgbClr val="FFFFFF"/>
                </a:solidFill>
                <a:latin typeface="Corbel"/>
                <a:ea typeface="Corbel"/>
                <a:cs typeface="Corbel"/>
                <a:sym typeface="Corbel"/>
              </a:rPr>
              <a:t>pF до </a:t>
            </a:r>
            <a:r>
              <a:rPr lang="bg-BG" sz="2000">
                <a:solidFill>
                  <a:srgbClr val="FFFFFF"/>
                </a:solidFill>
                <a:latin typeface="Arial"/>
                <a:ea typeface="Arial"/>
                <a:cs typeface="Arial"/>
                <a:sym typeface="Arial"/>
              </a:rPr>
              <a:t>0.1 </a:t>
            </a:r>
            <a:r>
              <a:rPr lang="bg-BG" sz="2000">
                <a:solidFill>
                  <a:srgbClr val="FFFFFF"/>
                </a:solidFill>
                <a:latin typeface="Corbel"/>
                <a:ea typeface="Corbel"/>
                <a:cs typeface="Corbel"/>
                <a:sym typeface="Corbel"/>
              </a:rPr>
              <a:t>µF). Предимството е, че има добър контакт между отделните пластове електроди, които са направени от метално фолио. Благодарение на това този вид кондензатори могат да поемат големи зареждащи импулси, без това да доведе до пробив в диелектрика.</a:t>
            </a:r>
            <a:endParaRPr/>
          </a:p>
        </p:txBody>
      </p:sp>
      <p:pic>
        <p:nvPicPr>
          <p:cNvPr id="1098" name="Google Shape;1098;p54"/>
          <p:cNvPicPr preferRelativeResize="0"/>
          <p:nvPr/>
        </p:nvPicPr>
        <p:blipFill rotWithShape="1">
          <a:blip r:embed="rId3">
            <a:alphaModFix/>
          </a:blip>
          <a:srcRect b="0" l="0" r="0" t="0"/>
          <a:stretch/>
        </p:blipFill>
        <p:spPr>
          <a:xfrm>
            <a:off x="4714875" y="3500438"/>
            <a:ext cx="4000500" cy="21431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55"/>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1105" name="Google Shape;1105;p55"/>
          <p:cNvSpPr txBox="1"/>
          <p:nvPr/>
        </p:nvSpPr>
        <p:spPr>
          <a:xfrm>
            <a:off x="706438" y="1350963"/>
            <a:ext cx="8151812"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според конструкцията</a:t>
            </a:r>
            <a:endParaRPr/>
          </a:p>
        </p:txBody>
      </p:sp>
      <p:sp>
        <p:nvSpPr>
          <p:cNvPr id="1106" name="Google Shape;1106;p55"/>
          <p:cNvSpPr txBox="1"/>
          <p:nvPr/>
        </p:nvSpPr>
        <p:spPr>
          <a:xfrm>
            <a:off x="785813" y="2143125"/>
            <a:ext cx="7715250"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Метализирана конструкция</a:t>
            </a:r>
            <a:endParaRPr/>
          </a:p>
        </p:txBody>
      </p:sp>
      <p:sp>
        <p:nvSpPr>
          <p:cNvPr id="1107" name="Google Shape;1107;p55"/>
          <p:cNvSpPr txBox="1"/>
          <p:nvPr/>
        </p:nvSpPr>
        <p:spPr>
          <a:xfrm>
            <a:off x="714375" y="3000375"/>
            <a:ext cx="3538538" cy="2428875"/>
          </a:xfrm>
          <a:prstGeom prst="rect">
            <a:avLst/>
          </a:prstGeom>
          <a:noFill/>
          <a:ln>
            <a:noFill/>
          </a:ln>
        </p:spPr>
        <p:txBody>
          <a:bodyPr anchorCtr="0" anchor="t" bIns="0" lIns="82425" spcFirstLastPara="1" rIns="90000" wrap="square" tIns="46800">
            <a:noAutofit/>
          </a:bodyPr>
          <a:lstStyle/>
          <a:p>
            <a:pPr indent="0" lvl="0" marL="53975" marR="0" rtl="0" algn="just">
              <a:spcBef>
                <a:spcPts val="0"/>
              </a:spcBef>
              <a:spcAft>
                <a:spcPts val="0"/>
              </a:spcAft>
              <a:buClr>
                <a:srgbClr val="FFFFFF"/>
              </a:buClr>
              <a:buSzPts val="1900"/>
              <a:buFont typeface="Times New Roman"/>
              <a:buNone/>
            </a:pPr>
            <a:r>
              <a:rPr lang="bg-BG" sz="2000">
                <a:solidFill>
                  <a:srgbClr val="FFFFFF"/>
                </a:solidFill>
                <a:latin typeface="Corbel"/>
                <a:ea typeface="Corbel"/>
                <a:cs typeface="Corbel"/>
                <a:sym typeface="Corbel"/>
              </a:rPr>
              <a:t> Тази конструкция позволява да се правят кондензатори с по-малък размер и по-голям капацитет (от около </a:t>
            </a:r>
            <a:r>
              <a:rPr lang="bg-BG" sz="2000">
                <a:solidFill>
                  <a:srgbClr val="FFFFFF"/>
                </a:solidFill>
                <a:latin typeface="Arial"/>
                <a:ea typeface="Arial"/>
                <a:cs typeface="Arial"/>
                <a:sym typeface="Arial"/>
              </a:rPr>
              <a:t>0.01 </a:t>
            </a:r>
            <a:r>
              <a:rPr lang="bg-BG" sz="2000">
                <a:solidFill>
                  <a:srgbClr val="FFFFFF"/>
                </a:solidFill>
                <a:latin typeface="Corbel"/>
                <a:ea typeface="Corbel"/>
                <a:cs typeface="Corbel"/>
                <a:sym typeface="Corbel"/>
              </a:rPr>
              <a:t>µF до </a:t>
            </a:r>
            <a:r>
              <a:rPr lang="bg-BG" sz="2000">
                <a:solidFill>
                  <a:srgbClr val="FFFFFF"/>
                </a:solidFill>
                <a:latin typeface="Arial"/>
                <a:ea typeface="Arial"/>
                <a:cs typeface="Arial"/>
                <a:sym typeface="Arial"/>
              </a:rPr>
              <a:t>100 </a:t>
            </a:r>
            <a:r>
              <a:rPr lang="bg-BG" sz="2000">
                <a:solidFill>
                  <a:srgbClr val="FFFFFF"/>
                </a:solidFill>
                <a:latin typeface="Corbel"/>
                <a:ea typeface="Corbel"/>
                <a:cs typeface="Corbel"/>
                <a:sym typeface="Corbel"/>
              </a:rPr>
              <a:t>µF и повече). Това е конструкцията с най-добър капацитет/най-голяма стойност на капацитета.</a:t>
            </a:r>
            <a:endParaRPr/>
          </a:p>
        </p:txBody>
      </p:sp>
      <p:pic>
        <p:nvPicPr>
          <p:cNvPr id="1108" name="Google Shape;1108;p55"/>
          <p:cNvPicPr preferRelativeResize="0"/>
          <p:nvPr/>
        </p:nvPicPr>
        <p:blipFill rotWithShape="1">
          <a:blip r:embed="rId3">
            <a:alphaModFix/>
          </a:blip>
          <a:srcRect b="0" l="0" r="0" t="0"/>
          <a:stretch/>
        </p:blipFill>
        <p:spPr>
          <a:xfrm>
            <a:off x="4572000" y="3143250"/>
            <a:ext cx="4357688" cy="207168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56"/>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1115" name="Google Shape;1115;p56"/>
          <p:cNvSpPr txBox="1"/>
          <p:nvPr/>
        </p:nvSpPr>
        <p:spPr>
          <a:xfrm>
            <a:off x="785813" y="2143125"/>
            <a:ext cx="5214937" cy="8255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Метализирани конструкции за големи импулси</a:t>
            </a:r>
            <a:endParaRPr/>
          </a:p>
        </p:txBody>
      </p:sp>
      <p:sp>
        <p:nvSpPr>
          <p:cNvPr id="1116" name="Google Shape;1116;p56"/>
          <p:cNvSpPr txBox="1"/>
          <p:nvPr/>
        </p:nvSpPr>
        <p:spPr>
          <a:xfrm>
            <a:off x="706438" y="1350963"/>
            <a:ext cx="8151812"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според конструкцията</a:t>
            </a:r>
            <a:endParaRPr/>
          </a:p>
        </p:txBody>
      </p:sp>
      <p:pic>
        <p:nvPicPr>
          <p:cNvPr id="1117" name="Google Shape;1117;p56"/>
          <p:cNvPicPr preferRelativeResize="0"/>
          <p:nvPr/>
        </p:nvPicPr>
        <p:blipFill rotWithShape="1">
          <a:blip r:embed="rId3">
            <a:alphaModFix/>
          </a:blip>
          <a:srcRect b="0" l="0" r="0" t="0"/>
          <a:stretch/>
        </p:blipFill>
        <p:spPr>
          <a:xfrm>
            <a:off x="2428875" y="3470275"/>
            <a:ext cx="4643438" cy="1971675"/>
          </a:xfrm>
          <a:prstGeom prst="rect">
            <a:avLst/>
          </a:prstGeom>
          <a:noFill/>
          <a:ln>
            <a:noFill/>
          </a:ln>
        </p:spPr>
      </p:pic>
      <p:sp>
        <p:nvSpPr>
          <p:cNvPr id="1118" name="Google Shape;1118;p56"/>
          <p:cNvSpPr txBox="1"/>
          <p:nvPr/>
        </p:nvSpPr>
        <p:spPr>
          <a:xfrm>
            <a:off x="3986213" y="6062663"/>
            <a:ext cx="1800225" cy="398462"/>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ПЪРВИ ТИП</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57"/>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1125" name="Google Shape;1125;p57"/>
          <p:cNvSpPr txBox="1"/>
          <p:nvPr/>
        </p:nvSpPr>
        <p:spPr>
          <a:xfrm>
            <a:off x="785813" y="2143125"/>
            <a:ext cx="5143500" cy="8255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Метализирани конструкции за големи импулси</a:t>
            </a:r>
            <a:endParaRPr/>
          </a:p>
        </p:txBody>
      </p:sp>
      <p:sp>
        <p:nvSpPr>
          <p:cNvPr id="1126" name="Google Shape;1126;p57"/>
          <p:cNvSpPr txBox="1"/>
          <p:nvPr/>
        </p:nvSpPr>
        <p:spPr>
          <a:xfrm>
            <a:off x="706438" y="1350963"/>
            <a:ext cx="8151812" cy="506412"/>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според конструкцията</a:t>
            </a:r>
            <a:endParaRPr/>
          </a:p>
        </p:txBody>
      </p:sp>
      <p:sp>
        <p:nvSpPr>
          <p:cNvPr id="1127" name="Google Shape;1127;p57"/>
          <p:cNvSpPr txBox="1"/>
          <p:nvPr/>
        </p:nvSpPr>
        <p:spPr>
          <a:xfrm>
            <a:off x="3986213" y="6062663"/>
            <a:ext cx="1800225" cy="398462"/>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ВТОРИ ТИП</a:t>
            </a:r>
            <a:endParaRPr/>
          </a:p>
        </p:txBody>
      </p:sp>
      <p:pic>
        <p:nvPicPr>
          <p:cNvPr id="1128" name="Google Shape;1128;p57"/>
          <p:cNvPicPr preferRelativeResize="0"/>
          <p:nvPr/>
        </p:nvPicPr>
        <p:blipFill rotWithShape="1">
          <a:blip r:embed="rId3">
            <a:alphaModFix/>
          </a:blip>
          <a:srcRect b="0" l="0" r="0" t="0"/>
          <a:stretch/>
        </p:blipFill>
        <p:spPr>
          <a:xfrm>
            <a:off x="2317750" y="3413125"/>
            <a:ext cx="4826000" cy="20161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58"/>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1135" name="Google Shape;1135;p58"/>
          <p:cNvSpPr txBox="1"/>
          <p:nvPr/>
        </p:nvSpPr>
        <p:spPr>
          <a:xfrm>
            <a:off x="785813" y="2143125"/>
            <a:ext cx="5143500" cy="8255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Метализирани конструкции за големи импулси</a:t>
            </a:r>
            <a:endParaRPr/>
          </a:p>
        </p:txBody>
      </p:sp>
      <p:sp>
        <p:nvSpPr>
          <p:cNvPr id="1136" name="Google Shape;1136;p58"/>
          <p:cNvSpPr txBox="1"/>
          <p:nvPr/>
        </p:nvSpPr>
        <p:spPr>
          <a:xfrm>
            <a:off x="706438" y="1350963"/>
            <a:ext cx="8151812" cy="506412"/>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според конструкцията</a:t>
            </a:r>
            <a:endParaRPr/>
          </a:p>
        </p:txBody>
      </p:sp>
      <p:sp>
        <p:nvSpPr>
          <p:cNvPr id="1137" name="Google Shape;1137;p58"/>
          <p:cNvSpPr txBox="1"/>
          <p:nvPr/>
        </p:nvSpPr>
        <p:spPr>
          <a:xfrm>
            <a:off x="3986213" y="6062663"/>
            <a:ext cx="1800225" cy="398462"/>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ТРЕТИ ТИП</a:t>
            </a:r>
            <a:endParaRPr/>
          </a:p>
        </p:txBody>
      </p:sp>
      <p:pic>
        <p:nvPicPr>
          <p:cNvPr id="1138" name="Google Shape;1138;p58"/>
          <p:cNvPicPr preferRelativeResize="0"/>
          <p:nvPr/>
        </p:nvPicPr>
        <p:blipFill rotWithShape="1">
          <a:blip r:embed="rId3">
            <a:alphaModFix/>
          </a:blip>
          <a:srcRect b="0" l="0" r="0" t="0"/>
          <a:stretch/>
        </p:blipFill>
        <p:spPr>
          <a:xfrm>
            <a:off x="2357438" y="3286125"/>
            <a:ext cx="4895850" cy="22320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59"/>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1145" name="Google Shape;1145;p59"/>
          <p:cNvSpPr txBox="1"/>
          <p:nvPr/>
        </p:nvSpPr>
        <p:spPr>
          <a:xfrm>
            <a:off x="785813" y="2143125"/>
            <a:ext cx="6072187" cy="8255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Фолиева конструкция с метализиран проводящ слой (електрод)</a:t>
            </a:r>
            <a:endParaRPr/>
          </a:p>
        </p:txBody>
      </p:sp>
      <p:sp>
        <p:nvSpPr>
          <p:cNvPr id="1146" name="Google Shape;1146;p59"/>
          <p:cNvSpPr txBox="1"/>
          <p:nvPr/>
        </p:nvSpPr>
        <p:spPr>
          <a:xfrm>
            <a:off x="706438" y="1350963"/>
            <a:ext cx="8151812" cy="506412"/>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според конструкцията</a:t>
            </a:r>
            <a:endParaRPr/>
          </a:p>
        </p:txBody>
      </p:sp>
      <p:sp>
        <p:nvSpPr>
          <p:cNvPr id="1147" name="Google Shape;1147;p59"/>
          <p:cNvSpPr txBox="1"/>
          <p:nvPr/>
        </p:nvSpPr>
        <p:spPr>
          <a:xfrm>
            <a:off x="819150" y="3286125"/>
            <a:ext cx="3538538" cy="2428875"/>
          </a:xfrm>
          <a:prstGeom prst="rect">
            <a:avLst/>
          </a:prstGeom>
          <a:noFill/>
          <a:ln>
            <a:noFill/>
          </a:ln>
        </p:spPr>
        <p:txBody>
          <a:bodyPr anchorCtr="0" anchor="t" bIns="0" lIns="82425" spcFirstLastPara="1" rIns="90000" wrap="square" tIns="46800">
            <a:noAutofit/>
          </a:bodyPr>
          <a:lstStyle/>
          <a:p>
            <a:pPr indent="0" lvl="0" marL="0" marR="0" rtl="0" algn="just">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Този тип кондензатори може да поема най-голям зареждащ импулс в сравнение с другите типове.</a:t>
            </a:r>
            <a:endParaRPr/>
          </a:p>
          <a:p>
            <a:pPr indent="0" lvl="0" marL="0" marR="0" rtl="0" algn="just">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Това се дължи на добрата връзка между фолиевия слой и проводящия метализиран слой.</a:t>
            </a:r>
            <a:endParaRPr/>
          </a:p>
        </p:txBody>
      </p:sp>
      <p:pic>
        <p:nvPicPr>
          <p:cNvPr id="1148" name="Google Shape;1148;p59"/>
          <p:cNvPicPr preferRelativeResize="0"/>
          <p:nvPr/>
        </p:nvPicPr>
        <p:blipFill rotWithShape="1">
          <a:blip r:embed="rId3">
            <a:alphaModFix/>
          </a:blip>
          <a:srcRect b="0" l="0" r="0" t="0"/>
          <a:stretch/>
        </p:blipFill>
        <p:spPr>
          <a:xfrm>
            <a:off x="4537075" y="3257550"/>
            <a:ext cx="4392613" cy="2171700"/>
          </a:xfrm>
          <a:prstGeom prst="rect">
            <a:avLst/>
          </a:prstGeom>
          <a:noFill/>
          <a:ln>
            <a:noFill/>
          </a:ln>
        </p:spPr>
      </p:pic>
      <p:sp>
        <p:nvSpPr>
          <p:cNvPr id="1149" name="Google Shape;1149;p59"/>
          <p:cNvSpPr/>
          <p:nvPr/>
        </p:nvSpPr>
        <p:spPr>
          <a:xfrm>
            <a:off x="5967413" y="5634038"/>
            <a:ext cx="1533525" cy="3984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ПЪРВИ ТИП</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
          <p:cNvSpPr txBox="1"/>
          <p:nvPr/>
        </p:nvSpPr>
        <p:spPr>
          <a:xfrm>
            <a:off x="706438" y="1350963"/>
            <a:ext cx="6151562" cy="577850"/>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резистори</a:t>
            </a:r>
            <a:endParaRPr/>
          </a:p>
        </p:txBody>
      </p:sp>
      <p:sp>
        <p:nvSpPr>
          <p:cNvPr id="441" name="Google Shape;441;p6"/>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442" name="Google Shape;442;p6"/>
          <p:cNvSpPr txBox="1"/>
          <p:nvPr/>
        </p:nvSpPr>
        <p:spPr>
          <a:xfrm>
            <a:off x="785813" y="2214563"/>
            <a:ext cx="5357812"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Според конструкцията</a:t>
            </a:r>
            <a:endParaRPr/>
          </a:p>
        </p:txBody>
      </p:sp>
      <p:sp>
        <p:nvSpPr>
          <p:cNvPr id="443" name="Google Shape;443;p6"/>
          <p:cNvSpPr txBox="1"/>
          <p:nvPr/>
        </p:nvSpPr>
        <p:spPr>
          <a:xfrm>
            <a:off x="785813" y="2857500"/>
            <a:ext cx="7929562" cy="3448050"/>
          </a:xfrm>
          <a:prstGeom prst="rect">
            <a:avLst/>
          </a:prstGeom>
          <a:noFill/>
          <a:ln>
            <a:noFill/>
          </a:ln>
        </p:spPr>
        <p:txBody>
          <a:bodyPr anchorCtr="0" anchor="t" bIns="46800" lIns="90000" spcFirstLastPara="1" rIns="90000" wrap="square" tIns="46800">
            <a:spAutoFit/>
          </a:bodyPr>
          <a:lstStyle/>
          <a:p>
            <a:pPr indent="-127000" lvl="0" marL="0" marR="0" rtl="0" algn="l">
              <a:spcBef>
                <a:spcPts val="0"/>
              </a:spcBef>
              <a:spcAft>
                <a:spcPts val="0"/>
              </a:spcAft>
              <a:buClr>
                <a:srgbClr val="D9D9D9"/>
              </a:buClr>
              <a:buSzPts val="2000"/>
              <a:buFont typeface="Noto Sans Symbols"/>
              <a:buChar char="▪"/>
            </a:pPr>
            <a:r>
              <a:rPr lang="bg-BG" sz="2000">
                <a:solidFill>
                  <a:srgbClr val="FFFFFF"/>
                </a:solidFill>
                <a:latin typeface="Corbel"/>
                <a:ea typeface="Corbel"/>
                <a:cs typeface="Corbel"/>
                <a:sym typeface="Corbel"/>
              </a:rPr>
              <a:t>    Химични, които се разделят на два типа:</a:t>
            </a:r>
            <a:endParaRPr/>
          </a:p>
          <a:p>
            <a:pPr indent="0" lvl="0" marL="0" marR="0" rtl="0" algn="l">
              <a:spcBef>
                <a:spcPts val="0"/>
              </a:spcBef>
              <a:spcAft>
                <a:spcPts val="0"/>
              </a:spcAft>
              <a:buClr>
                <a:schemeClr val="lt1"/>
              </a:buClr>
              <a:buSzPts val="2000"/>
              <a:buFont typeface="Times New Roman"/>
              <a:buNone/>
            </a:pPr>
            <a:r>
              <a:t/>
            </a:r>
            <a:endParaRPr sz="2000">
              <a:solidFill>
                <a:srgbClr val="FFFFFF"/>
              </a:solidFill>
              <a:latin typeface="Corbel"/>
              <a:ea typeface="Corbel"/>
              <a:cs typeface="Corbel"/>
              <a:sym typeface="Corbel"/>
            </a:endParaRPr>
          </a:p>
          <a:p>
            <a:pPr indent="-114300" lvl="1" marL="457200" marR="0" rtl="0" algn="l">
              <a:spcBef>
                <a:spcPts val="0"/>
              </a:spcBef>
              <a:spcAft>
                <a:spcPts val="0"/>
              </a:spcAft>
              <a:buClr>
                <a:srgbClr val="D9D9D9"/>
              </a:buClr>
              <a:buSzPts val="1800"/>
              <a:buFont typeface="Noto Sans Symbols"/>
              <a:buChar char="▪"/>
            </a:pPr>
            <a:r>
              <a:rPr b="0" i="0" lang="bg-BG" sz="2000" u="none" cap="none" strike="noStrike">
                <a:solidFill>
                  <a:srgbClr val="FFFFFF"/>
                </a:solidFill>
                <a:latin typeface="Corbel"/>
                <a:ea typeface="Corbel"/>
                <a:cs typeface="Corbel"/>
                <a:sym typeface="Corbel"/>
              </a:rPr>
              <a:t>    Слойни – те представляват цилиндрично керамично тяло, върху което е нанесен слой от въглерод или метална сплав.</a:t>
            </a:r>
            <a:endParaRPr/>
          </a:p>
          <a:p>
            <a:pPr indent="0" lvl="1" marL="457200" marR="0" rtl="0" algn="l">
              <a:spcBef>
                <a:spcPts val="0"/>
              </a:spcBef>
              <a:spcAft>
                <a:spcPts val="0"/>
              </a:spcAft>
              <a:buClr>
                <a:srgbClr val="D9D9D9"/>
              </a:buClr>
              <a:buSzPts val="1800"/>
              <a:buFont typeface="Noto Sans Symbols"/>
              <a:buNone/>
            </a:pPr>
            <a:r>
              <a:t/>
            </a:r>
            <a:endParaRPr b="0" i="0" sz="2000" u="none" cap="none" strike="noStrike">
              <a:solidFill>
                <a:srgbClr val="FFFFFF"/>
              </a:solidFill>
              <a:latin typeface="Corbel"/>
              <a:ea typeface="Corbel"/>
              <a:cs typeface="Corbel"/>
              <a:sym typeface="Corbel"/>
            </a:endParaRPr>
          </a:p>
          <a:p>
            <a:pPr indent="-114300" lvl="1" marL="457200" marR="0" rtl="0" algn="l">
              <a:spcBef>
                <a:spcPts val="0"/>
              </a:spcBef>
              <a:spcAft>
                <a:spcPts val="0"/>
              </a:spcAft>
              <a:buClr>
                <a:srgbClr val="D9D9D9"/>
              </a:buClr>
              <a:buSzPts val="1800"/>
              <a:buFont typeface="Noto Sans Symbols"/>
              <a:buChar char="▪"/>
            </a:pPr>
            <a:r>
              <a:rPr b="0" i="0" lang="bg-BG" sz="2000" u="none" cap="none" strike="noStrike">
                <a:solidFill>
                  <a:srgbClr val="FFFFFF"/>
                </a:solidFill>
                <a:latin typeface="Corbel"/>
                <a:ea typeface="Corbel"/>
                <a:cs typeface="Corbel"/>
                <a:sym typeface="Corbel"/>
              </a:rPr>
              <a:t>    Обемни – при тях целият обем е направен от съпротиви-телно вещество.</a:t>
            </a:r>
            <a:endParaRPr/>
          </a:p>
          <a:p>
            <a:pPr indent="0" lvl="0" marL="0" marR="0" rtl="0" algn="l">
              <a:spcBef>
                <a:spcPts val="0"/>
              </a:spcBef>
              <a:spcAft>
                <a:spcPts val="0"/>
              </a:spcAft>
              <a:buClr>
                <a:schemeClr val="lt1"/>
              </a:buClr>
              <a:buSzPts val="1800"/>
              <a:buFont typeface="Times New Roman"/>
              <a:buNone/>
            </a:pPr>
            <a:r>
              <a:t/>
            </a:r>
            <a:endParaRPr sz="2000">
              <a:solidFill>
                <a:srgbClr val="FFFFFF"/>
              </a:solidFill>
              <a:latin typeface="Corbel"/>
              <a:ea typeface="Corbel"/>
              <a:cs typeface="Corbel"/>
              <a:sym typeface="Corbel"/>
            </a:endParaRPr>
          </a:p>
          <a:p>
            <a:pPr indent="-127000" lvl="0" marL="0" marR="0" rtl="0" algn="l">
              <a:spcBef>
                <a:spcPts val="0"/>
              </a:spcBef>
              <a:spcAft>
                <a:spcPts val="0"/>
              </a:spcAft>
              <a:buClr>
                <a:srgbClr val="D9D9D9"/>
              </a:buClr>
              <a:buSzPts val="2000"/>
              <a:buFont typeface="Noto Sans Symbols"/>
              <a:buChar char="▪"/>
            </a:pPr>
            <a:r>
              <a:rPr lang="bg-BG" sz="2000">
                <a:solidFill>
                  <a:srgbClr val="FFFFFF"/>
                </a:solidFill>
                <a:latin typeface="Corbel"/>
                <a:ea typeface="Corbel"/>
                <a:cs typeface="Corbel"/>
                <a:sym typeface="Corbel"/>
              </a:rPr>
              <a:t>    Жични, които представляват керамично тяло, върху което е на-вит съпротивителен проводник. Те намират </a:t>
            </a:r>
            <a:r>
              <a:rPr b="1" lang="bg-BG" sz="2000">
                <a:solidFill>
                  <a:srgbClr val="FFFFFF"/>
                </a:solidFill>
                <a:latin typeface="Corbel"/>
                <a:ea typeface="Corbel"/>
                <a:cs typeface="Corbel"/>
                <a:sym typeface="Corbel"/>
              </a:rPr>
              <a:t>приложение</a:t>
            </a:r>
            <a:r>
              <a:rPr lang="bg-BG" sz="2000">
                <a:solidFill>
                  <a:srgbClr val="FFFFFF"/>
                </a:solidFill>
                <a:latin typeface="Corbel"/>
                <a:ea typeface="Corbel"/>
                <a:cs typeface="Corbel"/>
                <a:sym typeface="Corbel"/>
              </a:rPr>
              <a:t> във </a:t>
            </a:r>
            <a:r>
              <a:rPr b="1" lang="bg-BG" sz="2000">
                <a:solidFill>
                  <a:srgbClr val="FFFFFF"/>
                </a:solidFill>
                <a:latin typeface="Corbel"/>
                <a:ea typeface="Corbel"/>
                <a:cs typeface="Corbel"/>
                <a:sym typeface="Corbel"/>
              </a:rPr>
              <a:t>ве-риги с по-големи токове </a:t>
            </a:r>
            <a:r>
              <a:rPr lang="bg-BG" sz="2000">
                <a:solidFill>
                  <a:srgbClr val="FFFFFF"/>
                </a:solidFill>
                <a:latin typeface="Corbel"/>
                <a:ea typeface="Corbel"/>
                <a:cs typeface="Corbel"/>
                <a:sym typeface="Corbel"/>
              </a:rPr>
              <a:t>и в </a:t>
            </a:r>
            <a:r>
              <a:rPr b="1" lang="bg-BG" sz="2000">
                <a:solidFill>
                  <a:srgbClr val="FFFFFF"/>
                </a:solidFill>
                <a:latin typeface="Corbel"/>
                <a:ea typeface="Corbel"/>
                <a:cs typeface="Corbel"/>
                <a:sym typeface="Corbel"/>
              </a:rPr>
              <a:t>специализирана апаратура</a:t>
            </a:r>
            <a:r>
              <a:rPr lang="bg-BG" sz="2000">
                <a:solidFill>
                  <a:srgbClr val="FFFFFF"/>
                </a:solidFill>
                <a:latin typeface="Corbel"/>
                <a:ea typeface="Corbel"/>
                <a:cs typeface="Corbel"/>
                <a:sym typeface="Corbel"/>
              </a:rPr>
              <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60"/>
          <p:cNvSpPr/>
          <p:nvPr/>
        </p:nvSpPr>
        <p:spPr>
          <a:xfrm>
            <a:off x="4068763" y="5886450"/>
            <a:ext cx="1517650" cy="3984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ВТОРИ ТИП</a:t>
            </a:r>
            <a:endParaRPr/>
          </a:p>
        </p:txBody>
      </p:sp>
      <p:pic>
        <p:nvPicPr>
          <p:cNvPr id="1156" name="Google Shape;1156;p60"/>
          <p:cNvPicPr preferRelativeResize="0"/>
          <p:nvPr/>
        </p:nvPicPr>
        <p:blipFill rotWithShape="1">
          <a:blip r:embed="rId3">
            <a:alphaModFix/>
          </a:blip>
          <a:srcRect b="0" l="0" r="0" t="0"/>
          <a:stretch/>
        </p:blipFill>
        <p:spPr>
          <a:xfrm>
            <a:off x="2500313" y="3581400"/>
            <a:ext cx="4535487" cy="2065338"/>
          </a:xfrm>
          <a:prstGeom prst="rect">
            <a:avLst/>
          </a:prstGeom>
          <a:noFill/>
          <a:ln>
            <a:noFill/>
          </a:ln>
        </p:spPr>
      </p:pic>
      <p:sp>
        <p:nvSpPr>
          <p:cNvPr id="1157" name="Google Shape;1157;p60"/>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1158" name="Google Shape;1158;p60"/>
          <p:cNvSpPr txBox="1"/>
          <p:nvPr/>
        </p:nvSpPr>
        <p:spPr>
          <a:xfrm>
            <a:off x="706438" y="1350963"/>
            <a:ext cx="8151812" cy="506412"/>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според конструкцията</a:t>
            </a:r>
            <a:endParaRPr/>
          </a:p>
        </p:txBody>
      </p:sp>
      <p:sp>
        <p:nvSpPr>
          <p:cNvPr id="1159" name="Google Shape;1159;p60"/>
          <p:cNvSpPr txBox="1"/>
          <p:nvPr/>
        </p:nvSpPr>
        <p:spPr>
          <a:xfrm>
            <a:off x="785813" y="2143125"/>
            <a:ext cx="5929312" cy="8255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Фолиева конструкция с метализиран проводящ слой (електрод)</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61"/>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Кондензатори</a:t>
            </a:r>
            <a:endParaRPr/>
          </a:p>
        </p:txBody>
      </p:sp>
      <p:sp>
        <p:nvSpPr>
          <p:cNvPr id="1166" name="Google Shape;1166;p61"/>
          <p:cNvSpPr txBox="1"/>
          <p:nvPr/>
        </p:nvSpPr>
        <p:spPr>
          <a:xfrm>
            <a:off x="706438" y="1350963"/>
            <a:ext cx="8151812" cy="506412"/>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Означение на кондензаторите</a:t>
            </a:r>
            <a:endParaRPr/>
          </a:p>
        </p:txBody>
      </p:sp>
      <p:pic>
        <p:nvPicPr>
          <p:cNvPr id="1167" name="Google Shape;1167;p61"/>
          <p:cNvPicPr preferRelativeResize="0"/>
          <p:nvPr/>
        </p:nvPicPr>
        <p:blipFill rotWithShape="1">
          <a:blip r:embed="rId3">
            <a:alphaModFix/>
          </a:blip>
          <a:srcRect b="0" l="0" r="0" t="0"/>
          <a:stretch/>
        </p:blipFill>
        <p:spPr>
          <a:xfrm>
            <a:off x="6049963" y="4833938"/>
            <a:ext cx="609600" cy="749300"/>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pic>
        <p:nvPicPr>
          <p:cNvPr id="1168" name="Google Shape;1168;p61"/>
          <p:cNvPicPr preferRelativeResize="0"/>
          <p:nvPr/>
        </p:nvPicPr>
        <p:blipFill rotWithShape="1">
          <a:blip r:embed="rId4">
            <a:alphaModFix/>
          </a:blip>
          <a:srcRect b="0" l="0" r="0" t="0"/>
          <a:stretch/>
        </p:blipFill>
        <p:spPr>
          <a:xfrm>
            <a:off x="1009650" y="2241550"/>
            <a:ext cx="977900" cy="723900"/>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pic>
        <p:nvPicPr>
          <p:cNvPr id="1169" name="Google Shape;1169;p61"/>
          <p:cNvPicPr preferRelativeResize="0"/>
          <p:nvPr/>
        </p:nvPicPr>
        <p:blipFill rotWithShape="1">
          <a:blip r:embed="rId5">
            <a:alphaModFix/>
          </a:blip>
          <a:srcRect b="0" l="0" r="0" t="0"/>
          <a:stretch/>
        </p:blipFill>
        <p:spPr>
          <a:xfrm>
            <a:off x="3530600" y="2241550"/>
            <a:ext cx="736600" cy="635000"/>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pic>
        <p:nvPicPr>
          <p:cNvPr id="1170" name="Google Shape;1170;p61"/>
          <p:cNvPicPr preferRelativeResize="0"/>
          <p:nvPr/>
        </p:nvPicPr>
        <p:blipFill rotWithShape="1">
          <a:blip r:embed="rId6">
            <a:alphaModFix/>
          </a:blip>
          <a:srcRect b="0" l="0" r="0" t="0"/>
          <a:stretch/>
        </p:blipFill>
        <p:spPr>
          <a:xfrm>
            <a:off x="5834063" y="2312988"/>
            <a:ext cx="495300" cy="660400"/>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pic>
        <p:nvPicPr>
          <p:cNvPr id="1171" name="Google Shape;1171;p61"/>
          <p:cNvPicPr preferRelativeResize="0"/>
          <p:nvPr/>
        </p:nvPicPr>
        <p:blipFill rotWithShape="1">
          <a:blip r:embed="rId7">
            <a:alphaModFix/>
          </a:blip>
          <a:srcRect b="0" l="0" r="0" t="0"/>
          <a:stretch/>
        </p:blipFill>
        <p:spPr>
          <a:xfrm>
            <a:off x="7850188" y="2312988"/>
            <a:ext cx="533400" cy="685800"/>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pic>
        <p:nvPicPr>
          <p:cNvPr id="1172" name="Google Shape;1172;p61"/>
          <p:cNvPicPr preferRelativeResize="0"/>
          <p:nvPr/>
        </p:nvPicPr>
        <p:blipFill rotWithShape="1">
          <a:blip r:embed="rId8">
            <a:alphaModFix/>
          </a:blip>
          <a:srcRect b="0" l="0" r="0" t="0"/>
          <a:stretch/>
        </p:blipFill>
        <p:spPr>
          <a:xfrm>
            <a:off x="1730375" y="4689475"/>
            <a:ext cx="2374900" cy="889000"/>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
        <p:nvSpPr>
          <p:cNvPr id="1173" name="Google Shape;1173;p61"/>
          <p:cNvSpPr txBox="1"/>
          <p:nvPr/>
        </p:nvSpPr>
        <p:spPr>
          <a:xfrm>
            <a:off x="428625" y="3105150"/>
            <a:ext cx="2143125" cy="581025"/>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1600"/>
              <a:buFont typeface="Times New Roman"/>
              <a:buNone/>
            </a:pPr>
            <a:r>
              <a:rPr lang="bg-BG" sz="1600">
                <a:solidFill>
                  <a:srgbClr val="FFFFFF"/>
                </a:solidFill>
                <a:latin typeface="Corbel"/>
                <a:ea typeface="Corbel"/>
                <a:cs typeface="Corbel"/>
                <a:sym typeface="Corbel"/>
              </a:rPr>
              <a:t>Кондензатор с постоянен капацитет</a:t>
            </a:r>
            <a:endParaRPr/>
          </a:p>
        </p:txBody>
      </p:sp>
      <p:sp>
        <p:nvSpPr>
          <p:cNvPr id="1174" name="Google Shape;1174;p61"/>
          <p:cNvSpPr txBox="1"/>
          <p:nvPr/>
        </p:nvSpPr>
        <p:spPr>
          <a:xfrm>
            <a:off x="2857500" y="3105150"/>
            <a:ext cx="2117725" cy="823913"/>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1600"/>
              <a:buFont typeface="Times New Roman"/>
              <a:buNone/>
            </a:pPr>
            <a:r>
              <a:rPr lang="bg-BG" sz="1600">
                <a:solidFill>
                  <a:srgbClr val="FFFFFF"/>
                </a:solidFill>
                <a:latin typeface="Corbel"/>
                <a:ea typeface="Corbel"/>
                <a:cs typeface="Corbel"/>
                <a:sym typeface="Corbel"/>
              </a:rPr>
              <a:t>Полупроменлив (донастройващ) кондензатор</a:t>
            </a:r>
            <a:endParaRPr/>
          </a:p>
        </p:txBody>
      </p:sp>
      <p:sp>
        <p:nvSpPr>
          <p:cNvPr id="1175" name="Google Shape;1175;p61"/>
          <p:cNvSpPr txBox="1"/>
          <p:nvPr/>
        </p:nvSpPr>
        <p:spPr>
          <a:xfrm>
            <a:off x="5200650" y="3105150"/>
            <a:ext cx="1800225" cy="581025"/>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1600"/>
              <a:buFont typeface="Times New Roman"/>
              <a:buNone/>
            </a:pPr>
            <a:r>
              <a:rPr lang="bg-BG" sz="1600">
                <a:solidFill>
                  <a:srgbClr val="FFFFFF"/>
                </a:solidFill>
                <a:latin typeface="Corbel"/>
                <a:ea typeface="Corbel"/>
                <a:cs typeface="Corbel"/>
                <a:sym typeface="Corbel"/>
              </a:rPr>
              <a:t>Полупроменлив кондензатор</a:t>
            </a:r>
            <a:endParaRPr/>
          </a:p>
        </p:txBody>
      </p:sp>
      <p:sp>
        <p:nvSpPr>
          <p:cNvPr id="1176" name="Google Shape;1176;p61"/>
          <p:cNvSpPr txBox="1"/>
          <p:nvPr/>
        </p:nvSpPr>
        <p:spPr>
          <a:xfrm>
            <a:off x="7346950" y="3105150"/>
            <a:ext cx="1511300" cy="823913"/>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1600"/>
              <a:buFont typeface="Times New Roman"/>
              <a:buNone/>
            </a:pPr>
            <a:r>
              <a:rPr lang="bg-BG" sz="1600">
                <a:solidFill>
                  <a:srgbClr val="FFFFFF"/>
                </a:solidFill>
                <a:latin typeface="Corbel"/>
                <a:ea typeface="Corbel"/>
                <a:cs typeface="Corbel"/>
                <a:sym typeface="Corbel"/>
              </a:rPr>
              <a:t>Единичен променлив кондензатор</a:t>
            </a:r>
            <a:endParaRPr/>
          </a:p>
        </p:txBody>
      </p:sp>
      <p:sp>
        <p:nvSpPr>
          <p:cNvPr id="1177" name="Google Shape;1177;p61"/>
          <p:cNvSpPr txBox="1"/>
          <p:nvPr/>
        </p:nvSpPr>
        <p:spPr>
          <a:xfrm>
            <a:off x="1643063" y="5842000"/>
            <a:ext cx="2500312" cy="581025"/>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1600"/>
              <a:buFont typeface="Times New Roman"/>
              <a:buNone/>
            </a:pPr>
            <a:r>
              <a:rPr lang="bg-BG" sz="1600">
                <a:solidFill>
                  <a:srgbClr val="FFFFFF"/>
                </a:solidFill>
                <a:latin typeface="Corbel"/>
                <a:ea typeface="Corbel"/>
                <a:cs typeface="Corbel"/>
                <a:sym typeface="Corbel"/>
              </a:rPr>
              <a:t>Двоен променлив кондензатор</a:t>
            </a:r>
            <a:endParaRPr/>
          </a:p>
        </p:txBody>
      </p:sp>
      <p:sp>
        <p:nvSpPr>
          <p:cNvPr id="1178" name="Google Shape;1178;p61"/>
          <p:cNvSpPr txBox="1"/>
          <p:nvPr/>
        </p:nvSpPr>
        <p:spPr>
          <a:xfrm>
            <a:off x="5632450" y="5842000"/>
            <a:ext cx="1511300" cy="581025"/>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1600"/>
              <a:buFont typeface="Times New Roman"/>
              <a:buNone/>
            </a:pPr>
            <a:r>
              <a:rPr lang="bg-BG" sz="1600">
                <a:solidFill>
                  <a:srgbClr val="FFFFFF"/>
                </a:solidFill>
                <a:latin typeface="Corbel"/>
                <a:ea typeface="Corbel"/>
                <a:cs typeface="Corbel"/>
                <a:sym typeface="Corbel"/>
              </a:rPr>
              <a:t>Електролитен кондензатор</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62"/>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185" name="Google Shape;1185;p62"/>
          <p:cNvSpPr txBox="1"/>
          <p:nvPr/>
        </p:nvSpPr>
        <p:spPr>
          <a:xfrm>
            <a:off x="706438" y="1350963"/>
            <a:ext cx="8151812" cy="506412"/>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Резистори</a:t>
            </a:r>
            <a:endParaRPr/>
          </a:p>
        </p:txBody>
      </p:sp>
      <p:sp>
        <p:nvSpPr>
          <p:cNvPr id="1186" name="Google Shape;1186;p62"/>
          <p:cNvSpPr txBox="1"/>
          <p:nvPr/>
        </p:nvSpPr>
        <p:spPr>
          <a:xfrm>
            <a:off x="714375" y="1857375"/>
            <a:ext cx="8072438"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Резистори за монтаж върху печатна платка (PCB resistors)</a:t>
            </a:r>
            <a:endParaRPr/>
          </a:p>
        </p:txBody>
      </p:sp>
      <p:pic>
        <p:nvPicPr>
          <p:cNvPr id="1187" name="Google Shape;1187;p62"/>
          <p:cNvPicPr preferRelativeResize="0"/>
          <p:nvPr/>
        </p:nvPicPr>
        <p:blipFill rotWithShape="1">
          <a:blip r:embed="rId3">
            <a:alphaModFix/>
          </a:blip>
          <a:srcRect b="0" l="0" r="0" t="0"/>
          <a:stretch/>
        </p:blipFill>
        <p:spPr>
          <a:xfrm>
            <a:off x="642938" y="2857500"/>
            <a:ext cx="8142287" cy="3841750"/>
          </a:xfrm>
          <a:prstGeom prst="rect">
            <a:avLst/>
          </a:prstGeom>
          <a:noFill/>
          <a:ln>
            <a:noFill/>
          </a:ln>
        </p:spPr>
      </p:pic>
      <p:sp>
        <p:nvSpPr>
          <p:cNvPr id="1188" name="Google Shape;1188;p62"/>
          <p:cNvSpPr/>
          <p:nvPr/>
        </p:nvSpPr>
        <p:spPr>
          <a:xfrm>
            <a:off x="3751263" y="2447925"/>
            <a:ext cx="2351087" cy="3683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b="1" lang="bg-BG" sz="1800">
                <a:solidFill>
                  <a:srgbClr val="FFFFFF"/>
                </a:solidFill>
                <a:latin typeface="Corbel"/>
                <a:ea typeface="Corbel"/>
                <a:cs typeface="Corbel"/>
                <a:sym typeface="Corbel"/>
              </a:rPr>
              <a:t>Таблица с параметри</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63"/>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195" name="Google Shape;1195;p63"/>
          <p:cNvSpPr txBox="1"/>
          <p:nvPr/>
        </p:nvSpPr>
        <p:spPr>
          <a:xfrm>
            <a:off x="706438" y="1350963"/>
            <a:ext cx="5080000" cy="506412"/>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Резистори</a:t>
            </a:r>
            <a:endParaRPr/>
          </a:p>
        </p:txBody>
      </p:sp>
      <p:sp>
        <p:nvSpPr>
          <p:cNvPr id="1196" name="Google Shape;1196;p63"/>
          <p:cNvSpPr txBox="1"/>
          <p:nvPr/>
        </p:nvSpPr>
        <p:spPr>
          <a:xfrm>
            <a:off x="714375" y="1857375"/>
            <a:ext cx="8286750"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Резистори за монтаж върху печатна платка (PCB resistors)</a:t>
            </a:r>
            <a:endParaRPr/>
          </a:p>
        </p:txBody>
      </p:sp>
      <p:pic>
        <p:nvPicPr>
          <p:cNvPr id="1197" name="Google Shape;1197;p63"/>
          <p:cNvPicPr preferRelativeResize="0"/>
          <p:nvPr/>
        </p:nvPicPr>
        <p:blipFill rotWithShape="1">
          <a:blip r:embed="rId3">
            <a:alphaModFix/>
          </a:blip>
          <a:srcRect b="0" l="0" r="0" t="0"/>
          <a:stretch/>
        </p:blipFill>
        <p:spPr>
          <a:xfrm>
            <a:off x="2000250" y="3857625"/>
            <a:ext cx="5551488" cy="2071688"/>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
        <p:nvSpPr>
          <p:cNvPr id="1198" name="Google Shape;1198;p63"/>
          <p:cNvSpPr/>
          <p:nvPr/>
        </p:nvSpPr>
        <p:spPr>
          <a:xfrm>
            <a:off x="4351338" y="3286125"/>
            <a:ext cx="1003300" cy="398463"/>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rgbClr val="FFFFFF"/>
              </a:buClr>
              <a:buSzPts val="2000"/>
              <a:buFont typeface="Times New Roman"/>
              <a:buNone/>
            </a:pPr>
            <a:r>
              <a:rPr b="1" lang="bg-BG" sz="2000">
                <a:solidFill>
                  <a:srgbClr val="FFFFFF"/>
                </a:solidFill>
                <a:latin typeface="Corbel"/>
                <a:ea typeface="Corbel"/>
                <a:cs typeface="Corbel"/>
                <a:sym typeface="Corbel"/>
              </a:rPr>
              <a:t>Корпус</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64"/>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205" name="Google Shape;1205;p64"/>
          <p:cNvSpPr txBox="1"/>
          <p:nvPr/>
        </p:nvSpPr>
        <p:spPr>
          <a:xfrm>
            <a:off x="706438" y="1214438"/>
            <a:ext cx="5365750" cy="506412"/>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Резистори</a:t>
            </a:r>
            <a:endParaRPr/>
          </a:p>
        </p:txBody>
      </p:sp>
      <p:sp>
        <p:nvSpPr>
          <p:cNvPr id="1206" name="Google Shape;1206;p64"/>
          <p:cNvSpPr txBox="1"/>
          <p:nvPr/>
        </p:nvSpPr>
        <p:spPr>
          <a:xfrm>
            <a:off x="714375" y="1643063"/>
            <a:ext cx="8072438" cy="8255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Резисторни матрици за повърхностен монтаж (SMD resistor networks)</a:t>
            </a:r>
            <a:endParaRPr/>
          </a:p>
        </p:txBody>
      </p:sp>
      <p:pic>
        <p:nvPicPr>
          <p:cNvPr id="1207" name="Google Shape;1207;p64"/>
          <p:cNvPicPr preferRelativeResize="0"/>
          <p:nvPr/>
        </p:nvPicPr>
        <p:blipFill rotWithShape="1">
          <a:blip r:embed="rId3">
            <a:alphaModFix/>
          </a:blip>
          <a:srcRect b="0" l="0" r="0" t="0"/>
          <a:stretch/>
        </p:blipFill>
        <p:spPr>
          <a:xfrm>
            <a:off x="1214438" y="2495550"/>
            <a:ext cx="7072312" cy="429101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65"/>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214" name="Google Shape;1214;p65"/>
          <p:cNvSpPr txBox="1"/>
          <p:nvPr/>
        </p:nvSpPr>
        <p:spPr>
          <a:xfrm>
            <a:off x="706438" y="1285875"/>
            <a:ext cx="5080000" cy="506413"/>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Резистори</a:t>
            </a:r>
            <a:endParaRPr/>
          </a:p>
        </p:txBody>
      </p:sp>
      <p:sp>
        <p:nvSpPr>
          <p:cNvPr id="1215" name="Google Shape;1215;p65"/>
          <p:cNvSpPr txBox="1"/>
          <p:nvPr/>
        </p:nvSpPr>
        <p:spPr>
          <a:xfrm>
            <a:off x="714375" y="1785938"/>
            <a:ext cx="8072438" cy="8255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Потенциометри за повърхностен монтаж (SMD potentiometers)</a:t>
            </a:r>
            <a:endParaRPr/>
          </a:p>
        </p:txBody>
      </p:sp>
      <p:pic>
        <p:nvPicPr>
          <p:cNvPr id="1216" name="Google Shape;1216;p65"/>
          <p:cNvPicPr preferRelativeResize="0"/>
          <p:nvPr/>
        </p:nvPicPr>
        <p:blipFill rotWithShape="1">
          <a:blip r:embed="rId3">
            <a:alphaModFix/>
          </a:blip>
          <a:srcRect b="0" l="0" r="0" t="0"/>
          <a:stretch/>
        </p:blipFill>
        <p:spPr>
          <a:xfrm>
            <a:off x="1285875" y="2786063"/>
            <a:ext cx="6948488" cy="38576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66"/>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223" name="Google Shape;1223;p66"/>
          <p:cNvSpPr txBox="1"/>
          <p:nvPr/>
        </p:nvSpPr>
        <p:spPr>
          <a:xfrm>
            <a:off x="706438" y="1285875"/>
            <a:ext cx="8723312" cy="1000125"/>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090"/>
              <a:buFont typeface="Times New Roman"/>
              <a:buNone/>
            </a:pPr>
            <a:r>
              <a:rPr lang="bg-BG" sz="2200">
                <a:solidFill>
                  <a:srgbClr val="FFFFFF"/>
                </a:solidFill>
                <a:latin typeface="Corbel"/>
                <a:ea typeface="Corbel"/>
                <a:cs typeface="Corbel"/>
                <a:sym typeface="Corbel"/>
              </a:rPr>
              <a:t>Резистори  </a:t>
            </a:r>
            <a:endParaRPr/>
          </a:p>
          <a:p>
            <a:pPr indent="0" lvl="0" marL="53975" marR="0" rtl="0" algn="l">
              <a:spcBef>
                <a:spcPts val="700"/>
              </a:spcBef>
              <a:spcAft>
                <a:spcPts val="0"/>
              </a:spcAft>
              <a:buClr>
                <a:srgbClr val="FFFFFF"/>
              </a:buClr>
              <a:buSzPts val="2090"/>
              <a:buFont typeface="Times New Roman"/>
              <a:buNone/>
            </a:pPr>
            <a:r>
              <a:rPr lang="bg-BG" sz="2200" u="sng">
                <a:solidFill>
                  <a:srgbClr val="FFFFFF"/>
                </a:solidFill>
                <a:latin typeface="Corbel"/>
                <a:ea typeface="Corbel"/>
                <a:cs typeface="Corbel"/>
                <a:sym typeface="Corbel"/>
              </a:rPr>
              <a:t>По каталог на Comet Electronics, 2007-2008, http://www.comet.bg/ </a:t>
            </a:r>
            <a:endParaRPr/>
          </a:p>
        </p:txBody>
      </p:sp>
      <p:sp>
        <p:nvSpPr>
          <p:cNvPr id="1224" name="Google Shape;1224;p66"/>
          <p:cNvSpPr/>
          <p:nvPr/>
        </p:nvSpPr>
        <p:spPr>
          <a:xfrm>
            <a:off x="714375" y="2265363"/>
            <a:ext cx="7715250" cy="4568825"/>
          </a:xfrm>
          <a:prstGeom prst="rect">
            <a:avLst/>
          </a:prstGeom>
          <a:noFill/>
          <a:ln>
            <a:noFill/>
          </a:ln>
        </p:spPr>
        <p:txBody>
          <a:bodyPr anchorCtr="0" anchor="ctr" bIns="46800" lIns="90000" spcFirstLastPara="1" rIns="90000" wrap="square" tIns="46800">
            <a:spAutoFit/>
          </a:bodyPr>
          <a:lstStyle/>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0.125W 5% въглеродослойни (карбон филм)</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0.25W 5% въглеродослойни</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0.25W 1% металослойни</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0.25W </a:t>
            </a:r>
            <a:r>
              <a:rPr lang="bg-BG" sz="1400">
                <a:solidFill>
                  <a:srgbClr val="FFFFFF"/>
                </a:solidFill>
                <a:latin typeface="Calibri"/>
                <a:ea typeface="Calibri"/>
                <a:cs typeface="Calibri"/>
                <a:sym typeface="Calibri"/>
              </a:rPr>
              <a:t>“</a:t>
            </a:r>
            <a:r>
              <a:rPr lang="bg-BG" sz="1400">
                <a:solidFill>
                  <a:srgbClr val="FFFFFF"/>
                </a:solidFill>
                <a:latin typeface="Arial"/>
                <a:ea typeface="Arial"/>
                <a:cs typeface="Arial"/>
                <a:sym typeface="Arial"/>
              </a:rPr>
              <a:t>FUSIBLE</a:t>
            </a:r>
            <a:r>
              <a:rPr lang="bg-BG" sz="1400">
                <a:solidFill>
                  <a:srgbClr val="FFFFFF"/>
                </a:solidFill>
                <a:latin typeface="Calibri"/>
                <a:ea typeface="Calibri"/>
                <a:cs typeface="Calibri"/>
                <a:sym typeface="Calibri"/>
              </a:rPr>
              <a:t>”</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0.6W 1% металослойни (метал филм)</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0.6W 5% металослойни (метал филм)</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1W 5% жични</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1W 5% метал оксид</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1W 5% въглеродослойни (карбон филм)</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2W 5% метал оксид</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2W 5% въглеродослойни (карбон филм)</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3W 5% жични</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5W 5% цементови-жични до 47R, от 56R слойни</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10W 5% цементови-жични до 680R, от 1K слойни</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SMD 0402 5%</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SMD 0603 1%</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SMD 0603 5%</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SMD 0805 1%</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SMD 0805 5%</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SMD 1206 1%</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Резистори SMD 1206 5%</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67"/>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231" name="Google Shape;1231;p67"/>
          <p:cNvSpPr txBox="1"/>
          <p:nvPr/>
        </p:nvSpPr>
        <p:spPr>
          <a:xfrm>
            <a:off x="714375" y="1857375"/>
            <a:ext cx="8072438" cy="8255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Кондензатори за монтаж върху печатна платка (Capacitors in PCM, </a:t>
            </a:r>
            <a:r>
              <a:rPr lang="bg-BG" sz="2400" u="sng">
                <a:solidFill>
                  <a:srgbClr val="FFFFFF"/>
                </a:solidFill>
                <a:latin typeface="Arial"/>
                <a:ea typeface="Arial"/>
                <a:cs typeface="Arial"/>
                <a:sym typeface="Arial"/>
              </a:rPr>
              <a:t>2.5 mm</a:t>
            </a:r>
            <a:r>
              <a:rPr lang="bg-BG" sz="2400" u="sng">
                <a:solidFill>
                  <a:srgbClr val="FFFFFF"/>
                </a:solidFill>
                <a:latin typeface="Corbel"/>
                <a:ea typeface="Corbel"/>
                <a:cs typeface="Corbel"/>
                <a:sym typeface="Corbel"/>
              </a:rPr>
              <a:t>)</a:t>
            </a:r>
            <a:endParaRPr/>
          </a:p>
        </p:txBody>
      </p:sp>
      <p:sp>
        <p:nvSpPr>
          <p:cNvPr id="1232" name="Google Shape;1232;p67"/>
          <p:cNvSpPr txBox="1"/>
          <p:nvPr/>
        </p:nvSpPr>
        <p:spPr>
          <a:xfrm>
            <a:off x="706438" y="1285875"/>
            <a:ext cx="5080000" cy="506413"/>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Кондензатори</a:t>
            </a:r>
            <a:endParaRPr/>
          </a:p>
        </p:txBody>
      </p:sp>
      <p:sp>
        <p:nvSpPr>
          <p:cNvPr id="1233" name="Google Shape;1233;p67"/>
          <p:cNvSpPr/>
          <p:nvPr/>
        </p:nvSpPr>
        <p:spPr>
          <a:xfrm>
            <a:off x="4079875" y="2987675"/>
            <a:ext cx="1347788" cy="3683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b="1" lang="bg-BG" sz="1800">
                <a:solidFill>
                  <a:srgbClr val="FFFFFF"/>
                </a:solidFill>
                <a:latin typeface="Corbel"/>
                <a:ea typeface="Corbel"/>
                <a:cs typeface="Corbel"/>
                <a:sym typeface="Corbel"/>
              </a:rPr>
              <a:t>Устройство</a:t>
            </a:r>
            <a:endParaRPr/>
          </a:p>
        </p:txBody>
      </p:sp>
      <p:pic>
        <p:nvPicPr>
          <p:cNvPr id="1234" name="Google Shape;1234;p67"/>
          <p:cNvPicPr preferRelativeResize="0"/>
          <p:nvPr/>
        </p:nvPicPr>
        <p:blipFill rotWithShape="1">
          <a:blip r:embed="rId3">
            <a:alphaModFix/>
          </a:blip>
          <a:srcRect b="0" l="0" r="0" t="0"/>
          <a:stretch/>
        </p:blipFill>
        <p:spPr>
          <a:xfrm>
            <a:off x="2786063" y="3571875"/>
            <a:ext cx="3997325" cy="2786063"/>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68"/>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241" name="Google Shape;1241;p68"/>
          <p:cNvSpPr txBox="1"/>
          <p:nvPr/>
        </p:nvSpPr>
        <p:spPr>
          <a:xfrm>
            <a:off x="706438" y="1285875"/>
            <a:ext cx="5080000" cy="506413"/>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Кондензатори</a:t>
            </a:r>
            <a:endParaRPr/>
          </a:p>
        </p:txBody>
      </p:sp>
      <p:sp>
        <p:nvSpPr>
          <p:cNvPr id="1242" name="Google Shape;1242;p68"/>
          <p:cNvSpPr txBox="1"/>
          <p:nvPr/>
        </p:nvSpPr>
        <p:spPr>
          <a:xfrm>
            <a:off x="714375" y="1857375"/>
            <a:ext cx="8072438" cy="8255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Кондензатори за монтаж върху печатна платка (Capacitors in PCM, </a:t>
            </a:r>
            <a:r>
              <a:rPr lang="bg-BG" sz="2400" u="sng">
                <a:solidFill>
                  <a:srgbClr val="FFFFFF"/>
                </a:solidFill>
                <a:latin typeface="Arial"/>
                <a:ea typeface="Arial"/>
                <a:cs typeface="Arial"/>
                <a:sym typeface="Arial"/>
              </a:rPr>
              <a:t>2.5 mm</a:t>
            </a:r>
            <a:r>
              <a:rPr lang="bg-BG" sz="2400" u="sng">
                <a:solidFill>
                  <a:srgbClr val="FFFFFF"/>
                </a:solidFill>
                <a:latin typeface="Corbel"/>
                <a:ea typeface="Corbel"/>
                <a:cs typeface="Corbel"/>
                <a:sym typeface="Corbel"/>
              </a:rPr>
              <a:t>)</a:t>
            </a:r>
            <a:endParaRPr/>
          </a:p>
        </p:txBody>
      </p:sp>
      <p:sp>
        <p:nvSpPr>
          <p:cNvPr id="1243" name="Google Shape;1243;p68"/>
          <p:cNvSpPr/>
          <p:nvPr/>
        </p:nvSpPr>
        <p:spPr>
          <a:xfrm>
            <a:off x="4083050" y="2987675"/>
            <a:ext cx="917575" cy="3683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b="1" lang="bg-BG" sz="1800">
                <a:solidFill>
                  <a:srgbClr val="FFFFFF"/>
                </a:solidFill>
                <a:latin typeface="Corbel"/>
                <a:ea typeface="Corbel"/>
                <a:cs typeface="Corbel"/>
                <a:sym typeface="Corbel"/>
              </a:rPr>
              <a:t>Корпус</a:t>
            </a:r>
            <a:endParaRPr/>
          </a:p>
        </p:txBody>
      </p:sp>
      <p:pic>
        <p:nvPicPr>
          <p:cNvPr id="1244" name="Google Shape;1244;p68"/>
          <p:cNvPicPr preferRelativeResize="0"/>
          <p:nvPr/>
        </p:nvPicPr>
        <p:blipFill rotWithShape="1">
          <a:blip r:embed="rId3">
            <a:alphaModFix/>
          </a:blip>
          <a:srcRect b="0" l="0" r="0" t="0"/>
          <a:stretch/>
        </p:blipFill>
        <p:spPr>
          <a:xfrm>
            <a:off x="2447925" y="3500438"/>
            <a:ext cx="4195763" cy="2643187"/>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69"/>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251" name="Google Shape;1251;p69"/>
          <p:cNvSpPr txBox="1"/>
          <p:nvPr/>
        </p:nvSpPr>
        <p:spPr>
          <a:xfrm>
            <a:off x="706438" y="1143000"/>
            <a:ext cx="5080000" cy="506413"/>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Кондензатори</a:t>
            </a:r>
            <a:endParaRPr/>
          </a:p>
        </p:txBody>
      </p:sp>
      <p:sp>
        <p:nvSpPr>
          <p:cNvPr id="1252" name="Google Shape;1252;p69"/>
          <p:cNvSpPr txBox="1"/>
          <p:nvPr/>
        </p:nvSpPr>
        <p:spPr>
          <a:xfrm>
            <a:off x="714375" y="1714500"/>
            <a:ext cx="8072438" cy="8255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Кондензатори за монтаж върху печатна платка (Capacitors in PCM, </a:t>
            </a:r>
            <a:r>
              <a:rPr lang="bg-BG" sz="2400" u="sng">
                <a:solidFill>
                  <a:srgbClr val="FFFFFF"/>
                </a:solidFill>
                <a:latin typeface="Arial"/>
                <a:ea typeface="Arial"/>
                <a:cs typeface="Arial"/>
                <a:sym typeface="Arial"/>
              </a:rPr>
              <a:t>2.5 mm</a:t>
            </a:r>
            <a:r>
              <a:rPr lang="bg-BG" sz="2400" u="sng">
                <a:solidFill>
                  <a:srgbClr val="FFFFFF"/>
                </a:solidFill>
                <a:latin typeface="Corbel"/>
                <a:ea typeface="Corbel"/>
                <a:cs typeface="Corbel"/>
                <a:sym typeface="Corbel"/>
              </a:rPr>
              <a:t>)</a:t>
            </a:r>
            <a:endParaRPr/>
          </a:p>
        </p:txBody>
      </p:sp>
      <p:sp>
        <p:nvSpPr>
          <p:cNvPr id="1253" name="Google Shape;1253;p69"/>
          <p:cNvSpPr/>
          <p:nvPr/>
        </p:nvSpPr>
        <p:spPr>
          <a:xfrm>
            <a:off x="3581400" y="2428875"/>
            <a:ext cx="2351088" cy="3683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b="1" lang="bg-BG" sz="1800">
                <a:solidFill>
                  <a:srgbClr val="FFFFFF"/>
                </a:solidFill>
                <a:latin typeface="Corbel"/>
                <a:ea typeface="Corbel"/>
                <a:cs typeface="Corbel"/>
                <a:sym typeface="Corbel"/>
              </a:rPr>
              <a:t>Таблица с параметри</a:t>
            </a:r>
            <a:endParaRPr/>
          </a:p>
        </p:txBody>
      </p:sp>
      <p:pic>
        <p:nvPicPr>
          <p:cNvPr id="1254" name="Google Shape;1254;p69"/>
          <p:cNvPicPr preferRelativeResize="0"/>
          <p:nvPr/>
        </p:nvPicPr>
        <p:blipFill rotWithShape="1">
          <a:blip r:embed="rId3">
            <a:alphaModFix/>
          </a:blip>
          <a:srcRect b="0" l="0" r="0" t="0"/>
          <a:stretch/>
        </p:blipFill>
        <p:spPr>
          <a:xfrm>
            <a:off x="2214563" y="2786063"/>
            <a:ext cx="5173662" cy="400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
          <p:cNvSpPr txBox="1"/>
          <p:nvPr/>
        </p:nvSpPr>
        <p:spPr>
          <a:xfrm>
            <a:off x="706438" y="1350963"/>
            <a:ext cx="6151562" cy="506412"/>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Видове резистори</a:t>
            </a:r>
            <a:endParaRPr/>
          </a:p>
        </p:txBody>
      </p:sp>
      <p:sp>
        <p:nvSpPr>
          <p:cNvPr id="450" name="Google Shape;450;p7"/>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451" name="Google Shape;451;p7"/>
          <p:cNvSpPr txBox="1"/>
          <p:nvPr/>
        </p:nvSpPr>
        <p:spPr>
          <a:xfrm>
            <a:off x="785813" y="2363788"/>
            <a:ext cx="728662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Според тока, течащ през резистора</a:t>
            </a:r>
            <a:endParaRPr/>
          </a:p>
        </p:txBody>
      </p:sp>
      <p:sp>
        <p:nvSpPr>
          <p:cNvPr id="452" name="Google Shape;452;p7"/>
          <p:cNvSpPr txBox="1"/>
          <p:nvPr/>
        </p:nvSpPr>
        <p:spPr>
          <a:xfrm>
            <a:off x="785813" y="3006725"/>
            <a:ext cx="7500937" cy="1008063"/>
          </a:xfrm>
          <a:prstGeom prst="rect">
            <a:avLst/>
          </a:prstGeom>
          <a:noFill/>
          <a:ln>
            <a:noFill/>
          </a:ln>
        </p:spPr>
        <p:txBody>
          <a:bodyPr anchorCtr="0" anchor="t" bIns="46800" lIns="90000" spcFirstLastPara="1" rIns="90000" wrap="square" tIns="46800">
            <a:spAutoFit/>
          </a:bodyPr>
          <a:lstStyle/>
          <a:p>
            <a:pPr indent="-127000" lvl="0" marL="0" marR="0" rtl="0" algn="l">
              <a:spcBef>
                <a:spcPts val="0"/>
              </a:spcBef>
              <a:spcAft>
                <a:spcPts val="0"/>
              </a:spcAft>
              <a:buClr>
                <a:srgbClr val="D9D9D9"/>
              </a:buClr>
              <a:buSzPts val="2000"/>
              <a:buFont typeface="Noto Sans Symbols"/>
              <a:buChar char="▪"/>
            </a:pPr>
            <a:r>
              <a:rPr lang="bg-BG" sz="2000">
                <a:solidFill>
                  <a:srgbClr val="FFFFFF"/>
                </a:solidFill>
                <a:latin typeface="Corbel"/>
                <a:ea typeface="Corbel"/>
                <a:cs typeface="Corbel"/>
                <a:sym typeface="Corbel"/>
              </a:rPr>
              <a:t>   Постоянни</a:t>
            </a:r>
            <a:endParaRPr/>
          </a:p>
          <a:p>
            <a:pPr indent="0" lvl="0" marL="0" marR="0" rtl="0" algn="l">
              <a:spcBef>
                <a:spcPts val="0"/>
              </a:spcBef>
              <a:spcAft>
                <a:spcPts val="0"/>
              </a:spcAft>
              <a:buClr>
                <a:schemeClr val="lt1"/>
              </a:buClr>
              <a:buSzPts val="1800"/>
              <a:buFont typeface="Times New Roman"/>
              <a:buNone/>
            </a:pPr>
            <a:r>
              <a:t/>
            </a:r>
            <a:endParaRPr sz="2000">
              <a:solidFill>
                <a:srgbClr val="FFFFFF"/>
              </a:solidFill>
              <a:latin typeface="Corbel"/>
              <a:ea typeface="Corbel"/>
              <a:cs typeface="Corbel"/>
              <a:sym typeface="Corbel"/>
            </a:endParaRPr>
          </a:p>
          <a:p>
            <a:pPr indent="-127000" lvl="0" marL="0" marR="0" rtl="0" algn="l">
              <a:spcBef>
                <a:spcPts val="0"/>
              </a:spcBef>
              <a:spcAft>
                <a:spcPts val="0"/>
              </a:spcAft>
              <a:buClr>
                <a:srgbClr val="D9D9D9"/>
              </a:buClr>
              <a:buSzPts val="2000"/>
              <a:buFont typeface="Noto Sans Symbols"/>
              <a:buChar char="▪"/>
            </a:pPr>
            <a:r>
              <a:rPr lang="bg-BG" sz="2000">
                <a:solidFill>
                  <a:srgbClr val="FFFFFF"/>
                </a:solidFill>
                <a:latin typeface="Corbel"/>
                <a:ea typeface="Corbel"/>
                <a:cs typeface="Corbel"/>
                <a:sym typeface="Corbel"/>
              </a:rPr>
              <a:t>   Променливи</a:t>
            </a:r>
            <a:endParaRPr/>
          </a:p>
        </p:txBody>
      </p:sp>
      <p:sp>
        <p:nvSpPr>
          <p:cNvPr id="453" name="Google Shape;453;p7"/>
          <p:cNvSpPr txBox="1"/>
          <p:nvPr/>
        </p:nvSpPr>
        <p:spPr>
          <a:xfrm>
            <a:off x="785813" y="4286250"/>
            <a:ext cx="7500937"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Според материала, от който са изработени</a:t>
            </a:r>
            <a:endParaRPr/>
          </a:p>
        </p:txBody>
      </p:sp>
      <p:sp>
        <p:nvSpPr>
          <p:cNvPr id="454" name="Google Shape;454;p7"/>
          <p:cNvSpPr txBox="1"/>
          <p:nvPr/>
        </p:nvSpPr>
        <p:spPr>
          <a:xfrm>
            <a:off x="785813" y="4984750"/>
            <a:ext cx="7500937" cy="1008063"/>
          </a:xfrm>
          <a:prstGeom prst="rect">
            <a:avLst/>
          </a:prstGeom>
          <a:noFill/>
          <a:ln>
            <a:noFill/>
          </a:ln>
        </p:spPr>
        <p:txBody>
          <a:bodyPr anchorCtr="0" anchor="t" bIns="46800" lIns="90000" spcFirstLastPara="1" rIns="90000" wrap="square" tIns="46800">
            <a:spAutoFit/>
          </a:bodyPr>
          <a:lstStyle/>
          <a:p>
            <a:pPr indent="-127000" lvl="0" marL="0" marR="0" rtl="0" algn="l">
              <a:spcBef>
                <a:spcPts val="0"/>
              </a:spcBef>
              <a:spcAft>
                <a:spcPts val="0"/>
              </a:spcAft>
              <a:buClr>
                <a:srgbClr val="D9D9D9"/>
              </a:buClr>
              <a:buSzPts val="2000"/>
              <a:buFont typeface="Noto Sans Symbols"/>
              <a:buChar char="▪"/>
            </a:pPr>
            <a:r>
              <a:rPr lang="bg-BG" sz="2000">
                <a:solidFill>
                  <a:srgbClr val="FFFFFF"/>
                </a:solidFill>
                <a:latin typeface="Corbel"/>
                <a:ea typeface="Corbel"/>
                <a:cs typeface="Corbel"/>
                <a:sym typeface="Corbel"/>
              </a:rPr>
              <a:t>   Метални</a:t>
            </a:r>
            <a:endParaRPr/>
          </a:p>
          <a:p>
            <a:pPr indent="0" lvl="0" marL="0" marR="0" rtl="0" algn="l">
              <a:spcBef>
                <a:spcPts val="0"/>
              </a:spcBef>
              <a:spcAft>
                <a:spcPts val="0"/>
              </a:spcAft>
              <a:buClr>
                <a:schemeClr val="lt1"/>
              </a:buClr>
              <a:buSzPts val="1800"/>
              <a:buFont typeface="Times New Roman"/>
              <a:buNone/>
            </a:pPr>
            <a:r>
              <a:t/>
            </a:r>
            <a:endParaRPr sz="2000">
              <a:solidFill>
                <a:srgbClr val="FFFFFF"/>
              </a:solidFill>
              <a:latin typeface="Corbel"/>
              <a:ea typeface="Corbel"/>
              <a:cs typeface="Corbel"/>
              <a:sym typeface="Corbel"/>
            </a:endParaRPr>
          </a:p>
          <a:p>
            <a:pPr indent="-127000" lvl="0" marL="0" marR="0" rtl="0" algn="l">
              <a:spcBef>
                <a:spcPts val="0"/>
              </a:spcBef>
              <a:spcAft>
                <a:spcPts val="0"/>
              </a:spcAft>
              <a:buClr>
                <a:srgbClr val="D9D9D9"/>
              </a:buClr>
              <a:buSzPts val="2000"/>
              <a:buFont typeface="Noto Sans Symbols"/>
              <a:buChar char="▪"/>
            </a:pPr>
            <a:r>
              <a:rPr lang="bg-BG" sz="2000">
                <a:solidFill>
                  <a:srgbClr val="FFFFFF"/>
                </a:solidFill>
                <a:latin typeface="Corbel"/>
                <a:ea typeface="Corbel"/>
                <a:cs typeface="Corbel"/>
                <a:sym typeface="Corbel"/>
              </a:rPr>
              <a:t>   Графитни</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70"/>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261" name="Google Shape;1261;p70"/>
          <p:cNvSpPr txBox="1"/>
          <p:nvPr/>
        </p:nvSpPr>
        <p:spPr>
          <a:xfrm>
            <a:off x="706438" y="1285875"/>
            <a:ext cx="5080000" cy="506413"/>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Кондензатори</a:t>
            </a:r>
            <a:endParaRPr/>
          </a:p>
        </p:txBody>
      </p:sp>
      <p:sp>
        <p:nvSpPr>
          <p:cNvPr id="1262" name="Google Shape;1262;p70"/>
          <p:cNvSpPr txBox="1"/>
          <p:nvPr/>
        </p:nvSpPr>
        <p:spPr>
          <a:xfrm>
            <a:off x="714375" y="1857375"/>
            <a:ext cx="8072438"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Кондензатори за повърхностен монтаж (SMD capacitors)</a:t>
            </a:r>
            <a:endParaRPr/>
          </a:p>
        </p:txBody>
      </p:sp>
      <p:sp>
        <p:nvSpPr>
          <p:cNvPr id="1263" name="Google Shape;1263;p70"/>
          <p:cNvSpPr/>
          <p:nvPr/>
        </p:nvSpPr>
        <p:spPr>
          <a:xfrm>
            <a:off x="4079875" y="2987675"/>
            <a:ext cx="1347788" cy="3683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b="1" lang="bg-BG" sz="1800">
                <a:solidFill>
                  <a:srgbClr val="FFFFFF"/>
                </a:solidFill>
                <a:latin typeface="Corbel"/>
                <a:ea typeface="Corbel"/>
                <a:cs typeface="Corbel"/>
                <a:sym typeface="Corbel"/>
              </a:rPr>
              <a:t>Устройство</a:t>
            </a:r>
            <a:endParaRPr/>
          </a:p>
        </p:txBody>
      </p:sp>
      <p:pic>
        <p:nvPicPr>
          <p:cNvPr id="1264" name="Google Shape;1264;p70"/>
          <p:cNvPicPr preferRelativeResize="0"/>
          <p:nvPr/>
        </p:nvPicPr>
        <p:blipFill rotWithShape="1">
          <a:blip r:embed="rId3">
            <a:alphaModFix/>
          </a:blip>
          <a:srcRect b="0" l="0" r="0" t="0"/>
          <a:stretch/>
        </p:blipFill>
        <p:spPr>
          <a:xfrm>
            <a:off x="2643188" y="3500438"/>
            <a:ext cx="4298950" cy="3000375"/>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71"/>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271" name="Google Shape;1271;p71"/>
          <p:cNvSpPr txBox="1"/>
          <p:nvPr/>
        </p:nvSpPr>
        <p:spPr>
          <a:xfrm>
            <a:off x="706438" y="1285875"/>
            <a:ext cx="5080000" cy="506413"/>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Кондензатори</a:t>
            </a:r>
            <a:endParaRPr/>
          </a:p>
        </p:txBody>
      </p:sp>
      <p:sp>
        <p:nvSpPr>
          <p:cNvPr id="1272" name="Google Shape;1272;p71"/>
          <p:cNvSpPr txBox="1"/>
          <p:nvPr/>
        </p:nvSpPr>
        <p:spPr>
          <a:xfrm>
            <a:off x="714375" y="1857375"/>
            <a:ext cx="8072438"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Кондензатори за повърхностен монтаж (SMD capacitors)</a:t>
            </a:r>
            <a:endParaRPr/>
          </a:p>
        </p:txBody>
      </p:sp>
      <p:sp>
        <p:nvSpPr>
          <p:cNvPr id="1273" name="Google Shape;1273;p71"/>
          <p:cNvSpPr/>
          <p:nvPr/>
        </p:nvSpPr>
        <p:spPr>
          <a:xfrm>
            <a:off x="4289425" y="3201988"/>
            <a:ext cx="917575" cy="3683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b="1" lang="bg-BG" sz="1800">
                <a:solidFill>
                  <a:srgbClr val="FFFFFF"/>
                </a:solidFill>
                <a:latin typeface="Corbel"/>
                <a:ea typeface="Corbel"/>
                <a:cs typeface="Corbel"/>
                <a:sym typeface="Corbel"/>
              </a:rPr>
              <a:t>Корпус</a:t>
            </a:r>
            <a:endParaRPr/>
          </a:p>
        </p:txBody>
      </p:sp>
      <p:pic>
        <p:nvPicPr>
          <p:cNvPr id="1274" name="Google Shape;1274;p71"/>
          <p:cNvPicPr preferRelativeResize="0"/>
          <p:nvPr/>
        </p:nvPicPr>
        <p:blipFill rotWithShape="1">
          <a:blip r:embed="rId3">
            <a:alphaModFix/>
          </a:blip>
          <a:srcRect b="0" l="0" r="0" t="0"/>
          <a:stretch/>
        </p:blipFill>
        <p:spPr>
          <a:xfrm>
            <a:off x="928688" y="3714750"/>
            <a:ext cx="7637462" cy="2357438"/>
          </a:xfrm>
          <a:prstGeom prst="rect">
            <a:avLst/>
          </a:prstGeom>
          <a:noFill/>
          <a:ln cap="flat" cmpd="sng" w="38150">
            <a:solidFill>
              <a:srgbClr val="000000"/>
            </a:solidFill>
            <a:prstDash val="solid"/>
            <a:miter lim="800000"/>
            <a:headEnd len="sm" w="sm" type="none"/>
            <a:tailEnd len="sm" w="sm" type="none"/>
          </a:ln>
          <a:effectLst>
            <a:outerShdw rotWithShape="0" algn="ctr" dir="2700000" dist="38184">
              <a:srgbClr val="000000">
                <a:alpha val="42745"/>
              </a:srgbClr>
            </a:outerShdw>
          </a:effectLst>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72"/>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281" name="Google Shape;1281;p72"/>
          <p:cNvSpPr txBox="1"/>
          <p:nvPr/>
        </p:nvSpPr>
        <p:spPr>
          <a:xfrm>
            <a:off x="706438" y="1143000"/>
            <a:ext cx="5080000" cy="506413"/>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Кондензатори</a:t>
            </a:r>
            <a:endParaRPr/>
          </a:p>
        </p:txBody>
      </p:sp>
      <p:sp>
        <p:nvSpPr>
          <p:cNvPr id="1282" name="Google Shape;1282;p72"/>
          <p:cNvSpPr txBox="1"/>
          <p:nvPr/>
        </p:nvSpPr>
        <p:spPr>
          <a:xfrm>
            <a:off x="714375" y="1643063"/>
            <a:ext cx="8072438"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Кондензатори за повърхностен монтаж (SMD capacitors)</a:t>
            </a:r>
            <a:endParaRPr/>
          </a:p>
        </p:txBody>
      </p:sp>
      <p:pic>
        <p:nvPicPr>
          <p:cNvPr id="1283" name="Google Shape;1283;p72"/>
          <p:cNvPicPr preferRelativeResize="0"/>
          <p:nvPr/>
        </p:nvPicPr>
        <p:blipFill rotWithShape="1">
          <a:blip r:embed="rId3">
            <a:alphaModFix/>
          </a:blip>
          <a:srcRect b="0" l="0" r="0" t="0"/>
          <a:stretch/>
        </p:blipFill>
        <p:spPr>
          <a:xfrm>
            <a:off x="2214563" y="2500313"/>
            <a:ext cx="5197475" cy="4357687"/>
          </a:xfrm>
          <a:prstGeom prst="rect">
            <a:avLst/>
          </a:prstGeom>
          <a:noFill/>
          <a:ln>
            <a:noFill/>
          </a:ln>
        </p:spPr>
      </p:pic>
      <p:sp>
        <p:nvSpPr>
          <p:cNvPr id="1284" name="Google Shape;1284;p72"/>
          <p:cNvSpPr/>
          <p:nvPr/>
        </p:nvSpPr>
        <p:spPr>
          <a:xfrm>
            <a:off x="3711575" y="2130425"/>
            <a:ext cx="2351088" cy="3683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b="1" lang="bg-BG" sz="1800">
                <a:solidFill>
                  <a:srgbClr val="FFFFFF"/>
                </a:solidFill>
                <a:latin typeface="Corbel"/>
                <a:ea typeface="Corbel"/>
                <a:cs typeface="Corbel"/>
                <a:sym typeface="Corbel"/>
              </a:rPr>
              <a:t>Таблица с параметри</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73"/>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291" name="Google Shape;1291;p73"/>
          <p:cNvSpPr txBox="1"/>
          <p:nvPr/>
        </p:nvSpPr>
        <p:spPr>
          <a:xfrm>
            <a:off x="706438" y="1285875"/>
            <a:ext cx="5080000" cy="506413"/>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Кондензатори</a:t>
            </a:r>
            <a:endParaRPr/>
          </a:p>
        </p:txBody>
      </p:sp>
      <p:sp>
        <p:nvSpPr>
          <p:cNvPr id="1292" name="Google Shape;1292;p73"/>
          <p:cNvSpPr txBox="1"/>
          <p:nvPr/>
        </p:nvSpPr>
        <p:spPr>
          <a:xfrm>
            <a:off x="714375" y="1857375"/>
            <a:ext cx="8072438"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Кондензатори с много голям капацитет (SUPER capacitors)</a:t>
            </a:r>
            <a:endParaRPr/>
          </a:p>
        </p:txBody>
      </p:sp>
      <p:sp>
        <p:nvSpPr>
          <p:cNvPr id="1293" name="Google Shape;1293;p73"/>
          <p:cNvSpPr/>
          <p:nvPr/>
        </p:nvSpPr>
        <p:spPr>
          <a:xfrm>
            <a:off x="4079875" y="2844800"/>
            <a:ext cx="1347788" cy="3683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b="1" lang="bg-BG" sz="1800">
                <a:solidFill>
                  <a:srgbClr val="FFFFFF"/>
                </a:solidFill>
                <a:latin typeface="Corbel"/>
                <a:ea typeface="Corbel"/>
                <a:cs typeface="Corbel"/>
                <a:sym typeface="Corbel"/>
              </a:rPr>
              <a:t>Устройство</a:t>
            </a:r>
            <a:endParaRPr/>
          </a:p>
        </p:txBody>
      </p:sp>
      <p:pic>
        <p:nvPicPr>
          <p:cNvPr id="1294" name="Google Shape;1294;p73"/>
          <p:cNvPicPr preferRelativeResize="0"/>
          <p:nvPr/>
        </p:nvPicPr>
        <p:blipFill rotWithShape="1">
          <a:blip r:embed="rId3">
            <a:alphaModFix/>
          </a:blip>
          <a:srcRect b="0" l="0" r="0" t="0"/>
          <a:stretch/>
        </p:blipFill>
        <p:spPr>
          <a:xfrm>
            <a:off x="3000375" y="3357563"/>
            <a:ext cx="3500438" cy="3328987"/>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74"/>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301" name="Google Shape;1301;p74"/>
          <p:cNvSpPr txBox="1"/>
          <p:nvPr/>
        </p:nvSpPr>
        <p:spPr>
          <a:xfrm>
            <a:off x="706438" y="1285875"/>
            <a:ext cx="5080000" cy="506413"/>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Кондензатори</a:t>
            </a:r>
            <a:endParaRPr/>
          </a:p>
        </p:txBody>
      </p:sp>
      <p:sp>
        <p:nvSpPr>
          <p:cNvPr id="1302" name="Google Shape;1302;p74"/>
          <p:cNvSpPr txBox="1"/>
          <p:nvPr/>
        </p:nvSpPr>
        <p:spPr>
          <a:xfrm>
            <a:off x="714375" y="1857375"/>
            <a:ext cx="8072438"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Кондензатори с много голям капацитет (SUPER capacitors)</a:t>
            </a:r>
            <a:endParaRPr/>
          </a:p>
        </p:txBody>
      </p:sp>
      <p:pic>
        <p:nvPicPr>
          <p:cNvPr id="1303" name="Google Shape;1303;p74"/>
          <p:cNvPicPr preferRelativeResize="0"/>
          <p:nvPr/>
        </p:nvPicPr>
        <p:blipFill rotWithShape="1">
          <a:blip r:embed="rId3">
            <a:alphaModFix/>
          </a:blip>
          <a:srcRect b="0" l="0" r="0" t="0"/>
          <a:stretch/>
        </p:blipFill>
        <p:spPr>
          <a:xfrm>
            <a:off x="3214688" y="3143250"/>
            <a:ext cx="3214687" cy="3357563"/>
          </a:xfrm>
          <a:prstGeom prst="rect">
            <a:avLst/>
          </a:prstGeom>
          <a:solidFill>
            <a:srgbClr val="FFFFFF"/>
          </a:solidFill>
          <a:ln>
            <a:noFill/>
          </a:ln>
        </p:spPr>
      </p:pic>
      <p:sp>
        <p:nvSpPr>
          <p:cNvPr id="1304" name="Google Shape;1304;p74"/>
          <p:cNvSpPr/>
          <p:nvPr/>
        </p:nvSpPr>
        <p:spPr>
          <a:xfrm>
            <a:off x="4292600" y="2716213"/>
            <a:ext cx="917575" cy="3683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b="1" lang="bg-BG" sz="1800">
                <a:solidFill>
                  <a:srgbClr val="FFFFFF"/>
                </a:solidFill>
                <a:latin typeface="Corbel"/>
                <a:ea typeface="Corbel"/>
                <a:cs typeface="Corbel"/>
                <a:sym typeface="Corbel"/>
              </a:rPr>
              <a:t>Корпус</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75"/>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311" name="Google Shape;1311;p75"/>
          <p:cNvSpPr txBox="1"/>
          <p:nvPr/>
        </p:nvSpPr>
        <p:spPr>
          <a:xfrm>
            <a:off x="706438" y="1143000"/>
            <a:ext cx="5080000" cy="506413"/>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Кондензатори</a:t>
            </a:r>
            <a:endParaRPr/>
          </a:p>
        </p:txBody>
      </p:sp>
      <p:sp>
        <p:nvSpPr>
          <p:cNvPr id="1312" name="Google Shape;1312;p75"/>
          <p:cNvSpPr txBox="1"/>
          <p:nvPr/>
        </p:nvSpPr>
        <p:spPr>
          <a:xfrm>
            <a:off x="714375" y="1643063"/>
            <a:ext cx="8072438"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Кондензатори с много голям капацитет (SUPER capacitors)</a:t>
            </a:r>
            <a:endParaRPr/>
          </a:p>
        </p:txBody>
      </p:sp>
      <p:pic>
        <p:nvPicPr>
          <p:cNvPr id="1313" name="Google Shape;1313;p75"/>
          <p:cNvPicPr preferRelativeResize="0"/>
          <p:nvPr/>
        </p:nvPicPr>
        <p:blipFill rotWithShape="1">
          <a:blip r:embed="rId3">
            <a:alphaModFix/>
          </a:blip>
          <a:srcRect b="0" l="0" r="0" t="0"/>
          <a:stretch/>
        </p:blipFill>
        <p:spPr>
          <a:xfrm>
            <a:off x="3000375" y="2571750"/>
            <a:ext cx="3786188" cy="4143375"/>
          </a:xfrm>
          <a:prstGeom prst="rect">
            <a:avLst/>
          </a:prstGeom>
          <a:noFill/>
          <a:ln>
            <a:noFill/>
          </a:ln>
        </p:spPr>
      </p:pic>
      <p:sp>
        <p:nvSpPr>
          <p:cNvPr id="1314" name="Google Shape;1314;p75"/>
          <p:cNvSpPr/>
          <p:nvPr/>
        </p:nvSpPr>
        <p:spPr>
          <a:xfrm>
            <a:off x="3711575" y="2130425"/>
            <a:ext cx="2351088" cy="3683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b="1" lang="bg-BG" sz="1800">
                <a:solidFill>
                  <a:srgbClr val="FFFFFF"/>
                </a:solidFill>
                <a:latin typeface="Corbel"/>
                <a:ea typeface="Corbel"/>
                <a:cs typeface="Corbel"/>
                <a:sym typeface="Corbel"/>
              </a:rPr>
              <a:t>Таблица с параметри</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76"/>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321" name="Google Shape;1321;p76"/>
          <p:cNvSpPr txBox="1"/>
          <p:nvPr/>
        </p:nvSpPr>
        <p:spPr>
          <a:xfrm>
            <a:off x="706438" y="1279525"/>
            <a:ext cx="5080000" cy="506413"/>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Кондензатори</a:t>
            </a:r>
            <a:endParaRPr/>
          </a:p>
        </p:txBody>
      </p:sp>
      <p:sp>
        <p:nvSpPr>
          <p:cNvPr id="1322" name="Google Shape;1322;p76"/>
          <p:cNvSpPr txBox="1"/>
          <p:nvPr/>
        </p:nvSpPr>
        <p:spPr>
          <a:xfrm>
            <a:off x="714375" y="1824038"/>
            <a:ext cx="8072438"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Танталови кондензатори (Tantal capacitors)</a:t>
            </a:r>
            <a:endParaRPr/>
          </a:p>
        </p:txBody>
      </p:sp>
      <p:pic>
        <p:nvPicPr>
          <p:cNvPr id="1323" name="Google Shape;1323;p76"/>
          <p:cNvPicPr preferRelativeResize="0"/>
          <p:nvPr/>
        </p:nvPicPr>
        <p:blipFill rotWithShape="1">
          <a:blip r:embed="rId3">
            <a:alphaModFix/>
          </a:blip>
          <a:srcRect b="0" l="0" r="0" t="0"/>
          <a:stretch/>
        </p:blipFill>
        <p:spPr>
          <a:xfrm>
            <a:off x="2714625" y="3357563"/>
            <a:ext cx="4235450" cy="3182937"/>
          </a:xfrm>
          <a:prstGeom prst="rect">
            <a:avLst/>
          </a:prstGeom>
          <a:noFill/>
          <a:ln>
            <a:noFill/>
          </a:ln>
        </p:spPr>
      </p:pic>
      <p:sp>
        <p:nvSpPr>
          <p:cNvPr id="1324" name="Google Shape;1324;p76"/>
          <p:cNvSpPr/>
          <p:nvPr/>
        </p:nvSpPr>
        <p:spPr>
          <a:xfrm>
            <a:off x="4079875" y="2844800"/>
            <a:ext cx="1347788" cy="3683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b="1" lang="bg-BG" sz="1800">
                <a:solidFill>
                  <a:srgbClr val="FFFFFF"/>
                </a:solidFill>
                <a:latin typeface="Corbel"/>
                <a:ea typeface="Corbel"/>
                <a:cs typeface="Corbel"/>
                <a:sym typeface="Corbel"/>
              </a:rPr>
              <a:t>Устройство</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77"/>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331" name="Google Shape;1331;p77"/>
          <p:cNvSpPr txBox="1"/>
          <p:nvPr/>
        </p:nvSpPr>
        <p:spPr>
          <a:xfrm>
            <a:off x="706438" y="1279525"/>
            <a:ext cx="5080000" cy="506413"/>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Кондензатори</a:t>
            </a:r>
            <a:endParaRPr/>
          </a:p>
        </p:txBody>
      </p:sp>
      <p:sp>
        <p:nvSpPr>
          <p:cNvPr id="1332" name="Google Shape;1332;p77"/>
          <p:cNvSpPr txBox="1"/>
          <p:nvPr/>
        </p:nvSpPr>
        <p:spPr>
          <a:xfrm>
            <a:off x="714375" y="1824038"/>
            <a:ext cx="8072438"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Танталови кондензатори (Tantal capacitors)</a:t>
            </a:r>
            <a:endParaRPr/>
          </a:p>
        </p:txBody>
      </p:sp>
      <p:pic>
        <p:nvPicPr>
          <p:cNvPr id="1333" name="Google Shape;1333;p77"/>
          <p:cNvPicPr preferRelativeResize="0"/>
          <p:nvPr/>
        </p:nvPicPr>
        <p:blipFill rotWithShape="1">
          <a:blip r:embed="rId3">
            <a:alphaModFix/>
          </a:blip>
          <a:srcRect b="0" l="0" r="0" t="0"/>
          <a:stretch/>
        </p:blipFill>
        <p:spPr>
          <a:xfrm>
            <a:off x="3143250" y="3071813"/>
            <a:ext cx="3286125" cy="3570287"/>
          </a:xfrm>
          <a:prstGeom prst="rect">
            <a:avLst/>
          </a:prstGeom>
          <a:noFill/>
          <a:ln>
            <a:noFill/>
          </a:ln>
        </p:spPr>
      </p:pic>
      <p:sp>
        <p:nvSpPr>
          <p:cNvPr id="1334" name="Google Shape;1334;p77"/>
          <p:cNvSpPr/>
          <p:nvPr/>
        </p:nvSpPr>
        <p:spPr>
          <a:xfrm>
            <a:off x="4289425" y="2630488"/>
            <a:ext cx="917575" cy="3683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b="1" lang="bg-BG" sz="1800">
                <a:solidFill>
                  <a:srgbClr val="FFFFFF"/>
                </a:solidFill>
                <a:latin typeface="Corbel"/>
                <a:ea typeface="Corbel"/>
                <a:cs typeface="Corbel"/>
                <a:sym typeface="Corbel"/>
              </a:rPr>
              <a:t>Корпус</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78"/>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341" name="Google Shape;1341;p78"/>
          <p:cNvSpPr txBox="1"/>
          <p:nvPr/>
        </p:nvSpPr>
        <p:spPr>
          <a:xfrm>
            <a:off x="706438" y="1279525"/>
            <a:ext cx="5080000" cy="506413"/>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Кондензатори</a:t>
            </a:r>
            <a:endParaRPr/>
          </a:p>
        </p:txBody>
      </p:sp>
      <p:sp>
        <p:nvSpPr>
          <p:cNvPr id="1342" name="Google Shape;1342;p78"/>
          <p:cNvSpPr txBox="1"/>
          <p:nvPr/>
        </p:nvSpPr>
        <p:spPr>
          <a:xfrm>
            <a:off x="714375" y="1824038"/>
            <a:ext cx="8072438"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Танталови кондензатори (Tantal capacitors)</a:t>
            </a:r>
            <a:endParaRPr/>
          </a:p>
        </p:txBody>
      </p:sp>
      <p:pic>
        <p:nvPicPr>
          <p:cNvPr id="1343" name="Google Shape;1343;p78"/>
          <p:cNvPicPr preferRelativeResize="0"/>
          <p:nvPr/>
        </p:nvPicPr>
        <p:blipFill rotWithShape="1">
          <a:blip r:embed="rId3">
            <a:alphaModFix/>
          </a:blip>
          <a:srcRect b="0" l="0" r="0" t="0"/>
          <a:stretch/>
        </p:blipFill>
        <p:spPr>
          <a:xfrm>
            <a:off x="571500" y="3714750"/>
            <a:ext cx="8429625" cy="1677988"/>
          </a:xfrm>
          <a:prstGeom prst="rect">
            <a:avLst/>
          </a:prstGeom>
          <a:noFill/>
          <a:ln>
            <a:noFill/>
          </a:ln>
        </p:spPr>
      </p:pic>
      <p:sp>
        <p:nvSpPr>
          <p:cNvPr id="1344" name="Google Shape;1344;p78"/>
          <p:cNvSpPr/>
          <p:nvPr/>
        </p:nvSpPr>
        <p:spPr>
          <a:xfrm>
            <a:off x="3581400" y="3130550"/>
            <a:ext cx="2351088" cy="368300"/>
          </a:xfrm>
          <a:prstGeom prst="rect">
            <a:avLst/>
          </a:prstGeom>
          <a:noFill/>
          <a:ln>
            <a:noFill/>
          </a:ln>
        </p:spPr>
        <p:txBody>
          <a:bodyPr anchorCtr="0" anchor="ctr" bIns="46800" lIns="90000" spcFirstLastPara="1" rIns="90000" wrap="square" tIns="46800">
            <a:spAutoFit/>
          </a:bodyPr>
          <a:lstStyle/>
          <a:p>
            <a:pPr indent="0" lvl="0" marL="0" marR="0" rtl="0" algn="ctr">
              <a:spcBef>
                <a:spcPts val="0"/>
              </a:spcBef>
              <a:spcAft>
                <a:spcPts val="0"/>
              </a:spcAft>
              <a:buClr>
                <a:srgbClr val="FFFFFF"/>
              </a:buClr>
              <a:buSzPts val="1800"/>
              <a:buFont typeface="Times New Roman"/>
              <a:buNone/>
            </a:pPr>
            <a:r>
              <a:rPr b="1" lang="bg-BG" sz="1800">
                <a:solidFill>
                  <a:srgbClr val="FFFFFF"/>
                </a:solidFill>
                <a:latin typeface="Corbel"/>
                <a:ea typeface="Corbel"/>
                <a:cs typeface="Corbel"/>
                <a:sym typeface="Corbel"/>
              </a:rPr>
              <a:t>Таблица с параметри</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79"/>
          <p:cNvSpPr txBox="1"/>
          <p:nvPr/>
        </p:nvSpPr>
        <p:spPr>
          <a:xfrm>
            <a:off x="628650" y="1285875"/>
            <a:ext cx="8229600" cy="857250"/>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2000"/>
              <a:buFont typeface="Times New Roman"/>
              <a:buNone/>
            </a:pPr>
            <a:r>
              <a:rPr b="1" lang="bg-BG" sz="2000">
                <a:solidFill>
                  <a:srgbClr val="C1EEFF"/>
                </a:solidFill>
                <a:latin typeface="Corbel"/>
                <a:ea typeface="Corbel"/>
                <a:cs typeface="Corbel"/>
                <a:sym typeface="Corbel"/>
              </a:rPr>
              <a:t>Кондензатор с метализирана конструкция модел на Wima MKI 2 (Metallized Polyphenylene-Sulphide (PPS) Capacitors in PCM </a:t>
            </a:r>
            <a:r>
              <a:rPr b="1" lang="bg-BG" sz="2000">
                <a:solidFill>
                  <a:srgbClr val="C1EEFF"/>
                </a:solidFill>
                <a:latin typeface="Arial"/>
                <a:ea typeface="Arial"/>
                <a:cs typeface="Arial"/>
                <a:sym typeface="Arial"/>
              </a:rPr>
              <a:t>5</a:t>
            </a:r>
            <a:r>
              <a:rPr b="1" lang="bg-BG" sz="2000">
                <a:solidFill>
                  <a:srgbClr val="C1EEFF"/>
                </a:solidFill>
                <a:latin typeface="Corbel"/>
                <a:ea typeface="Corbel"/>
                <a:cs typeface="Corbel"/>
                <a:sym typeface="Corbel"/>
              </a:rPr>
              <a:t> mm)</a:t>
            </a:r>
            <a:r>
              <a:rPr lang="bg-BG" sz="2000">
                <a:solidFill>
                  <a:srgbClr val="C1EEFF"/>
                </a:solidFill>
                <a:latin typeface="Corbel"/>
                <a:ea typeface="Corbel"/>
                <a:cs typeface="Corbel"/>
                <a:sym typeface="Corbel"/>
              </a:rPr>
              <a:t> </a:t>
            </a:r>
            <a:endParaRPr/>
          </a:p>
        </p:txBody>
      </p:sp>
      <p:graphicFrame>
        <p:nvGraphicFramePr>
          <p:cNvPr id="1351" name="Google Shape;1351;p79"/>
          <p:cNvGraphicFramePr/>
          <p:nvPr/>
        </p:nvGraphicFramePr>
        <p:xfrm>
          <a:off x="785813" y="2071688"/>
          <a:ext cx="3000000" cy="3000000"/>
        </p:xfrm>
        <a:graphic>
          <a:graphicData uri="http://schemas.openxmlformats.org/drawingml/2006/table">
            <a:tbl>
              <a:tblPr>
                <a:noFill/>
                <a:tableStyleId>{D644022A-D418-4DF8-8542-0700DAD05612}</a:tableStyleId>
              </a:tblPr>
              <a:tblGrid>
                <a:gridCol w="785800"/>
                <a:gridCol w="384175"/>
                <a:gridCol w="582625"/>
                <a:gridCol w="585775"/>
                <a:gridCol w="585800"/>
                <a:gridCol w="584200"/>
                <a:gridCol w="585775"/>
                <a:gridCol w="585800"/>
                <a:gridCol w="584200"/>
                <a:gridCol w="584200"/>
                <a:gridCol w="584200"/>
                <a:gridCol w="585775"/>
                <a:gridCol w="841375"/>
              </a:tblGrid>
              <a:tr h="322275">
                <a:tc rowSpan="2">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Capacitance</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gridSpan="4">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63VDC/40VAC*</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hMerge="1"/>
                <a:tc hMerge="1"/>
                <a:tc hMerge="1"/>
                <a:tc gridSpan="4">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100VDC/63VAC*</a:t>
                      </a:r>
                      <a:endParaRPr/>
                    </a:p>
                  </a:txBody>
                  <a:tcPr marT="538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hMerge="1"/>
                <a:tc hMerge="1"/>
                <a:tc hMerge="1"/>
                <a:tc gridSpan="4">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400VDC/200VAC*</a:t>
                      </a:r>
                      <a:endParaRPr/>
                    </a:p>
                  </a:txBody>
                  <a:tcPr marT="5385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hMerge="1"/>
                <a:tc hMerge="1"/>
                <a:tc hMerge="1"/>
              </a:tr>
              <a:tr h="360375">
                <a:tc vMerge="1"/>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W</a:t>
                      </a:r>
                      <a:endParaRPr/>
                    </a:p>
                  </a:txBody>
                  <a:tcPr marT="53850" marB="46800" marR="90000" marL="90000">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.H</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L</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PCM**</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W</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H</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L</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PCM**</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W</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H</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L</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PCM**</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r>
              <a:tr h="287350">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0.01 µF</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2.5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6.5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2.5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6.5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3.5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8.5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22275">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0.015 "</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2.5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6.5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2.5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6.5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4.5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9.5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25450">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0.022 "</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2.5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6.5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2.5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6.5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10</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22275">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0.047 "</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2.5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6.5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2.5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6.5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13</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68300">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0.068 "</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2.5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6.5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2.5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6.5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 </a:t>
                      </a:r>
                      <a:endParaRPr/>
                    </a:p>
                  </a:txBody>
                  <a:tcPr marT="55625"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 </a:t>
                      </a:r>
                      <a:endParaRPr/>
                    </a:p>
                  </a:txBody>
                  <a:tcPr marT="55625"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 </a:t>
                      </a:r>
                      <a:endParaRPr/>
                    </a:p>
                  </a:txBody>
                  <a:tcPr marT="55625"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 </a:t>
                      </a:r>
                      <a:endParaRPr/>
                    </a:p>
                  </a:txBody>
                  <a:tcPr marT="55625"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r>
              <a:tr h="323850">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0.1 µF</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3</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3</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rowSpan="6">
                  <a:txBody>
                    <a:bodyPr/>
                    <a:lstStyle/>
                    <a:p>
                      <a:pPr indent="-341313" lvl="0" marL="342900" marR="0" rtl="0" algn="ctr">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 </a:t>
                      </a:r>
                      <a:endParaRPr/>
                    </a:p>
                  </a:txBody>
                  <a:tcPr marT="55625"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rowSpan="6">
                  <a:txBody>
                    <a:bodyPr/>
                    <a:lstStyle/>
                    <a:p>
                      <a:pPr indent="-341313" lvl="0" marL="342900" marR="0" rtl="0" algn="ctr">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 </a:t>
                      </a:r>
                      <a:endParaRPr/>
                    </a:p>
                  </a:txBody>
                  <a:tcPr marT="55625"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rowSpan="6">
                  <a:txBody>
                    <a:bodyPr/>
                    <a:lstStyle/>
                    <a:p>
                      <a:pPr indent="-341313" lvl="0" marL="342900" marR="0" rtl="0" algn="ctr">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 </a:t>
                      </a:r>
                      <a:endParaRPr/>
                    </a:p>
                  </a:txBody>
                  <a:tcPr marT="55625"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rowSpan="6">
                  <a:txBody>
                    <a:bodyPr/>
                    <a:lstStyle/>
                    <a:p>
                      <a:pPr indent="-341313" lvl="0" marL="342900" marR="0" rtl="0" algn="ctr">
                        <a:lnSpc>
                          <a:spcPct val="93000"/>
                        </a:lnSpc>
                        <a:spcBef>
                          <a:spcPts val="0"/>
                        </a:spcBef>
                        <a:spcAft>
                          <a:spcPts val="0"/>
                        </a:spcAft>
                        <a:buClr>
                          <a:srgbClr val="FFFFFF"/>
                        </a:buClr>
                        <a:buSzPts val="1000"/>
                        <a:buFont typeface="Arial"/>
                        <a:buNone/>
                      </a:pPr>
                      <a:r>
                        <a:rPr b="0" i="0" lang="bg-BG" sz="1000" u="none" cap="none" strike="noStrike">
                          <a:solidFill>
                            <a:srgbClr val="FFFFFF"/>
                          </a:solidFill>
                          <a:latin typeface="Arial"/>
                          <a:ea typeface="Arial"/>
                          <a:cs typeface="Arial"/>
                          <a:sym typeface="Arial"/>
                        </a:rPr>
                        <a:t> </a:t>
                      </a:r>
                      <a:endParaRPr/>
                    </a:p>
                  </a:txBody>
                  <a:tcPr marT="55625"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22275">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0.15 "</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3</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3.5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8.5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vMerge="1"/>
                <a:tc vMerge="1"/>
                <a:tc vMerge="1"/>
                <a:tc vMerge="1"/>
              </a:tr>
              <a:tr h="325450">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0.22 "</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3.5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8.5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4.5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9.5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vMerge="1"/>
                <a:tc vMerge="1"/>
                <a:tc vMerge="1"/>
                <a:tc vMerge="1"/>
              </a:tr>
              <a:tr h="322275">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0.33 "</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4.5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9.5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10</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vMerge="1"/>
                <a:tc vMerge="1"/>
                <a:tc vMerge="1"/>
                <a:tc vMerge="1"/>
              </a:tr>
              <a:tr h="323850">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0.47 "</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10</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11.5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vMerge="1"/>
                <a:tc vMerge="1"/>
                <a:tc vMerge="1"/>
                <a:tc vMerge="1"/>
              </a:tr>
              <a:tr h="323850">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0.68 "</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11.5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13</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vMerge="1"/>
                <a:tc vMerge="1"/>
                <a:tc vMerge="1"/>
                <a:tc vMerge="1"/>
              </a:tr>
              <a:tr h="322275">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1.0 µF</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13</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8.5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14</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7.2</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5</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 </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 </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 </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c>
                  <a:txBody>
                    <a:bodyPr/>
                    <a:lstStyle/>
                    <a:p>
                      <a:pPr indent="-341313" lvl="0" marL="342900" marR="0" rtl="0" algn="ctr">
                        <a:lnSpc>
                          <a:spcPct val="93000"/>
                        </a:lnSpc>
                        <a:spcBef>
                          <a:spcPts val="0"/>
                        </a:spcBef>
                        <a:spcAft>
                          <a:spcPts val="0"/>
                        </a:spcAft>
                        <a:buClr>
                          <a:srgbClr val="FFFFFF"/>
                        </a:buClr>
                        <a:buSzPts val="800"/>
                        <a:buFont typeface="Arial"/>
                        <a:buNone/>
                      </a:pPr>
                      <a:r>
                        <a:rPr b="0" i="0" lang="bg-BG" sz="800" u="none" cap="none" strike="noStrike">
                          <a:solidFill>
                            <a:srgbClr val="FFFFFF"/>
                          </a:solidFill>
                          <a:latin typeface="Arial"/>
                          <a:ea typeface="Arial"/>
                          <a:cs typeface="Arial"/>
                          <a:sym typeface="Arial"/>
                        </a:rPr>
                        <a:t> </a:t>
                      </a:r>
                      <a:endParaRPr/>
                    </a:p>
                  </a:txBody>
                  <a:tcPr marT="53850" marB="46800"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595959"/>
                    </a:solidFill>
                  </a:tcPr>
                </a:tc>
              </a:tr>
            </a:tbl>
          </a:graphicData>
        </a:graphic>
      </p:graphicFrame>
      <p:sp>
        <p:nvSpPr>
          <p:cNvPr id="1352" name="Google Shape;1352;p79"/>
          <p:cNvSpPr txBox="1"/>
          <p:nvPr/>
        </p:nvSpPr>
        <p:spPr>
          <a:xfrm>
            <a:off x="706438" y="357188"/>
            <a:ext cx="8156575" cy="777875"/>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A77A9"/>
            </a:gs>
            <a:gs pos="100000">
              <a:srgbClr val="000000"/>
            </a:gs>
          </a:gsLst>
          <a:lin ang="5400000" scaled="0"/>
        </a:gradFill>
      </p:bgPr>
    </p:bg>
    <p:spTree>
      <p:nvGrpSpPr>
        <p:cNvPr id="460" name="Shape 460"/>
        <p:cNvGrpSpPr/>
        <p:nvPr/>
      </p:nvGrpSpPr>
      <p:grpSpPr>
        <a:xfrm>
          <a:off x="0" y="0"/>
          <a:ext cx="0" cy="0"/>
          <a:chOff x="0" y="0"/>
          <a:chExt cx="0" cy="0"/>
        </a:xfrm>
      </p:grpSpPr>
      <p:sp>
        <p:nvSpPr>
          <p:cNvPr id="461" name="Google Shape;461;p8"/>
          <p:cNvSpPr txBox="1"/>
          <p:nvPr/>
        </p:nvSpPr>
        <p:spPr>
          <a:xfrm>
            <a:off x="706438" y="1350963"/>
            <a:ext cx="6580187" cy="577850"/>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Означение на резисторите</a:t>
            </a:r>
            <a:endParaRPr/>
          </a:p>
        </p:txBody>
      </p:sp>
      <p:sp>
        <p:nvSpPr>
          <p:cNvPr id="462" name="Google Shape;462;p8"/>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463" name="Google Shape;463;p8"/>
          <p:cNvSpPr txBox="1"/>
          <p:nvPr/>
        </p:nvSpPr>
        <p:spPr>
          <a:xfrm>
            <a:off x="428625" y="2214563"/>
            <a:ext cx="4429125" cy="2898775"/>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000"/>
              <a:buFont typeface="Times New Roman"/>
              <a:buNone/>
            </a:pPr>
            <a:r>
              <a:rPr lang="bg-BG" sz="2000" u="sng">
                <a:solidFill>
                  <a:srgbClr val="FFFFFF"/>
                </a:solidFill>
                <a:latin typeface="Corbel"/>
                <a:ea typeface="Corbel"/>
                <a:cs typeface="Corbel"/>
                <a:sym typeface="Corbel"/>
              </a:rPr>
              <a:t>Според стандарта, утвърден в Европа</a:t>
            </a:r>
            <a:endParaRPr/>
          </a:p>
          <a:p>
            <a:pPr indent="0" lvl="0" marL="0" marR="0" rtl="0" algn="ctr">
              <a:spcBef>
                <a:spcPts val="0"/>
              </a:spcBef>
              <a:spcAft>
                <a:spcPts val="0"/>
              </a:spcAft>
              <a:buClr>
                <a:schemeClr val="lt1"/>
              </a:buClr>
              <a:buSzPts val="2000"/>
              <a:buFont typeface="Times New Roman"/>
              <a:buNone/>
            </a:pPr>
            <a:r>
              <a:t/>
            </a:r>
            <a:endParaRPr sz="2000" u="sng">
              <a:solidFill>
                <a:srgbClr val="FFFFFF"/>
              </a:solidFill>
              <a:latin typeface="Corbel"/>
              <a:ea typeface="Corbel"/>
              <a:cs typeface="Corbel"/>
              <a:sym typeface="Corbel"/>
            </a:endParaRPr>
          </a:p>
          <a:p>
            <a:pPr indent="0" lvl="0" marL="0" marR="0" rtl="0" algn="l">
              <a:spcBef>
                <a:spcPts val="0"/>
              </a:spcBef>
              <a:spcAft>
                <a:spcPts val="0"/>
              </a:spcAft>
              <a:buClr>
                <a:schemeClr val="lt1"/>
              </a:buClr>
              <a:buSzPts val="1800"/>
              <a:buFont typeface="Times New Roman"/>
              <a:buNone/>
            </a:pPr>
            <a:r>
              <a:t/>
            </a:r>
            <a:endParaRPr sz="1800">
              <a:solidFill>
                <a:srgbClr val="FFFFFF"/>
              </a:solidFill>
              <a:latin typeface="Corbel"/>
              <a:ea typeface="Corbel"/>
              <a:cs typeface="Corbel"/>
              <a:sym typeface="Corbel"/>
            </a:endParaRPr>
          </a:p>
          <a:p>
            <a:pPr indent="0" lvl="0" marL="0" marR="0" rtl="0" algn="l">
              <a:spcBef>
                <a:spcPts val="0"/>
              </a:spcBef>
              <a:spcAft>
                <a:spcPts val="0"/>
              </a:spcAft>
              <a:buClr>
                <a:schemeClr val="lt1"/>
              </a:buClr>
              <a:buSzPts val="1800"/>
              <a:buFont typeface="Times New Roman"/>
              <a:buNone/>
            </a:pPr>
            <a:r>
              <a:t/>
            </a:r>
            <a:endParaRPr sz="1800">
              <a:solidFill>
                <a:srgbClr val="FFFFFF"/>
              </a:solidFill>
              <a:latin typeface="Corbel"/>
              <a:ea typeface="Corbel"/>
              <a:cs typeface="Corbel"/>
              <a:sym typeface="Corbel"/>
            </a:endParaRPr>
          </a:p>
          <a:p>
            <a:pPr indent="0" lvl="0" marL="0" marR="0" rtl="0" algn="l">
              <a:spcBef>
                <a:spcPts val="0"/>
              </a:spcBef>
              <a:spcAft>
                <a:spcPts val="0"/>
              </a:spcAft>
              <a:buClr>
                <a:srgbClr val="FFFFFF"/>
              </a:buClr>
              <a:buSzPts val="1800"/>
              <a:buFont typeface="Times New Roman"/>
              <a:buNone/>
            </a:pPr>
            <a:r>
              <a:rPr lang="bg-BG" sz="1800">
                <a:solidFill>
                  <a:srgbClr val="FFFFFF"/>
                </a:solidFill>
                <a:latin typeface="Corbel"/>
                <a:ea typeface="Corbel"/>
                <a:cs typeface="Corbel"/>
                <a:sym typeface="Corbel"/>
              </a:rPr>
              <a:t>                                   Постояннотоков резистор</a:t>
            </a:r>
            <a:endParaRPr/>
          </a:p>
          <a:p>
            <a:pPr indent="0" lvl="0" marL="0" marR="0" rtl="0" algn="l">
              <a:spcBef>
                <a:spcPts val="0"/>
              </a:spcBef>
              <a:spcAft>
                <a:spcPts val="0"/>
              </a:spcAft>
              <a:buClr>
                <a:schemeClr val="lt1"/>
              </a:buClr>
              <a:buSzPts val="1800"/>
              <a:buFont typeface="Times New Roman"/>
              <a:buNone/>
            </a:pPr>
            <a:r>
              <a:t/>
            </a:r>
            <a:endParaRPr sz="1800">
              <a:solidFill>
                <a:srgbClr val="FFFFFF"/>
              </a:solidFill>
              <a:latin typeface="Corbel"/>
              <a:ea typeface="Corbel"/>
              <a:cs typeface="Corbel"/>
              <a:sym typeface="Corbel"/>
            </a:endParaRPr>
          </a:p>
          <a:p>
            <a:pPr indent="0" lvl="0" marL="0" marR="0" rtl="0" algn="l">
              <a:spcBef>
                <a:spcPts val="0"/>
              </a:spcBef>
              <a:spcAft>
                <a:spcPts val="0"/>
              </a:spcAft>
              <a:buClr>
                <a:schemeClr val="lt1"/>
              </a:buClr>
              <a:buSzPts val="1800"/>
              <a:buFont typeface="Times New Roman"/>
              <a:buNone/>
            </a:pPr>
            <a:r>
              <a:t/>
            </a:r>
            <a:endParaRPr sz="1800">
              <a:solidFill>
                <a:srgbClr val="FFFFFF"/>
              </a:solidFill>
              <a:latin typeface="Corbel"/>
              <a:ea typeface="Corbel"/>
              <a:cs typeface="Corbel"/>
              <a:sym typeface="Corbel"/>
            </a:endParaRPr>
          </a:p>
          <a:p>
            <a:pPr indent="0" lvl="0" marL="0" marR="0" rtl="0" algn="l">
              <a:spcBef>
                <a:spcPts val="0"/>
              </a:spcBef>
              <a:spcAft>
                <a:spcPts val="0"/>
              </a:spcAft>
              <a:buClr>
                <a:schemeClr val="lt1"/>
              </a:buClr>
              <a:buSzPts val="1800"/>
              <a:buFont typeface="Times New Roman"/>
              <a:buNone/>
            </a:pPr>
            <a:r>
              <a:t/>
            </a:r>
            <a:endParaRPr sz="1800">
              <a:solidFill>
                <a:srgbClr val="FFFFFF"/>
              </a:solidFill>
              <a:latin typeface="Corbel"/>
              <a:ea typeface="Corbel"/>
              <a:cs typeface="Corbel"/>
              <a:sym typeface="Corbel"/>
            </a:endParaRPr>
          </a:p>
          <a:p>
            <a:pPr indent="0" lvl="0" marL="0" marR="0" rtl="0" algn="l">
              <a:spcBef>
                <a:spcPts val="0"/>
              </a:spcBef>
              <a:spcAft>
                <a:spcPts val="0"/>
              </a:spcAft>
              <a:buClr>
                <a:schemeClr val="lt1"/>
              </a:buClr>
              <a:buSzPts val="1800"/>
              <a:buFont typeface="Times New Roman"/>
              <a:buNone/>
            </a:pPr>
            <a:r>
              <a:t/>
            </a:r>
            <a:endParaRPr sz="1800">
              <a:solidFill>
                <a:srgbClr val="FFFFFF"/>
              </a:solidFill>
              <a:latin typeface="Corbel"/>
              <a:ea typeface="Corbel"/>
              <a:cs typeface="Corbel"/>
              <a:sym typeface="Corbel"/>
            </a:endParaRPr>
          </a:p>
          <a:p>
            <a:pPr indent="0" lvl="0" marL="0" marR="0" rtl="0" algn="l">
              <a:spcBef>
                <a:spcPts val="0"/>
              </a:spcBef>
              <a:spcAft>
                <a:spcPts val="0"/>
              </a:spcAft>
              <a:buClr>
                <a:srgbClr val="FFFFFF"/>
              </a:buClr>
              <a:buSzPts val="1800"/>
              <a:buFont typeface="Times New Roman"/>
              <a:buNone/>
            </a:pPr>
            <a:r>
              <a:rPr lang="bg-BG" sz="1800">
                <a:solidFill>
                  <a:srgbClr val="FFFFFF"/>
                </a:solidFill>
                <a:latin typeface="Corbel"/>
                <a:ea typeface="Corbel"/>
                <a:cs typeface="Corbel"/>
                <a:sym typeface="Corbel"/>
              </a:rPr>
              <a:t>                                    Променлив резистор</a:t>
            </a:r>
            <a:endParaRPr/>
          </a:p>
        </p:txBody>
      </p:sp>
      <p:sp>
        <p:nvSpPr>
          <p:cNvPr id="464" name="Google Shape;464;p8"/>
          <p:cNvSpPr txBox="1"/>
          <p:nvPr/>
        </p:nvSpPr>
        <p:spPr>
          <a:xfrm>
            <a:off x="4913313" y="2214563"/>
            <a:ext cx="4087812" cy="3203575"/>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Clr>
                <a:srgbClr val="FFFFFF"/>
              </a:buClr>
              <a:buSzPts val="2000"/>
              <a:buFont typeface="Times New Roman"/>
              <a:buNone/>
            </a:pPr>
            <a:r>
              <a:rPr lang="bg-BG" sz="2000" u="sng">
                <a:solidFill>
                  <a:srgbClr val="FFFFFF"/>
                </a:solidFill>
                <a:latin typeface="Corbel"/>
                <a:ea typeface="Corbel"/>
                <a:cs typeface="Corbel"/>
                <a:sym typeface="Corbel"/>
              </a:rPr>
              <a:t>Според стандарта, утвърден в САЩ и Япония</a:t>
            </a:r>
            <a:endParaRPr/>
          </a:p>
          <a:p>
            <a:pPr indent="0" lvl="0" marL="0" marR="0" rtl="0" algn="ctr">
              <a:spcBef>
                <a:spcPts val="0"/>
              </a:spcBef>
              <a:spcAft>
                <a:spcPts val="0"/>
              </a:spcAft>
              <a:buClr>
                <a:schemeClr val="lt1"/>
              </a:buClr>
              <a:buSzPts val="2000"/>
              <a:buFont typeface="Times New Roman"/>
              <a:buNone/>
            </a:pPr>
            <a:r>
              <a:t/>
            </a:r>
            <a:endParaRPr sz="2000" u="sng">
              <a:solidFill>
                <a:srgbClr val="FFFFFF"/>
              </a:solidFill>
              <a:latin typeface="Corbel"/>
              <a:ea typeface="Corbel"/>
              <a:cs typeface="Corbel"/>
              <a:sym typeface="Corbel"/>
            </a:endParaRPr>
          </a:p>
          <a:p>
            <a:pPr indent="0" lvl="0" marL="0" marR="0" rtl="0" algn="l">
              <a:spcBef>
                <a:spcPts val="0"/>
              </a:spcBef>
              <a:spcAft>
                <a:spcPts val="0"/>
              </a:spcAft>
              <a:buClr>
                <a:schemeClr val="lt1"/>
              </a:buClr>
              <a:buSzPts val="1800"/>
              <a:buFont typeface="Times New Roman"/>
              <a:buNone/>
            </a:pPr>
            <a:r>
              <a:t/>
            </a:r>
            <a:endParaRPr sz="1800" u="sng">
              <a:solidFill>
                <a:srgbClr val="FFFFFF"/>
              </a:solidFill>
              <a:latin typeface="Corbel"/>
              <a:ea typeface="Corbel"/>
              <a:cs typeface="Corbel"/>
              <a:sym typeface="Corbel"/>
            </a:endParaRPr>
          </a:p>
          <a:p>
            <a:pPr indent="0" lvl="0" marL="0" marR="0" rtl="0" algn="l">
              <a:spcBef>
                <a:spcPts val="0"/>
              </a:spcBef>
              <a:spcAft>
                <a:spcPts val="0"/>
              </a:spcAft>
              <a:buClr>
                <a:srgbClr val="FFFFFF"/>
              </a:buClr>
              <a:buSzPts val="1800"/>
              <a:buFont typeface="Times New Roman"/>
              <a:buNone/>
            </a:pPr>
            <a:r>
              <a:rPr lang="bg-BG" sz="1800">
                <a:solidFill>
                  <a:srgbClr val="FFFFFF"/>
                </a:solidFill>
                <a:latin typeface="Corbel"/>
                <a:ea typeface="Corbel"/>
                <a:cs typeface="Corbel"/>
                <a:sym typeface="Corbel"/>
              </a:rPr>
              <a:t>                            Постояннотоков резистор</a:t>
            </a:r>
            <a:endParaRPr/>
          </a:p>
          <a:p>
            <a:pPr indent="0" lvl="0" marL="0" marR="0" rtl="0" algn="l">
              <a:spcBef>
                <a:spcPts val="0"/>
              </a:spcBef>
              <a:spcAft>
                <a:spcPts val="0"/>
              </a:spcAft>
              <a:buClr>
                <a:schemeClr val="lt1"/>
              </a:buClr>
              <a:buSzPts val="1800"/>
              <a:buFont typeface="Times New Roman"/>
              <a:buNone/>
            </a:pPr>
            <a:r>
              <a:t/>
            </a:r>
            <a:endParaRPr sz="1800">
              <a:solidFill>
                <a:srgbClr val="FFFFFF"/>
              </a:solidFill>
              <a:latin typeface="Corbel"/>
              <a:ea typeface="Corbel"/>
              <a:cs typeface="Corbel"/>
              <a:sym typeface="Corbel"/>
            </a:endParaRPr>
          </a:p>
          <a:p>
            <a:pPr indent="0" lvl="0" marL="0" marR="0" rtl="0" algn="l">
              <a:spcBef>
                <a:spcPts val="0"/>
              </a:spcBef>
              <a:spcAft>
                <a:spcPts val="0"/>
              </a:spcAft>
              <a:buClr>
                <a:schemeClr val="lt1"/>
              </a:buClr>
              <a:buSzPts val="1800"/>
              <a:buFont typeface="Times New Roman"/>
              <a:buNone/>
            </a:pPr>
            <a:r>
              <a:t/>
            </a:r>
            <a:endParaRPr sz="1800">
              <a:solidFill>
                <a:srgbClr val="FFFFFF"/>
              </a:solidFill>
              <a:latin typeface="Corbel"/>
              <a:ea typeface="Corbel"/>
              <a:cs typeface="Corbel"/>
              <a:sym typeface="Corbel"/>
            </a:endParaRPr>
          </a:p>
          <a:p>
            <a:pPr indent="0" lvl="0" marL="0" marR="0" rtl="0" algn="l">
              <a:spcBef>
                <a:spcPts val="0"/>
              </a:spcBef>
              <a:spcAft>
                <a:spcPts val="0"/>
              </a:spcAft>
              <a:buClr>
                <a:schemeClr val="lt1"/>
              </a:buClr>
              <a:buSzPts val="1800"/>
              <a:buFont typeface="Times New Roman"/>
              <a:buNone/>
            </a:pPr>
            <a:r>
              <a:t/>
            </a:r>
            <a:endParaRPr sz="1800">
              <a:solidFill>
                <a:srgbClr val="FFFFFF"/>
              </a:solidFill>
              <a:latin typeface="Corbel"/>
              <a:ea typeface="Corbel"/>
              <a:cs typeface="Corbel"/>
              <a:sym typeface="Corbel"/>
            </a:endParaRPr>
          </a:p>
          <a:p>
            <a:pPr indent="0" lvl="0" marL="0" marR="0" rtl="0" algn="l">
              <a:spcBef>
                <a:spcPts val="0"/>
              </a:spcBef>
              <a:spcAft>
                <a:spcPts val="0"/>
              </a:spcAft>
              <a:buClr>
                <a:schemeClr val="lt1"/>
              </a:buClr>
              <a:buSzPts val="1800"/>
              <a:buFont typeface="Times New Roman"/>
              <a:buNone/>
            </a:pPr>
            <a:r>
              <a:t/>
            </a:r>
            <a:endParaRPr sz="1800">
              <a:solidFill>
                <a:srgbClr val="FFFFFF"/>
              </a:solidFill>
              <a:latin typeface="Corbel"/>
              <a:ea typeface="Corbel"/>
              <a:cs typeface="Corbel"/>
              <a:sym typeface="Corbel"/>
            </a:endParaRPr>
          </a:p>
          <a:p>
            <a:pPr indent="0" lvl="0" marL="0" marR="0" rtl="0" algn="l">
              <a:spcBef>
                <a:spcPts val="0"/>
              </a:spcBef>
              <a:spcAft>
                <a:spcPts val="0"/>
              </a:spcAft>
              <a:buClr>
                <a:srgbClr val="FFFFFF"/>
              </a:buClr>
              <a:buSzPts val="1800"/>
              <a:buFont typeface="Times New Roman"/>
              <a:buNone/>
            </a:pPr>
            <a:r>
              <a:rPr lang="bg-BG" sz="1800">
                <a:solidFill>
                  <a:srgbClr val="FFFFFF"/>
                </a:solidFill>
                <a:latin typeface="Corbel"/>
                <a:ea typeface="Corbel"/>
                <a:cs typeface="Corbel"/>
                <a:sym typeface="Corbel"/>
              </a:rPr>
              <a:t>                             Променлив резистор</a:t>
            </a:r>
            <a:endParaRPr/>
          </a:p>
          <a:p>
            <a:pPr indent="0" lvl="0" marL="0" marR="0" rtl="0" algn="l">
              <a:spcBef>
                <a:spcPts val="0"/>
              </a:spcBef>
              <a:spcAft>
                <a:spcPts val="0"/>
              </a:spcAft>
              <a:buClr>
                <a:schemeClr val="lt1"/>
              </a:buClr>
              <a:buSzPts val="1800"/>
              <a:buFont typeface="Times New Roman"/>
              <a:buNone/>
            </a:pPr>
            <a:r>
              <a:t/>
            </a:r>
            <a:endParaRPr sz="1800">
              <a:solidFill>
                <a:srgbClr val="FFFFFF"/>
              </a:solidFill>
              <a:latin typeface="Corbel"/>
              <a:ea typeface="Corbel"/>
              <a:cs typeface="Corbel"/>
              <a:sym typeface="Corbel"/>
            </a:endParaRPr>
          </a:p>
        </p:txBody>
      </p:sp>
      <p:sp>
        <p:nvSpPr>
          <p:cNvPr id="465" name="Google Shape;465;p8"/>
          <p:cNvSpPr/>
          <p:nvPr/>
        </p:nvSpPr>
        <p:spPr>
          <a:xfrm>
            <a:off x="857250" y="3429000"/>
            <a:ext cx="857250" cy="285750"/>
          </a:xfrm>
          <a:prstGeom prst="rect">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466" name="Google Shape;466;p8"/>
          <p:cNvCxnSpPr/>
          <p:nvPr/>
        </p:nvCxnSpPr>
        <p:spPr>
          <a:xfrm>
            <a:off x="1714500" y="3571875"/>
            <a:ext cx="214313" cy="1588"/>
          </a:xfrm>
          <a:prstGeom prst="straightConnector1">
            <a:avLst/>
          </a:prstGeom>
          <a:noFill/>
          <a:ln cap="flat" cmpd="sng" w="25550">
            <a:solidFill>
              <a:srgbClr val="FFFFFF"/>
            </a:solidFill>
            <a:prstDash val="solid"/>
            <a:miter lim="800000"/>
            <a:headEnd len="med" w="med" type="none"/>
            <a:tailEnd len="med" w="med" type="none"/>
          </a:ln>
        </p:spPr>
      </p:cxnSp>
      <p:cxnSp>
        <p:nvCxnSpPr>
          <p:cNvPr id="467" name="Google Shape;467;p8"/>
          <p:cNvCxnSpPr/>
          <p:nvPr/>
        </p:nvCxnSpPr>
        <p:spPr>
          <a:xfrm>
            <a:off x="642938" y="3571875"/>
            <a:ext cx="214312" cy="1588"/>
          </a:xfrm>
          <a:prstGeom prst="straightConnector1">
            <a:avLst/>
          </a:prstGeom>
          <a:noFill/>
          <a:ln cap="flat" cmpd="sng" w="25550">
            <a:solidFill>
              <a:srgbClr val="FFFFFF"/>
            </a:solidFill>
            <a:prstDash val="solid"/>
            <a:miter lim="800000"/>
            <a:headEnd len="med" w="med" type="none"/>
            <a:tailEnd len="med" w="med" type="none"/>
          </a:ln>
        </p:spPr>
      </p:cxnSp>
      <p:sp>
        <p:nvSpPr>
          <p:cNvPr id="468" name="Google Shape;468;p8"/>
          <p:cNvSpPr/>
          <p:nvPr/>
        </p:nvSpPr>
        <p:spPr>
          <a:xfrm>
            <a:off x="857250" y="4357688"/>
            <a:ext cx="857250" cy="285750"/>
          </a:xfrm>
          <a:prstGeom prst="rect">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469" name="Google Shape;469;p8"/>
          <p:cNvCxnSpPr/>
          <p:nvPr/>
        </p:nvCxnSpPr>
        <p:spPr>
          <a:xfrm>
            <a:off x="1714500" y="4500563"/>
            <a:ext cx="214313"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470" name="Google Shape;470;p8"/>
          <p:cNvCxnSpPr/>
          <p:nvPr/>
        </p:nvCxnSpPr>
        <p:spPr>
          <a:xfrm>
            <a:off x="642938" y="4500563"/>
            <a:ext cx="214312"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471" name="Google Shape;471;p8"/>
          <p:cNvCxnSpPr/>
          <p:nvPr/>
        </p:nvCxnSpPr>
        <p:spPr>
          <a:xfrm flipH="1">
            <a:off x="1000125" y="4073525"/>
            <a:ext cx="287338" cy="1588"/>
          </a:xfrm>
          <a:prstGeom prst="straightConnector1">
            <a:avLst/>
          </a:prstGeom>
          <a:noFill/>
          <a:ln cap="flat" cmpd="sng" w="25550">
            <a:solidFill>
              <a:srgbClr val="FFFFFF"/>
            </a:solidFill>
            <a:prstDash val="solid"/>
            <a:miter lim="800000"/>
            <a:headEnd len="med" w="med" type="none"/>
            <a:tailEnd len="med" w="med" type="triangle"/>
          </a:ln>
        </p:spPr>
      </p:cxnSp>
      <p:sp>
        <p:nvSpPr>
          <p:cNvPr id="472" name="Google Shape;472;p8"/>
          <p:cNvSpPr/>
          <p:nvPr/>
        </p:nvSpPr>
        <p:spPr>
          <a:xfrm>
            <a:off x="857250" y="5072063"/>
            <a:ext cx="857250" cy="285750"/>
          </a:xfrm>
          <a:prstGeom prst="rect">
            <a:avLst/>
          </a:prstGeom>
          <a:noFill/>
          <a:ln cap="flat" cmpd="sng" w="255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sz="1800">
              <a:solidFill>
                <a:schemeClr val="lt1"/>
              </a:solidFill>
              <a:latin typeface="Corbel"/>
              <a:ea typeface="Corbel"/>
              <a:cs typeface="Corbel"/>
              <a:sym typeface="Corbel"/>
            </a:endParaRPr>
          </a:p>
        </p:txBody>
      </p:sp>
      <p:cxnSp>
        <p:nvCxnSpPr>
          <p:cNvPr id="473" name="Google Shape;473;p8"/>
          <p:cNvCxnSpPr/>
          <p:nvPr/>
        </p:nvCxnSpPr>
        <p:spPr>
          <a:xfrm>
            <a:off x="1714500" y="5214938"/>
            <a:ext cx="214313"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474" name="Google Shape;474;p8"/>
          <p:cNvCxnSpPr/>
          <p:nvPr/>
        </p:nvCxnSpPr>
        <p:spPr>
          <a:xfrm>
            <a:off x="642938" y="5214938"/>
            <a:ext cx="214312"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475" name="Google Shape;475;p8"/>
          <p:cNvCxnSpPr/>
          <p:nvPr/>
        </p:nvCxnSpPr>
        <p:spPr>
          <a:xfrm flipH="1" rot="10800000">
            <a:off x="358775" y="4859338"/>
            <a:ext cx="714375" cy="428625"/>
          </a:xfrm>
          <a:prstGeom prst="straightConnector1">
            <a:avLst/>
          </a:prstGeom>
          <a:noFill/>
          <a:ln cap="flat" cmpd="sng" w="25550">
            <a:solidFill>
              <a:srgbClr val="FFFFFF"/>
            </a:solidFill>
            <a:prstDash val="solid"/>
            <a:miter lim="800000"/>
            <a:headEnd len="med" w="med" type="none"/>
            <a:tailEnd len="med" w="med" type="triangle"/>
          </a:ln>
        </p:spPr>
      </p:cxnSp>
      <p:cxnSp>
        <p:nvCxnSpPr>
          <p:cNvPr id="476" name="Google Shape;476;p8"/>
          <p:cNvCxnSpPr/>
          <p:nvPr/>
        </p:nvCxnSpPr>
        <p:spPr>
          <a:xfrm>
            <a:off x="5072063" y="3571875"/>
            <a:ext cx="142875" cy="1588"/>
          </a:xfrm>
          <a:prstGeom prst="straightConnector1">
            <a:avLst/>
          </a:prstGeom>
          <a:noFill/>
          <a:ln cap="flat" cmpd="sng" w="25550">
            <a:solidFill>
              <a:srgbClr val="FFFFFF"/>
            </a:solidFill>
            <a:prstDash val="solid"/>
            <a:miter lim="800000"/>
            <a:headEnd len="med" w="med" type="none"/>
            <a:tailEnd len="med" w="med" type="none"/>
          </a:ln>
        </p:spPr>
      </p:cxnSp>
      <p:cxnSp>
        <p:nvCxnSpPr>
          <p:cNvPr id="477" name="Google Shape;477;p8"/>
          <p:cNvCxnSpPr/>
          <p:nvPr/>
        </p:nvCxnSpPr>
        <p:spPr>
          <a:xfrm>
            <a:off x="5214938" y="3571875"/>
            <a:ext cx="71437" cy="142875"/>
          </a:xfrm>
          <a:prstGeom prst="straightConnector1">
            <a:avLst/>
          </a:prstGeom>
          <a:noFill/>
          <a:ln cap="flat" cmpd="sng" w="25550">
            <a:solidFill>
              <a:srgbClr val="FFFFFF"/>
            </a:solidFill>
            <a:prstDash val="solid"/>
            <a:miter lim="800000"/>
            <a:headEnd len="med" w="med" type="none"/>
            <a:tailEnd len="med" w="med" type="none"/>
          </a:ln>
        </p:spPr>
      </p:cxnSp>
      <p:cxnSp>
        <p:nvCxnSpPr>
          <p:cNvPr id="478" name="Google Shape;478;p8"/>
          <p:cNvCxnSpPr/>
          <p:nvPr/>
        </p:nvCxnSpPr>
        <p:spPr>
          <a:xfrm flipH="1" rot="10800000">
            <a:off x="5284788" y="3427413"/>
            <a:ext cx="142875" cy="288925"/>
          </a:xfrm>
          <a:prstGeom prst="straightConnector1">
            <a:avLst/>
          </a:prstGeom>
          <a:noFill/>
          <a:ln cap="flat" cmpd="sng" w="25550">
            <a:solidFill>
              <a:srgbClr val="FFFFFF"/>
            </a:solidFill>
            <a:prstDash val="solid"/>
            <a:miter lim="800000"/>
            <a:headEnd len="med" w="med" type="none"/>
            <a:tailEnd len="med" w="med" type="none"/>
          </a:ln>
        </p:spPr>
      </p:cxnSp>
      <p:cxnSp>
        <p:nvCxnSpPr>
          <p:cNvPr id="479" name="Google Shape;479;p8"/>
          <p:cNvCxnSpPr/>
          <p:nvPr/>
        </p:nvCxnSpPr>
        <p:spPr>
          <a:xfrm>
            <a:off x="5427663" y="3429000"/>
            <a:ext cx="142875" cy="285750"/>
          </a:xfrm>
          <a:prstGeom prst="straightConnector1">
            <a:avLst/>
          </a:prstGeom>
          <a:noFill/>
          <a:ln cap="flat" cmpd="sng" w="25550">
            <a:solidFill>
              <a:srgbClr val="FFFFFF"/>
            </a:solidFill>
            <a:prstDash val="solid"/>
            <a:miter lim="800000"/>
            <a:headEnd len="med" w="med" type="none"/>
            <a:tailEnd len="med" w="med" type="none"/>
          </a:ln>
        </p:spPr>
      </p:cxnSp>
      <p:cxnSp>
        <p:nvCxnSpPr>
          <p:cNvPr id="480" name="Google Shape;480;p8"/>
          <p:cNvCxnSpPr/>
          <p:nvPr/>
        </p:nvCxnSpPr>
        <p:spPr>
          <a:xfrm flipH="1" rot="10800000">
            <a:off x="5572125" y="3427413"/>
            <a:ext cx="142875" cy="288925"/>
          </a:xfrm>
          <a:prstGeom prst="straightConnector1">
            <a:avLst/>
          </a:prstGeom>
          <a:noFill/>
          <a:ln cap="flat" cmpd="sng" w="25550">
            <a:solidFill>
              <a:srgbClr val="FFFFFF"/>
            </a:solidFill>
            <a:prstDash val="solid"/>
            <a:miter lim="800000"/>
            <a:headEnd len="med" w="med" type="none"/>
            <a:tailEnd len="med" w="med" type="none"/>
          </a:ln>
        </p:spPr>
      </p:cxnSp>
      <p:cxnSp>
        <p:nvCxnSpPr>
          <p:cNvPr id="481" name="Google Shape;481;p8"/>
          <p:cNvCxnSpPr/>
          <p:nvPr/>
        </p:nvCxnSpPr>
        <p:spPr>
          <a:xfrm>
            <a:off x="5715000" y="3429000"/>
            <a:ext cx="142875" cy="285750"/>
          </a:xfrm>
          <a:prstGeom prst="straightConnector1">
            <a:avLst/>
          </a:prstGeom>
          <a:noFill/>
          <a:ln cap="flat" cmpd="sng" w="25550">
            <a:solidFill>
              <a:srgbClr val="FFFFFF"/>
            </a:solidFill>
            <a:prstDash val="solid"/>
            <a:miter lim="800000"/>
            <a:headEnd len="med" w="med" type="none"/>
            <a:tailEnd len="med" w="med" type="none"/>
          </a:ln>
        </p:spPr>
      </p:cxnSp>
      <p:cxnSp>
        <p:nvCxnSpPr>
          <p:cNvPr id="482" name="Google Shape;482;p8"/>
          <p:cNvCxnSpPr/>
          <p:nvPr/>
        </p:nvCxnSpPr>
        <p:spPr>
          <a:xfrm flipH="1" rot="10800000">
            <a:off x="5857875" y="3570288"/>
            <a:ext cx="71438" cy="146050"/>
          </a:xfrm>
          <a:prstGeom prst="straightConnector1">
            <a:avLst/>
          </a:prstGeom>
          <a:noFill/>
          <a:ln cap="flat" cmpd="sng" w="25550">
            <a:solidFill>
              <a:srgbClr val="FFFFFF"/>
            </a:solidFill>
            <a:prstDash val="solid"/>
            <a:miter lim="800000"/>
            <a:headEnd len="med" w="med" type="none"/>
            <a:tailEnd len="med" w="med" type="none"/>
          </a:ln>
        </p:spPr>
      </p:cxnSp>
      <p:cxnSp>
        <p:nvCxnSpPr>
          <p:cNvPr id="483" name="Google Shape;483;p8"/>
          <p:cNvCxnSpPr/>
          <p:nvPr/>
        </p:nvCxnSpPr>
        <p:spPr>
          <a:xfrm>
            <a:off x="5929313" y="3571875"/>
            <a:ext cx="142875" cy="1588"/>
          </a:xfrm>
          <a:prstGeom prst="straightConnector1">
            <a:avLst/>
          </a:prstGeom>
          <a:noFill/>
          <a:ln cap="flat" cmpd="sng" w="25550">
            <a:solidFill>
              <a:srgbClr val="FFFFFF"/>
            </a:solidFill>
            <a:prstDash val="solid"/>
            <a:miter lim="800000"/>
            <a:headEnd len="med" w="med" type="none"/>
            <a:tailEnd len="med" w="med" type="none"/>
          </a:ln>
        </p:spPr>
      </p:cxnSp>
      <p:cxnSp>
        <p:nvCxnSpPr>
          <p:cNvPr id="484" name="Google Shape;484;p8"/>
          <p:cNvCxnSpPr/>
          <p:nvPr/>
        </p:nvCxnSpPr>
        <p:spPr>
          <a:xfrm>
            <a:off x="5072063" y="4500563"/>
            <a:ext cx="142875"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485" name="Google Shape;485;p8"/>
          <p:cNvCxnSpPr/>
          <p:nvPr/>
        </p:nvCxnSpPr>
        <p:spPr>
          <a:xfrm>
            <a:off x="5214938" y="4500563"/>
            <a:ext cx="71437" cy="142875"/>
          </a:xfrm>
          <a:prstGeom prst="straightConnector1">
            <a:avLst/>
          </a:prstGeom>
          <a:noFill/>
          <a:ln cap="flat" cmpd="sng" w="25550">
            <a:solidFill>
              <a:srgbClr val="FFFFFF"/>
            </a:solidFill>
            <a:prstDash val="solid"/>
            <a:miter lim="800000"/>
            <a:headEnd len="med" w="med" type="none"/>
            <a:tailEnd len="med" w="med" type="none"/>
          </a:ln>
        </p:spPr>
      </p:cxnSp>
      <p:cxnSp>
        <p:nvCxnSpPr>
          <p:cNvPr id="486" name="Google Shape;486;p8"/>
          <p:cNvCxnSpPr/>
          <p:nvPr/>
        </p:nvCxnSpPr>
        <p:spPr>
          <a:xfrm flipH="1" rot="10800000">
            <a:off x="5284788" y="4356100"/>
            <a:ext cx="142875" cy="288925"/>
          </a:xfrm>
          <a:prstGeom prst="straightConnector1">
            <a:avLst/>
          </a:prstGeom>
          <a:noFill/>
          <a:ln cap="flat" cmpd="sng" w="25550">
            <a:solidFill>
              <a:srgbClr val="FFFFFF"/>
            </a:solidFill>
            <a:prstDash val="solid"/>
            <a:miter lim="800000"/>
            <a:headEnd len="med" w="med" type="none"/>
            <a:tailEnd len="med" w="med" type="none"/>
          </a:ln>
        </p:spPr>
      </p:cxnSp>
      <p:cxnSp>
        <p:nvCxnSpPr>
          <p:cNvPr id="487" name="Google Shape;487;p8"/>
          <p:cNvCxnSpPr/>
          <p:nvPr/>
        </p:nvCxnSpPr>
        <p:spPr>
          <a:xfrm>
            <a:off x="5427663" y="4357688"/>
            <a:ext cx="142875" cy="285750"/>
          </a:xfrm>
          <a:prstGeom prst="straightConnector1">
            <a:avLst/>
          </a:prstGeom>
          <a:noFill/>
          <a:ln cap="flat" cmpd="sng" w="25550">
            <a:solidFill>
              <a:srgbClr val="FFFFFF"/>
            </a:solidFill>
            <a:prstDash val="solid"/>
            <a:miter lim="800000"/>
            <a:headEnd len="med" w="med" type="none"/>
            <a:tailEnd len="med" w="med" type="none"/>
          </a:ln>
        </p:spPr>
      </p:cxnSp>
      <p:cxnSp>
        <p:nvCxnSpPr>
          <p:cNvPr id="488" name="Google Shape;488;p8"/>
          <p:cNvCxnSpPr/>
          <p:nvPr/>
        </p:nvCxnSpPr>
        <p:spPr>
          <a:xfrm flipH="1" rot="10800000">
            <a:off x="5572125" y="4356100"/>
            <a:ext cx="142875" cy="288925"/>
          </a:xfrm>
          <a:prstGeom prst="straightConnector1">
            <a:avLst/>
          </a:prstGeom>
          <a:noFill/>
          <a:ln cap="flat" cmpd="sng" w="25550">
            <a:solidFill>
              <a:srgbClr val="FFFFFF"/>
            </a:solidFill>
            <a:prstDash val="solid"/>
            <a:miter lim="800000"/>
            <a:headEnd len="med" w="med" type="none"/>
            <a:tailEnd len="med" w="med" type="none"/>
          </a:ln>
        </p:spPr>
      </p:cxnSp>
      <p:cxnSp>
        <p:nvCxnSpPr>
          <p:cNvPr id="489" name="Google Shape;489;p8"/>
          <p:cNvCxnSpPr/>
          <p:nvPr/>
        </p:nvCxnSpPr>
        <p:spPr>
          <a:xfrm>
            <a:off x="5715000" y="4357688"/>
            <a:ext cx="142875" cy="285750"/>
          </a:xfrm>
          <a:prstGeom prst="straightConnector1">
            <a:avLst/>
          </a:prstGeom>
          <a:noFill/>
          <a:ln cap="flat" cmpd="sng" w="25550">
            <a:solidFill>
              <a:srgbClr val="FFFFFF"/>
            </a:solidFill>
            <a:prstDash val="solid"/>
            <a:miter lim="800000"/>
            <a:headEnd len="med" w="med" type="none"/>
            <a:tailEnd len="med" w="med" type="none"/>
          </a:ln>
        </p:spPr>
      </p:cxnSp>
      <p:cxnSp>
        <p:nvCxnSpPr>
          <p:cNvPr id="490" name="Google Shape;490;p8"/>
          <p:cNvCxnSpPr/>
          <p:nvPr/>
        </p:nvCxnSpPr>
        <p:spPr>
          <a:xfrm flipH="1" rot="10800000">
            <a:off x="5857875" y="4498975"/>
            <a:ext cx="71438" cy="146050"/>
          </a:xfrm>
          <a:prstGeom prst="straightConnector1">
            <a:avLst/>
          </a:prstGeom>
          <a:noFill/>
          <a:ln cap="flat" cmpd="sng" w="25550">
            <a:solidFill>
              <a:srgbClr val="FFFFFF"/>
            </a:solidFill>
            <a:prstDash val="solid"/>
            <a:miter lim="800000"/>
            <a:headEnd len="med" w="med" type="none"/>
            <a:tailEnd len="med" w="med" type="none"/>
          </a:ln>
        </p:spPr>
      </p:cxnSp>
      <p:cxnSp>
        <p:nvCxnSpPr>
          <p:cNvPr id="491" name="Google Shape;491;p8"/>
          <p:cNvCxnSpPr/>
          <p:nvPr/>
        </p:nvCxnSpPr>
        <p:spPr>
          <a:xfrm>
            <a:off x="5929313" y="4500563"/>
            <a:ext cx="142875" cy="1587"/>
          </a:xfrm>
          <a:prstGeom prst="straightConnector1">
            <a:avLst/>
          </a:prstGeom>
          <a:noFill/>
          <a:ln cap="flat" cmpd="sng" w="25550">
            <a:solidFill>
              <a:srgbClr val="FFFFFF"/>
            </a:solidFill>
            <a:prstDash val="solid"/>
            <a:miter lim="800000"/>
            <a:headEnd len="med" w="med" type="none"/>
            <a:tailEnd len="med" w="med" type="none"/>
          </a:ln>
        </p:spPr>
      </p:cxnSp>
      <p:cxnSp>
        <p:nvCxnSpPr>
          <p:cNvPr id="492" name="Google Shape;492;p8"/>
          <p:cNvCxnSpPr/>
          <p:nvPr/>
        </p:nvCxnSpPr>
        <p:spPr>
          <a:xfrm flipH="1" rot="10800000">
            <a:off x="4787900" y="4216400"/>
            <a:ext cx="571500" cy="357188"/>
          </a:xfrm>
          <a:prstGeom prst="straightConnector1">
            <a:avLst/>
          </a:prstGeom>
          <a:noFill/>
          <a:ln cap="flat" cmpd="sng" w="25550">
            <a:solidFill>
              <a:srgbClr val="FFFFFF"/>
            </a:solidFill>
            <a:prstDash val="solid"/>
            <a:miter lim="800000"/>
            <a:headEnd len="med" w="med" type="none"/>
            <a:tailEnd len="med" w="med" type="triangle"/>
          </a:ln>
        </p:spPr>
      </p:cxnSp>
      <p:cxnSp>
        <p:nvCxnSpPr>
          <p:cNvPr id="493" name="Google Shape;493;p8"/>
          <p:cNvCxnSpPr/>
          <p:nvPr/>
        </p:nvCxnSpPr>
        <p:spPr>
          <a:xfrm>
            <a:off x="5143500" y="5286375"/>
            <a:ext cx="142875" cy="1588"/>
          </a:xfrm>
          <a:prstGeom prst="straightConnector1">
            <a:avLst/>
          </a:prstGeom>
          <a:noFill/>
          <a:ln cap="flat" cmpd="sng" w="25550">
            <a:solidFill>
              <a:srgbClr val="FFFFFF"/>
            </a:solidFill>
            <a:prstDash val="solid"/>
            <a:miter lim="800000"/>
            <a:headEnd len="med" w="med" type="none"/>
            <a:tailEnd len="med" w="med" type="none"/>
          </a:ln>
        </p:spPr>
      </p:cxnSp>
      <p:cxnSp>
        <p:nvCxnSpPr>
          <p:cNvPr id="494" name="Google Shape;494;p8"/>
          <p:cNvCxnSpPr/>
          <p:nvPr/>
        </p:nvCxnSpPr>
        <p:spPr>
          <a:xfrm flipH="1" rot="10800000">
            <a:off x="5284788" y="5213350"/>
            <a:ext cx="71437" cy="74613"/>
          </a:xfrm>
          <a:prstGeom prst="straightConnector1">
            <a:avLst/>
          </a:prstGeom>
          <a:noFill/>
          <a:ln cap="flat" cmpd="sng" w="25550">
            <a:solidFill>
              <a:srgbClr val="FFFFFF"/>
            </a:solidFill>
            <a:prstDash val="solid"/>
            <a:miter lim="800000"/>
            <a:headEnd len="med" w="med" type="none"/>
            <a:tailEnd len="med" w="med" type="none"/>
          </a:ln>
        </p:spPr>
      </p:cxnSp>
      <p:cxnSp>
        <p:nvCxnSpPr>
          <p:cNvPr id="495" name="Google Shape;495;p8"/>
          <p:cNvCxnSpPr/>
          <p:nvPr/>
        </p:nvCxnSpPr>
        <p:spPr>
          <a:xfrm>
            <a:off x="5359400" y="5214938"/>
            <a:ext cx="69850" cy="142875"/>
          </a:xfrm>
          <a:prstGeom prst="straightConnector1">
            <a:avLst/>
          </a:prstGeom>
          <a:noFill/>
          <a:ln cap="flat" cmpd="sng" w="25550">
            <a:solidFill>
              <a:srgbClr val="FFFFFF"/>
            </a:solidFill>
            <a:prstDash val="solid"/>
            <a:miter lim="800000"/>
            <a:headEnd len="med" w="med" type="none"/>
            <a:tailEnd len="med" w="med" type="none"/>
          </a:ln>
        </p:spPr>
      </p:cxnSp>
      <p:cxnSp>
        <p:nvCxnSpPr>
          <p:cNvPr id="496" name="Google Shape;496;p8"/>
          <p:cNvCxnSpPr/>
          <p:nvPr/>
        </p:nvCxnSpPr>
        <p:spPr>
          <a:xfrm flipH="1" rot="10800000">
            <a:off x="5427663" y="5213350"/>
            <a:ext cx="142875" cy="146050"/>
          </a:xfrm>
          <a:prstGeom prst="straightConnector1">
            <a:avLst/>
          </a:prstGeom>
          <a:noFill/>
          <a:ln cap="flat" cmpd="sng" w="25550">
            <a:solidFill>
              <a:srgbClr val="FFFFFF"/>
            </a:solidFill>
            <a:prstDash val="solid"/>
            <a:miter lim="800000"/>
            <a:headEnd len="med" w="med" type="none"/>
            <a:tailEnd len="med" w="med" type="none"/>
          </a:ln>
        </p:spPr>
      </p:cxnSp>
      <p:cxnSp>
        <p:nvCxnSpPr>
          <p:cNvPr id="497" name="Google Shape;497;p8"/>
          <p:cNvCxnSpPr/>
          <p:nvPr/>
        </p:nvCxnSpPr>
        <p:spPr>
          <a:xfrm>
            <a:off x="5572125" y="5214938"/>
            <a:ext cx="71438" cy="142875"/>
          </a:xfrm>
          <a:prstGeom prst="straightConnector1">
            <a:avLst/>
          </a:prstGeom>
          <a:noFill/>
          <a:ln cap="flat" cmpd="sng" w="25550">
            <a:solidFill>
              <a:srgbClr val="FFFFFF"/>
            </a:solidFill>
            <a:prstDash val="solid"/>
            <a:miter lim="800000"/>
            <a:headEnd len="med" w="med" type="none"/>
            <a:tailEnd len="med" w="med" type="none"/>
          </a:ln>
        </p:spPr>
      </p:cxnSp>
      <p:cxnSp>
        <p:nvCxnSpPr>
          <p:cNvPr id="498" name="Google Shape;498;p8"/>
          <p:cNvCxnSpPr/>
          <p:nvPr/>
        </p:nvCxnSpPr>
        <p:spPr>
          <a:xfrm flipH="1" rot="10800000">
            <a:off x="5643563" y="5213350"/>
            <a:ext cx="142875" cy="146050"/>
          </a:xfrm>
          <a:prstGeom prst="straightConnector1">
            <a:avLst/>
          </a:prstGeom>
          <a:noFill/>
          <a:ln cap="flat" cmpd="sng" w="25550">
            <a:solidFill>
              <a:srgbClr val="FFFFFF"/>
            </a:solidFill>
            <a:prstDash val="solid"/>
            <a:miter lim="800000"/>
            <a:headEnd len="med" w="med" type="none"/>
            <a:tailEnd len="med" w="med" type="none"/>
          </a:ln>
        </p:spPr>
      </p:cxnSp>
      <p:cxnSp>
        <p:nvCxnSpPr>
          <p:cNvPr id="499" name="Google Shape;499;p8"/>
          <p:cNvCxnSpPr/>
          <p:nvPr/>
        </p:nvCxnSpPr>
        <p:spPr>
          <a:xfrm>
            <a:off x="5788025" y="5214938"/>
            <a:ext cx="69850" cy="71437"/>
          </a:xfrm>
          <a:prstGeom prst="straightConnector1">
            <a:avLst/>
          </a:prstGeom>
          <a:noFill/>
          <a:ln cap="flat" cmpd="sng" w="25550">
            <a:solidFill>
              <a:srgbClr val="FFFFFF"/>
            </a:solidFill>
            <a:prstDash val="solid"/>
            <a:miter lim="800000"/>
            <a:headEnd len="med" w="med" type="none"/>
            <a:tailEnd len="med" w="med" type="none"/>
          </a:ln>
        </p:spPr>
      </p:cxnSp>
      <p:cxnSp>
        <p:nvCxnSpPr>
          <p:cNvPr id="500" name="Google Shape;500;p8"/>
          <p:cNvCxnSpPr/>
          <p:nvPr/>
        </p:nvCxnSpPr>
        <p:spPr>
          <a:xfrm>
            <a:off x="5857875" y="5286375"/>
            <a:ext cx="142875" cy="1588"/>
          </a:xfrm>
          <a:prstGeom prst="straightConnector1">
            <a:avLst/>
          </a:prstGeom>
          <a:noFill/>
          <a:ln cap="flat" cmpd="sng" w="25550">
            <a:solidFill>
              <a:srgbClr val="FFFFFF"/>
            </a:solidFill>
            <a:prstDash val="solid"/>
            <a:miter lim="800000"/>
            <a:headEnd len="med" w="med" type="none"/>
            <a:tailEnd len="med" w="med" type="none"/>
          </a:ln>
        </p:spPr>
      </p:cxnSp>
      <p:cxnSp>
        <p:nvCxnSpPr>
          <p:cNvPr id="501" name="Google Shape;501;p8"/>
          <p:cNvCxnSpPr/>
          <p:nvPr/>
        </p:nvCxnSpPr>
        <p:spPr>
          <a:xfrm flipH="1">
            <a:off x="5286375" y="4930775"/>
            <a:ext cx="287338" cy="1588"/>
          </a:xfrm>
          <a:prstGeom prst="straightConnector1">
            <a:avLst/>
          </a:prstGeom>
          <a:noFill/>
          <a:ln cap="flat" cmpd="sng" w="25550">
            <a:solidFill>
              <a:srgbClr val="FFFFFF"/>
            </a:solidFill>
            <a:prstDash val="solid"/>
            <a:miter lim="800000"/>
            <a:headEnd len="med" w="med" type="none"/>
            <a:tailEnd len="med" w="med" type="triangle"/>
          </a:ln>
        </p:spPr>
      </p:cxn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80"/>
          <p:cNvSpPr txBox="1"/>
          <p:nvPr/>
        </p:nvSpPr>
        <p:spPr>
          <a:xfrm>
            <a:off x="706438" y="357188"/>
            <a:ext cx="8156575" cy="777875"/>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Каталожни данни</a:t>
            </a:r>
            <a:endParaRPr/>
          </a:p>
        </p:txBody>
      </p:sp>
      <p:sp>
        <p:nvSpPr>
          <p:cNvPr id="1359" name="Google Shape;1359;p80"/>
          <p:cNvSpPr txBox="1"/>
          <p:nvPr/>
        </p:nvSpPr>
        <p:spPr>
          <a:xfrm>
            <a:off x="357188" y="1279525"/>
            <a:ext cx="9572625" cy="1006475"/>
          </a:xfrm>
          <a:prstGeom prst="rect">
            <a:avLst/>
          </a:prstGeom>
          <a:noFill/>
          <a:ln>
            <a:noFill/>
          </a:ln>
        </p:spPr>
        <p:txBody>
          <a:bodyPr anchorCtr="0" anchor="t" bIns="0" lIns="82425" spcFirstLastPara="1" rIns="90000" wrap="square" tIns="468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Кондензатори</a:t>
            </a:r>
            <a:endParaRPr/>
          </a:p>
          <a:p>
            <a:pPr indent="0" lvl="0" marL="53975" marR="0" rtl="0" algn="l">
              <a:spcBef>
                <a:spcPts val="700"/>
              </a:spcBef>
              <a:spcAft>
                <a:spcPts val="0"/>
              </a:spcAft>
              <a:buClr>
                <a:srgbClr val="FFFFFF"/>
              </a:buClr>
              <a:buSzPts val="2280"/>
              <a:buFont typeface="Times New Roman"/>
              <a:buNone/>
            </a:pPr>
            <a:r>
              <a:rPr lang="bg-BG" sz="2400" u="sng">
                <a:solidFill>
                  <a:srgbClr val="FFFFFF"/>
                </a:solidFill>
                <a:latin typeface="Corbel"/>
                <a:ea typeface="Corbel"/>
                <a:cs typeface="Corbel"/>
                <a:sym typeface="Corbel"/>
              </a:rPr>
              <a:t>По каталог на Comet Electronics, 2007-2008, http://www.comet.bg/ </a:t>
            </a:r>
            <a:endParaRPr/>
          </a:p>
          <a:p>
            <a:pPr indent="0" lvl="0" marL="53975" marR="0" rtl="0" algn="l">
              <a:spcBef>
                <a:spcPts val="700"/>
              </a:spcBef>
              <a:spcAft>
                <a:spcPts val="0"/>
              </a:spcAft>
              <a:buClr>
                <a:schemeClr val="lt1"/>
              </a:buClr>
              <a:buSzPts val="2280"/>
              <a:buFont typeface="Times New Roman"/>
              <a:buNone/>
            </a:pPr>
            <a:r>
              <a:t/>
            </a:r>
            <a:endParaRPr sz="2400" u="sng">
              <a:solidFill>
                <a:srgbClr val="FFFFFF"/>
              </a:solidFill>
              <a:latin typeface="Corbel"/>
              <a:ea typeface="Corbel"/>
              <a:cs typeface="Corbel"/>
              <a:sym typeface="Corbel"/>
            </a:endParaRPr>
          </a:p>
        </p:txBody>
      </p:sp>
      <p:sp>
        <p:nvSpPr>
          <p:cNvPr id="1360" name="Google Shape;1360;p80"/>
          <p:cNvSpPr/>
          <p:nvPr/>
        </p:nvSpPr>
        <p:spPr>
          <a:xfrm>
            <a:off x="652463" y="2408238"/>
            <a:ext cx="3976687" cy="4568825"/>
          </a:xfrm>
          <a:prstGeom prst="rect">
            <a:avLst/>
          </a:prstGeom>
          <a:noFill/>
          <a:ln>
            <a:noFill/>
          </a:ln>
        </p:spPr>
        <p:txBody>
          <a:bodyPr anchorCtr="0" anchor="ctr" bIns="46800" lIns="90000" spcFirstLastPara="1" rIns="90000" wrap="square" tIns="46800">
            <a:spAutoFit/>
          </a:bodyPr>
          <a:lstStyle/>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Керамични кондензатори SMD 0402</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Керамични кондензатори SMD 0402 ROHM</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Керамични кондензатори SMD 0603 ROHM</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Керамични кондензатори SMD 0603 Samsung</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Керамични кондензатори SMD 0805 Samsung</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Керамични кондензатори SMD 1206 Samsung</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Керамични кондензатори SMD 1210</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Тримери-C</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Кондензатори керамични дискови</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Кондензатори керамични многослойни</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Кондензатори керамични високоволтови</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Кондензатори MPT111 (TS05)</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Кондензатори MPT221 (TS02)</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Кондензатори X2; Y1</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Кондензатори WIMA</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Кондензатори WIMA SMD</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Кондензатори електролитни FUJICON</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Кондензатори електролитни SMD FUJICON</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Кондензатори танталови</a:t>
            </a:r>
            <a:endParaRPr/>
          </a:p>
          <a:p>
            <a:pPr indent="0" lvl="0" marL="0" marR="0" rtl="0" algn="l">
              <a:spcBef>
                <a:spcPts val="0"/>
              </a:spcBef>
              <a:spcAft>
                <a:spcPts val="0"/>
              </a:spcAft>
              <a:buClr>
                <a:srgbClr val="FFFFFF"/>
              </a:buClr>
              <a:buSzPts val="1400"/>
              <a:buFont typeface="Times New Roman"/>
              <a:buNone/>
            </a:pPr>
            <a:r>
              <a:rPr lang="bg-BG" sz="1400">
                <a:solidFill>
                  <a:srgbClr val="FFFFFF"/>
                </a:solidFill>
                <a:latin typeface="Arial"/>
                <a:ea typeface="Arial"/>
                <a:cs typeface="Arial"/>
                <a:sym typeface="Arial"/>
              </a:rPr>
              <a:t>Кондензатори танталови SMD</a:t>
            </a:r>
            <a:endParaRPr/>
          </a:p>
          <a:p>
            <a:pPr indent="0" lvl="0" marL="0" marR="0" rtl="0" algn="l">
              <a:spcBef>
                <a:spcPts val="0"/>
              </a:spcBef>
              <a:spcAft>
                <a:spcPts val="0"/>
              </a:spcAft>
              <a:buClr>
                <a:schemeClr val="lt1"/>
              </a:buClr>
              <a:buSzPts val="1400"/>
              <a:buFont typeface="Times New Roman"/>
              <a:buNone/>
            </a:pPr>
            <a:r>
              <a:t/>
            </a:r>
            <a:endParaRPr sz="1400">
              <a:solidFill>
                <a:srgbClr val="FFFFFF"/>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81"/>
          <p:cNvSpPr txBox="1"/>
          <p:nvPr/>
        </p:nvSpPr>
        <p:spPr>
          <a:xfrm>
            <a:off x="714375" y="2286000"/>
            <a:ext cx="8001000" cy="3714750"/>
          </a:xfrm>
          <a:prstGeom prst="rect">
            <a:avLst/>
          </a:prstGeom>
          <a:noFill/>
          <a:ln>
            <a:noFill/>
          </a:ln>
        </p:spPr>
        <p:txBody>
          <a:bodyPr anchorCtr="0" anchor="t" bIns="0" lIns="82425" spcFirstLastPara="1" rIns="90000" wrap="square" tIns="45700">
            <a:noAutofit/>
          </a:bodyPr>
          <a:lstStyle/>
          <a:p>
            <a:pPr indent="-120650" lvl="0" marL="52388" marR="0" rtl="0" algn="l">
              <a:spcBef>
                <a:spcPts val="0"/>
              </a:spcBef>
              <a:spcAft>
                <a:spcPts val="0"/>
              </a:spcAft>
              <a:buClr>
                <a:srgbClr val="D6ECFF"/>
              </a:buClr>
              <a:buSzPts val="1900"/>
              <a:buFont typeface="Noto Sans Symbols"/>
              <a:buChar char="▪"/>
            </a:pPr>
            <a:r>
              <a:rPr lang="bg-BG" sz="2000">
                <a:solidFill>
                  <a:srgbClr val="FFFFFF"/>
                </a:solidFill>
                <a:latin typeface="Corbel"/>
                <a:ea typeface="Corbel"/>
                <a:cs typeface="Corbel"/>
                <a:sym typeface="Corbel"/>
              </a:rPr>
              <a:t>    Относно цветния код на резисторите, бихте могли да посетите следния адрес и да използвате предложената там програма: </a:t>
            </a:r>
            <a:r>
              <a:rPr lang="bg-BG" sz="2000" u="sng">
                <a:solidFill>
                  <a:srgbClr val="EB8803"/>
                </a:solidFill>
                <a:latin typeface="Corbel"/>
                <a:ea typeface="Corbel"/>
                <a:cs typeface="Corbel"/>
                <a:sym typeface="Corbel"/>
                <a:hlinkClick r:id="rId3">
                  <a:extLst>
                    <a:ext uri="{A12FA001-AC4F-418D-AE19-62706E023703}">
                      <ahyp:hlinkClr val="tx"/>
                    </a:ext>
                  </a:extLst>
                </a:hlinkClick>
              </a:rPr>
              <a:t>http://www.hobbykit.dir.bg/hobbyb/software.htm - ResistorCC.exe</a:t>
            </a:r>
            <a:endParaRPr/>
          </a:p>
          <a:p>
            <a:pPr indent="0" lvl="0" marL="52388" marR="0" rtl="0" algn="l">
              <a:spcBef>
                <a:spcPts val="700"/>
              </a:spcBef>
              <a:spcAft>
                <a:spcPts val="0"/>
              </a:spcAft>
              <a:buClr>
                <a:srgbClr val="D6ECFF"/>
              </a:buClr>
              <a:buSzPts val="1900"/>
              <a:buFont typeface="Noto Sans Symbols"/>
              <a:buNone/>
            </a:pPr>
            <a:r>
              <a:t/>
            </a:r>
            <a:endParaRPr sz="2000">
              <a:solidFill>
                <a:srgbClr val="FFFFFF"/>
              </a:solidFill>
              <a:latin typeface="Corbel"/>
              <a:ea typeface="Corbel"/>
              <a:cs typeface="Corbel"/>
              <a:sym typeface="Corbel"/>
            </a:endParaRPr>
          </a:p>
          <a:p>
            <a:pPr indent="-120650" lvl="0" marL="52388" marR="0" rtl="0" algn="l">
              <a:spcBef>
                <a:spcPts val="700"/>
              </a:spcBef>
              <a:spcAft>
                <a:spcPts val="0"/>
              </a:spcAft>
              <a:buClr>
                <a:srgbClr val="D6ECFF"/>
              </a:buClr>
              <a:buSzPts val="1900"/>
              <a:buFont typeface="Noto Sans Symbols"/>
              <a:buChar char="▪"/>
            </a:pPr>
            <a:r>
              <a:rPr lang="bg-BG" sz="2000">
                <a:solidFill>
                  <a:srgbClr val="FFFFFF"/>
                </a:solidFill>
                <a:latin typeface="Corbel"/>
                <a:ea typeface="Corbel"/>
                <a:cs typeface="Corbel"/>
                <a:sym typeface="Corbel"/>
              </a:rPr>
              <a:t>    </a:t>
            </a:r>
            <a:r>
              <a:rPr lang="bg-BG" sz="2000" u="sng">
                <a:solidFill>
                  <a:srgbClr val="EB8803"/>
                </a:solidFill>
                <a:latin typeface="Corbel"/>
                <a:ea typeface="Corbel"/>
                <a:cs typeface="Corbel"/>
                <a:sym typeface="Corbel"/>
                <a:hlinkClick r:id="rId4">
                  <a:extLst>
                    <a:ext uri="{A12FA001-AC4F-418D-AE19-62706E023703}">
                      <ahyp:hlinkClr val="tx"/>
                    </a:ext>
                  </a:extLst>
                </a:hlinkClick>
              </a:rPr>
              <a:t>http://drmelectronics.hit.bg/index_files/Page591.htm</a:t>
            </a:r>
            <a:endParaRPr/>
          </a:p>
          <a:p>
            <a:pPr indent="0" lvl="0" marL="52388" marR="0" rtl="0" algn="l">
              <a:spcBef>
                <a:spcPts val="700"/>
              </a:spcBef>
              <a:spcAft>
                <a:spcPts val="0"/>
              </a:spcAft>
              <a:buClr>
                <a:srgbClr val="D6ECFF"/>
              </a:buClr>
              <a:buSzPts val="1900"/>
              <a:buFont typeface="Noto Sans Symbols"/>
              <a:buNone/>
            </a:pPr>
            <a:r>
              <a:t/>
            </a:r>
            <a:endParaRPr sz="2000">
              <a:solidFill>
                <a:srgbClr val="FFFFFF"/>
              </a:solidFill>
              <a:latin typeface="Corbel"/>
              <a:ea typeface="Corbel"/>
              <a:cs typeface="Corbel"/>
              <a:sym typeface="Corbel"/>
            </a:endParaRPr>
          </a:p>
          <a:p>
            <a:pPr indent="-120650" lvl="0" marL="52388" marR="0" rtl="0" algn="l">
              <a:spcBef>
                <a:spcPts val="700"/>
              </a:spcBef>
              <a:spcAft>
                <a:spcPts val="0"/>
              </a:spcAft>
              <a:buClr>
                <a:srgbClr val="D6ECFF"/>
              </a:buClr>
              <a:buSzPts val="1900"/>
              <a:buFont typeface="Noto Sans Symbols"/>
              <a:buChar char="▪"/>
            </a:pPr>
            <a:r>
              <a:rPr lang="bg-BG" sz="2000">
                <a:solidFill>
                  <a:srgbClr val="FFFFFF"/>
                </a:solidFill>
                <a:latin typeface="Corbel"/>
                <a:ea typeface="Corbel"/>
                <a:cs typeface="Corbel"/>
                <a:sym typeface="Corbel"/>
              </a:rPr>
              <a:t>    </a:t>
            </a:r>
            <a:r>
              <a:rPr lang="bg-BG" sz="2000" u="sng">
                <a:solidFill>
                  <a:srgbClr val="EB8803"/>
                </a:solidFill>
                <a:latin typeface="Corbel"/>
                <a:ea typeface="Corbel"/>
                <a:cs typeface="Corbel"/>
                <a:sym typeface="Corbel"/>
                <a:hlinkClick r:id="rId5">
                  <a:extLst>
                    <a:ext uri="{A12FA001-AC4F-418D-AE19-62706E023703}">
                      <ahyp:hlinkClr val="tx"/>
                    </a:ext>
                  </a:extLst>
                </a:hlinkClick>
              </a:rPr>
              <a:t>http://radiohobby.hit.bg/hamcalc.htm</a:t>
            </a:r>
            <a:endParaRPr/>
          </a:p>
          <a:p>
            <a:pPr indent="0" lvl="0" marL="52388" marR="0" rtl="0" algn="l">
              <a:spcBef>
                <a:spcPts val="700"/>
              </a:spcBef>
              <a:spcAft>
                <a:spcPts val="0"/>
              </a:spcAft>
              <a:buClr>
                <a:srgbClr val="D6ECFF"/>
              </a:buClr>
              <a:buSzPts val="1900"/>
              <a:buFont typeface="Noto Sans Symbols"/>
              <a:buNone/>
            </a:pPr>
            <a:r>
              <a:t/>
            </a:r>
            <a:endParaRPr sz="2000">
              <a:solidFill>
                <a:srgbClr val="FFFFFF"/>
              </a:solidFill>
              <a:latin typeface="Corbel"/>
              <a:ea typeface="Corbel"/>
              <a:cs typeface="Corbel"/>
              <a:sym typeface="Corbel"/>
            </a:endParaRPr>
          </a:p>
          <a:p>
            <a:pPr indent="-120650" lvl="0" marL="52388" marR="0" rtl="0" algn="l">
              <a:spcBef>
                <a:spcPts val="700"/>
              </a:spcBef>
              <a:spcAft>
                <a:spcPts val="0"/>
              </a:spcAft>
              <a:buClr>
                <a:srgbClr val="D6ECFF"/>
              </a:buClr>
              <a:buSzPts val="1900"/>
              <a:buFont typeface="Noto Sans Symbols"/>
              <a:buChar char="▪"/>
            </a:pPr>
            <a:r>
              <a:rPr lang="bg-BG" sz="2000">
                <a:solidFill>
                  <a:srgbClr val="FFFFFF"/>
                </a:solidFill>
                <a:latin typeface="Corbel"/>
                <a:ea typeface="Corbel"/>
                <a:cs typeface="Corbel"/>
                <a:sym typeface="Corbel"/>
              </a:rPr>
              <a:t>    </a:t>
            </a:r>
            <a:r>
              <a:rPr lang="bg-BG" sz="2000" u="sng">
                <a:solidFill>
                  <a:srgbClr val="EB8803"/>
                </a:solidFill>
                <a:latin typeface="Corbel"/>
                <a:ea typeface="Corbel"/>
                <a:cs typeface="Corbel"/>
                <a:sym typeface="Corbel"/>
                <a:hlinkClick r:id="rId6">
                  <a:extLst>
                    <a:ext uri="{A12FA001-AC4F-418D-AE19-62706E023703}">
                      <ahyp:hlinkClr val="tx"/>
                    </a:ext>
                  </a:extLst>
                </a:hlinkClick>
              </a:rPr>
              <a:t>http://radiohobby.hit.bg/hamcalc.htm</a:t>
            </a:r>
            <a:endParaRPr/>
          </a:p>
        </p:txBody>
      </p:sp>
      <p:sp>
        <p:nvSpPr>
          <p:cNvPr id="1367" name="Google Shape;1367;p81"/>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Допълнителна информация</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82"/>
          <p:cNvSpPr txBox="1"/>
          <p:nvPr/>
        </p:nvSpPr>
        <p:spPr>
          <a:xfrm>
            <a:off x="1928813" y="3286125"/>
            <a:ext cx="5718175" cy="1050925"/>
          </a:xfrm>
          <a:prstGeom prst="rect">
            <a:avLst/>
          </a:prstGeom>
          <a:noFill/>
          <a:ln>
            <a:noFill/>
          </a:ln>
        </p:spPr>
        <p:txBody>
          <a:bodyPr anchorCtr="0" anchor="t" bIns="0" lIns="82425" spcFirstLastPara="1" rIns="90000" wrap="square" tIns="45700">
            <a:noAutofit/>
          </a:bodyPr>
          <a:lstStyle/>
          <a:p>
            <a:pPr indent="0" lvl="0" marL="53975" marR="0" rtl="0" algn="ctr">
              <a:spcBef>
                <a:spcPts val="0"/>
              </a:spcBef>
              <a:spcAft>
                <a:spcPts val="0"/>
              </a:spcAft>
              <a:buClr>
                <a:srgbClr val="FFFFFF"/>
              </a:buClr>
              <a:buSzPts val="6270"/>
              <a:buFont typeface="Times New Roman"/>
              <a:buNone/>
            </a:pPr>
            <a:r>
              <a:rPr lang="bg-BG" sz="6600">
                <a:solidFill>
                  <a:srgbClr val="FFFFFF"/>
                </a:solidFill>
                <a:latin typeface="Corbel"/>
                <a:ea typeface="Corbel"/>
                <a:cs typeface="Corbel"/>
                <a:sym typeface="Corbel"/>
              </a:rPr>
              <a:t>КРАЙ</a:t>
            </a:r>
            <a:endParaRPr/>
          </a:p>
        </p:txBody>
      </p:sp>
      <p:sp>
        <p:nvSpPr>
          <p:cNvPr id="1374" name="Google Shape;1374;p82"/>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 и кондензатори</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9"/>
          <p:cNvSpPr txBox="1"/>
          <p:nvPr/>
        </p:nvSpPr>
        <p:spPr>
          <a:xfrm>
            <a:off x="706438" y="1350963"/>
            <a:ext cx="7580312" cy="577850"/>
          </a:xfrm>
          <a:prstGeom prst="rect">
            <a:avLst/>
          </a:prstGeom>
          <a:noFill/>
          <a:ln>
            <a:noFill/>
          </a:ln>
        </p:spPr>
        <p:txBody>
          <a:bodyPr anchorCtr="0" anchor="t" bIns="0" lIns="82425" spcFirstLastPara="1" rIns="90000" wrap="square" tIns="45700">
            <a:noAutofit/>
          </a:bodyPr>
          <a:lstStyle/>
          <a:p>
            <a:pPr indent="0" lvl="0" marL="53975" marR="0" rtl="0" algn="l">
              <a:spcBef>
                <a:spcPts val="0"/>
              </a:spcBef>
              <a:spcAft>
                <a:spcPts val="0"/>
              </a:spcAft>
              <a:buClr>
                <a:srgbClr val="FFFFFF"/>
              </a:buClr>
              <a:buSzPts val="2280"/>
              <a:buFont typeface="Times New Roman"/>
              <a:buNone/>
            </a:pPr>
            <a:r>
              <a:rPr lang="bg-BG" sz="2400">
                <a:solidFill>
                  <a:srgbClr val="FFFFFF"/>
                </a:solidFill>
                <a:latin typeface="Corbel"/>
                <a:ea typeface="Corbel"/>
                <a:cs typeface="Corbel"/>
                <a:sym typeface="Corbel"/>
              </a:rPr>
              <a:t>Особености на резисторите</a:t>
            </a:r>
            <a:endParaRPr/>
          </a:p>
        </p:txBody>
      </p:sp>
      <p:sp>
        <p:nvSpPr>
          <p:cNvPr id="508" name="Google Shape;508;p9"/>
          <p:cNvSpPr txBox="1"/>
          <p:nvPr/>
        </p:nvSpPr>
        <p:spPr>
          <a:xfrm>
            <a:off x="706438" y="512763"/>
            <a:ext cx="8156575" cy="776287"/>
          </a:xfrm>
          <a:prstGeom prst="rect">
            <a:avLst/>
          </a:prstGeom>
          <a:noFill/>
          <a:ln>
            <a:noFill/>
          </a:ln>
        </p:spPr>
        <p:txBody>
          <a:bodyPr anchorCtr="0" anchor="t" bIns="46800" lIns="90000" spcFirstLastPara="1" rIns="90000" wrap="square" tIns="64075">
            <a:noAutofit/>
          </a:bodyPr>
          <a:lstStyle/>
          <a:p>
            <a:pPr indent="0" lvl="0" marL="0" marR="0" rtl="0" algn="ctr">
              <a:spcBef>
                <a:spcPts val="0"/>
              </a:spcBef>
              <a:spcAft>
                <a:spcPts val="0"/>
              </a:spcAft>
              <a:buClr>
                <a:srgbClr val="C1EEFF"/>
              </a:buClr>
              <a:buSzPts val="3800"/>
              <a:buFont typeface="Times New Roman"/>
              <a:buNone/>
            </a:pPr>
            <a:r>
              <a:rPr lang="bg-BG" sz="3800">
                <a:solidFill>
                  <a:srgbClr val="C1EEFF"/>
                </a:solidFill>
                <a:latin typeface="Consolas"/>
                <a:ea typeface="Consolas"/>
                <a:cs typeface="Consolas"/>
                <a:sym typeface="Consolas"/>
              </a:rPr>
              <a:t>Резистори</a:t>
            </a:r>
            <a:endParaRPr/>
          </a:p>
        </p:txBody>
      </p:sp>
      <p:sp>
        <p:nvSpPr>
          <p:cNvPr id="509" name="Google Shape;509;p9"/>
          <p:cNvSpPr txBox="1"/>
          <p:nvPr/>
        </p:nvSpPr>
        <p:spPr>
          <a:xfrm>
            <a:off x="785813" y="2363788"/>
            <a:ext cx="728662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Мощността при тях е чисто активна</a:t>
            </a:r>
            <a:endParaRPr/>
          </a:p>
        </p:txBody>
      </p:sp>
      <p:sp>
        <p:nvSpPr>
          <p:cNvPr id="510" name="Google Shape;510;p9"/>
          <p:cNvSpPr txBox="1"/>
          <p:nvPr/>
        </p:nvSpPr>
        <p:spPr>
          <a:xfrm>
            <a:off x="785813" y="3006725"/>
            <a:ext cx="7929562" cy="1008063"/>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000"/>
              <a:buFont typeface="Times New Roman"/>
              <a:buNone/>
            </a:pPr>
            <a:r>
              <a:rPr lang="bg-BG" sz="2000">
                <a:solidFill>
                  <a:srgbClr val="FFFFFF"/>
                </a:solidFill>
                <a:latin typeface="Corbel"/>
                <a:ea typeface="Corbel"/>
                <a:cs typeface="Corbel"/>
                <a:sym typeface="Corbel"/>
              </a:rPr>
              <a:t>Това означава, че подадената електрическа енергия изцяло се преобразува в други видове енергия – например в топлинна, светлинна, звукова и т.н.</a:t>
            </a:r>
            <a:endParaRPr/>
          </a:p>
        </p:txBody>
      </p:sp>
      <p:sp>
        <p:nvSpPr>
          <p:cNvPr id="511" name="Google Shape;511;p9"/>
          <p:cNvSpPr txBox="1"/>
          <p:nvPr/>
        </p:nvSpPr>
        <p:spPr>
          <a:xfrm>
            <a:off x="785813" y="4252913"/>
            <a:ext cx="8072437" cy="8255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FFFFFF"/>
              </a:buClr>
              <a:buSzPts val="2400"/>
              <a:buFont typeface="Times New Roman"/>
              <a:buNone/>
            </a:pPr>
            <a:r>
              <a:rPr lang="bg-BG" sz="2400" u="sng">
                <a:solidFill>
                  <a:srgbClr val="FFFFFF"/>
                </a:solidFill>
                <a:latin typeface="Corbel"/>
                <a:ea typeface="Corbel"/>
                <a:cs typeface="Corbel"/>
                <a:sym typeface="Corbel"/>
              </a:rPr>
              <a:t>При протичане на постоянен ток през тях е в сила законът на Ом</a:t>
            </a:r>
            <a:endParaRPr/>
          </a:p>
        </p:txBody>
      </p:sp>
      <p:graphicFrame>
        <p:nvGraphicFramePr>
          <p:cNvPr id="512" name="Google Shape;512;p9"/>
          <p:cNvGraphicFramePr/>
          <p:nvPr/>
        </p:nvGraphicFramePr>
        <p:xfrm>
          <a:off x="4362450" y="3232150"/>
          <a:ext cx="419100" cy="393700"/>
        </p:xfrm>
        <a:graphic>
          <a:graphicData uri="http://schemas.openxmlformats.org/presentationml/2006/ole">
            <mc:AlternateContent>
              <mc:Choice Requires="v">
                <p:oleObj r:id="rId4" imgH="393700" imgW="419100" progId="" spid="_x0000_s1">
                  <p:embed/>
                </p:oleObj>
              </mc:Choice>
              <mc:Fallback>
                <p:oleObj r:id="rId5" imgH="393700" imgW="419100" progId="">
                  <p:embed/>
                  <p:pic>
                    <p:nvPicPr>
                      <p:cNvPr id="512" name="Google Shape;512;p9"/>
                      <p:cNvPicPr preferRelativeResize="0"/>
                      <p:nvPr/>
                    </p:nvPicPr>
                    <p:blipFill rotWithShape="1">
                      <a:blip r:embed="rId6">
                        <a:alphaModFix/>
                      </a:blip>
                      <a:srcRect b="0" l="0" r="0" t="0"/>
                      <a:stretch/>
                    </p:blipFill>
                    <p:spPr>
                      <a:xfrm>
                        <a:off x="4362450" y="3232150"/>
                        <a:ext cx="419100" cy="393700"/>
                      </a:xfrm>
                      <a:prstGeom prst="rect">
                        <a:avLst/>
                      </a:prstGeom>
                      <a:noFill/>
                      <a:ln>
                        <a:noFill/>
                      </a:ln>
                    </p:spPr>
                  </p:pic>
                </p:oleObj>
              </mc:Fallback>
            </mc:AlternateContent>
          </a:graphicData>
        </a:graphic>
      </p:graphicFrame>
      <p:graphicFrame>
        <p:nvGraphicFramePr>
          <p:cNvPr id="513" name="Google Shape;513;p9"/>
          <p:cNvGraphicFramePr/>
          <p:nvPr/>
        </p:nvGraphicFramePr>
        <p:xfrm>
          <a:off x="4137025" y="5000625"/>
          <a:ext cx="1292225" cy="1214438"/>
        </p:xfrm>
        <a:graphic>
          <a:graphicData uri="http://schemas.openxmlformats.org/presentationml/2006/ole">
            <mc:AlternateContent>
              <mc:Choice Requires="v">
                <p:oleObj r:id="rId7" imgH="1214438" imgW="1292225" progId="" spid="_x0000_s2">
                  <p:embed/>
                </p:oleObj>
              </mc:Choice>
              <mc:Fallback>
                <p:oleObj r:id="rId8" imgH="1214438" imgW="1292225" progId="">
                  <p:embed/>
                  <p:pic>
                    <p:nvPicPr>
                      <p:cNvPr id="513" name="Google Shape;513;p9"/>
                      <p:cNvPicPr preferRelativeResize="0"/>
                      <p:nvPr/>
                    </p:nvPicPr>
                    <p:blipFill rotWithShape="1">
                      <a:blip r:embed="rId6">
                        <a:alphaModFix/>
                      </a:blip>
                      <a:srcRect b="0" l="0" r="0" t="0"/>
                      <a:stretch/>
                    </p:blipFill>
                    <p:spPr>
                      <a:xfrm>
                        <a:off x="4137025" y="5000625"/>
                        <a:ext cx="1292225" cy="1214438"/>
                      </a:xfrm>
                      <a:prstGeom prst="rect">
                        <a:avLst/>
                      </a:prstGeom>
                      <a:noFill/>
                      <a:ln>
                        <a:noFill/>
                      </a:ln>
                    </p:spPr>
                  </p:pic>
                </p:oleObj>
              </mc:Fallback>
            </mc:AlternateContent>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2007-11-08T21:57:22Z</dcterms:created>
  <dc:creator>Ivo</dc:creator>
</cp:coreProperties>
</file>