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1</a:t>
            </a:r>
            <a:br>
              <a:rPr lang="en-US" sz="4000" dirty="0"/>
            </a:br>
            <a:r>
              <a:rPr lang="en-US" sz="400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/>
              <a:t>Tony Erazo</a:t>
            </a:r>
          </a:p>
          <a:p>
            <a:pPr algn="l"/>
            <a:r>
              <a:rPr lang="en-US" sz="2300" dirty="0" err="1"/>
              <a:t>Github</a:t>
            </a:r>
            <a:r>
              <a:rPr lang="en-US" sz="2300" dirty="0"/>
              <a:t>: https://github.com/TonyErazo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Project Requirements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lvl="0">
              <a:buFontTx/>
              <a:buChar char="-"/>
            </a:pPr>
            <a:r>
              <a:rPr lang="en-US" sz="2400" dirty="0"/>
              <a:t>A command line interface python application that interacts with a </a:t>
            </a:r>
            <a:r>
              <a:rPr lang="en-US" sz="2400" dirty="0" err="1"/>
              <a:t>databaseusing</a:t>
            </a:r>
            <a:r>
              <a:rPr lang="en-US" sz="2400" dirty="0"/>
              <a:t> CRUD (Create Read Update Delete)</a:t>
            </a:r>
          </a:p>
          <a:p>
            <a:pPr lvl="0">
              <a:buFontTx/>
              <a:buChar char="-"/>
            </a:pPr>
            <a:r>
              <a:rPr lang="en-US" sz="2400" dirty="0"/>
              <a:t>Application logging that’s saved into a file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6429-4597-7968-1E51-73E39CA2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P1 - </a:t>
            </a:r>
            <a:r>
              <a:rPr lang="en-US" dirty="0" err="1"/>
              <a:t>QCommerce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6D38-15DC-8D5C-3A5E-653C3BF0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commerce store that stores items that are listed on the store</a:t>
            </a:r>
          </a:p>
          <a:p>
            <a:r>
              <a:rPr lang="en-US" dirty="0"/>
              <a:t>- Saves customer carts while browsing through items and allows them to complete a purchase</a:t>
            </a:r>
          </a:p>
          <a:p>
            <a:r>
              <a:rPr lang="en-US" dirty="0"/>
              <a:t>- Seller Account that can modify inventory, add new items or delete items from the store</a:t>
            </a:r>
          </a:p>
          <a:p>
            <a:r>
              <a:rPr lang="en-US" dirty="0"/>
              <a:t>- Administrator account that can ban, lock, create or delete accounts within the platform</a:t>
            </a:r>
          </a:p>
        </p:txBody>
      </p:sp>
    </p:spTree>
    <p:extLst>
      <p:ext uri="{BB962C8B-B14F-4D97-AF65-F5344CB8AC3E}">
        <p14:creationId xmlns:p14="http://schemas.microsoft.com/office/powerpoint/2010/main" val="173492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1A3-2AD1-2E04-26E0-51F05B06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8383-0B08-7425-71B9-81F54429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998" y="2318600"/>
            <a:ext cx="2093356" cy="3714749"/>
          </a:xfrm>
        </p:spPr>
        <p:txBody>
          <a:bodyPr/>
          <a:lstStyle/>
          <a:p>
            <a:r>
              <a:rPr lang="en-US" dirty="0"/>
              <a:t>Python 3</a:t>
            </a:r>
          </a:p>
          <a:p>
            <a:endParaRPr lang="en-US" dirty="0"/>
          </a:p>
          <a:p>
            <a:r>
              <a:rPr lang="en-US" dirty="0"/>
              <a:t>MySQL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11AD690-091C-EAF6-ADD6-41B3A636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672" y="1512215"/>
            <a:ext cx="1612769" cy="161276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3FB004E-3755-3573-19E0-558EB24B9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7849" y="2438793"/>
            <a:ext cx="1980414" cy="19804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D8D99D3-40AC-0891-636F-789FFF8198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3213" y="4175974"/>
            <a:ext cx="909686" cy="9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5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{BC1938B5-E9FE-4A60-B78B-EABD60F9BE9F}tf55705232_win32</Template>
  <TotalTime>9</TotalTime>
  <Words>114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Project 1 Presentation</vt:lpstr>
      <vt:lpstr>Project Requirements </vt:lpstr>
      <vt:lpstr>P1 - QCommerce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erazo</dc:creator>
  <cp:lastModifiedBy>Tony erazo</cp:lastModifiedBy>
  <cp:revision>1</cp:revision>
  <dcterms:created xsi:type="dcterms:W3CDTF">2024-07-29T14:06:06Z</dcterms:created>
  <dcterms:modified xsi:type="dcterms:W3CDTF">2024-07-30T15:34:55Z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