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embeddedFontLst>
    <p:embeddedFont>
      <p:font typeface="Merriweather" charset="-52"/>
      <p:regular r:id="rId11"/>
      <p:bold r:id="rId12"/>
      <p:italic r:id="rId13"/>
      <p:boldItalic r:id="rId14"/>
    </p:embeddedFont>
    <p:embeddedFont>
      <p:font typeface="Calibri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54" y="-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44188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84e464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5684e464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7c1d27c8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57c1d27c8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8424a7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568424a7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8424a7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568424a7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8424a7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568424a7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8424a7a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568424a7a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8424a7a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568424a7a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354869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745250" y="3174800"/>
            <a:ext cx="4255500" cy="29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 err="1">
                <a:latin typeface="Calibri"/>
                <a:ea typeface="Calibri"/>
                <a:cs typeface="Calibri"/>
                <a:sym typeface="Calibri"/>
              </a:rPr>
              <a:t>Выполнили:Баринов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 Антон, Ефремов Юрий, Берников Никита, Сергеев 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Егор</a:t>
            </a:r>
            <a:endParaRPr sz="2400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МАОУ №50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№32,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№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23,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№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Руководитель: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latin typeface="Calibri"/>
                <a:ea typeface="Calibri"/>
                <a:cs typeface="Calibri"/>
                <a:sym typeface="Calibri"/>
              </a:rPr>
              <a:t>Байгашов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 Алексей Сергеевич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БФУ им. И. Канта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 smtClean="0">
                <a:solidFill>
                  <a:schemeClr val="lt1"/>
                </a:solidFill>
              </a:rPr>
              <a:t>Рычаг силы</a:t>
            </a:r>
            <a:endParaRPr sz="6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AutoShape 4" descr="https://gamepedia.cursecdn.com/minecraft_ru_gamepedia/7/78/%D0%A0%D1%8B%D1%87%D0%B0%D0%B3.gif?version=a63acc4514dbcbf45e4747e0c4f8db9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C:\Users\student.STUDENTS.000\Desktop\Рычаг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68" y="2130878"/>
            <a:ext cx="2302329" cy="230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Введение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84150" y="1547850"/>
            <a:ext cx="8406000" cy="199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Тезисное перечисление целей и задач, а также практической значимости и актуальности решаемой задачи: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Поднятие земли возможно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Рычаг может уравновешивать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 а может и нет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>
              <a:buSzPts val="2400"/>
              <a:buFont typeface="Calibri"/>
              <a:buChar char="●"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Результат зависит от выбора параметров.</a:t>
            </a:r>
            <a:endParaRPr lang="ru-RU"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5" y="3538847"/>
            <a:ext cx="8839200" cy="198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63750" y="1207025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Постановка дифференциальной задачи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71150" y="1480075"/>
            <a:ext cx="8609100" cy="12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363425" y="3893100"/>
            <a:ext cx="83721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Где 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f – 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сила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d - 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плечо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363425" y="2945079"/>
            <a:ext cx="2356024" cy="6955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Начальные условия и численное решение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4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282450" y="1599575"/>
            <a:ext cx="8473500" cy="41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Формулы и значения параметров, описывающие начальные условия, и пояснения к ним, аналогично предыдущему слайду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Результаты моделирования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5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338950" y="1525250"/>
            <a:ext cx="8473500" cy="4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График, распределение, картинка, таблица или любое другое наглядное изображение результатов. Если результатов несколько – можно сделать несколько таких слайдов, по одному на каждый результат, или совместить их на одном графике/распределении. Не забудьте подписать оси графика, при необходимости описать обозначения (цвета линий на графике или областей на распределении).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Заключение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6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38950" y="1570450"/>
            <a:ext cx="8451000" cy="42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Тезисное изложение основных результатов исследования: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Опять можно использовать списки.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Кратко, в нескольких словах, обозначьте ключевые выводы исследования.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Можно описать его практическую значимость, если это было заявлено во введении.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Также уместно сказать пару слов о дальнейших перспективах проекта.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1148250" y="4481325"/>
            <a:ext cx="6985800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alibri"/>
              <a:buNone/>
            </a:pP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СПАСИБО ЗА </a:t>
            </a:r>
            <a:r>
              <a:rPr lang="ru-RU" sz="3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В</a:t>
            </a: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НИМАНИЕ!</a:t>
            </a:r>
            <a:endParaRPr sz="3600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213024" y="6297825"/>
            <a:ext cx="5634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3236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400">
                <a:solidFill>
                  <a:srgbClr val="32363A"/>
                </a:solidFill>
              </a:rPr>
              <a:t>9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218</Words>
  <Application>Microsoft Office PowerPoint</Application>
  <PresentationFormat>Экран (4:3)</PresentationFormat>
  <Paragraphs>32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Merriweather</vt:lpstr>
      <vt:lpstr>Calibri</vt:lpstr>
      <vt:lpstr>Тема1</vt:lpstr>
      <vt:lpstr>Презентация PowerPoint</vt:lpstr>
      <vt:lpstr>Рычаг силы</vt:lpstr>
      <vt:lpstr>Введение</vt:lpstr>
      <vt:lpstr>Постановка дифференциальной задачи</vt:lpstr>
      <vt:lpstr>Начальные условия и численное решение</vt:lpstr>
      <vt:lpstr>Результаты моделирования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Студент</cp:lastModifiedBy>
  <cp:revision>3</cp:revision>
  <dcterms:modified xsi:type="dcterms:W3CDTF">2019-12-03T15:47:24Z</dcterms:modified>
</cp:coreProperties>
</file>