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Merriweather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940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16512b3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816512b3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8424a7a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68424a7a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ds02.infourok.ru/uploads/ex/073c/0007cf6b-d4dbb755/10/hello_html_m28353cdb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СОШ №…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</a:rPr>
              <a:t>Кривая армагеддона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://m-files.cdnvideo.ru/lpfile/e/7/2/e7233223ca8d2a8ca23adfc6ec7fe2db/-/scale/x2/-/crop/0x0x1000x539/-/resize/931/-/quality/100/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2821668"/>
            <a:ext cx="4580314" cy="246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ая прямоугольная выноска 1"/>
          <p:cNvSpPr/>
          <p:nvPr/>
        </p:nvSpPr>
        <p:spPr>
          <a:xfrm>
            <a:off x="171450" y="1960336"/>
            <a:ext cx="1379764" cy="857250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Сфоткай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типо</a:t>
            </a:r>
            <a:r>
              <a:rPr lang="ru-RU" dirty="0" smtClean="0">
                <a:solidFill>
                  <a:schemeClr val="tx1"/>
                </a:solidFill>
              </a:rPr>
              <a:t> я поднял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ds02.infourok.ru/uploads/ex/073c/0007cf6b-d4dbb755/10/hello_html_m28353cdb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680625" y="1530775"/>
            <a:ext cx="42084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Это глупо и не возможно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Жизнь может закончиться, а может и нет!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Результат зависит от выбора параметров.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99200" y="4237588"/>
            <a:ext cx="8745600" cy="1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Перевернуть планету!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Смоделировать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закон изменения температуры.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71875" y="1531300"/>
            <a:ext cx="81813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Дифференциальное уравнение описывает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отношение силы которую нужно приложить к длине плеча рычага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https://ds02.infourok.ru/uploads/ex/073c/0007cf6b-d4dbb755/10/hello_html_m28353cdb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ds02.infourok.ru/uploads/ex/073c/0007cf6b-d4dbb755/10/hello_html_m28353cdb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ds02.infourok.ru/uploads/ex/073c/0007cf6b-d4dbb755/10/hello_html_m28353cdb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ds02.infourok.ru/uploads/ex/073c/0007cf6b-d4dbb755/10/hello_html_m28353cdb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https://5terka.com/images/fiz7resh/fiz7resh-2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https://5terka.com/images/fiz7resh/fiz7resh-206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https://5terka.com/images/fiz7resh/fiz7resh-206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46900" y="1421925"/>
            <a:ext cx="8170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46900" y="3281688"/>
            <a:ext cx="77463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3952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7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52300" y="1714375"/>
            <a:ext cx="8039400" cy="4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</Words>
  <Application>Microsoft Office PowerPoint</Application>
  <PresentationFormat>Экран (4:3)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Merriweather</vt:lpstr>
      <vt:lpstr>Тема1</vt:lpstr>
      <vt:lpstr>Презентация PowerPoint</vt:lpstr>
      <vt:lpstr>Кривая армагеддона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Студент</cp:lastModifiedBy>
  <cp:revision>2</cp:revision>
  <dcterms:modified xsi:type="dcterms:W3CDTF">2019-11-28T15:34:55Z</dcterms:modified>
</cp:coreProperties>
</file>