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0704" autoAdjust="0"/>
  </p:normalViewPr>
  <p:slideViewPr>
    <p:cSldViewPr snapToGrid="0">
      <p:cViewPr varScale="1">
        <p:scale>
          <a:sx n="98" d="100"/>
          <a:sy n="98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illow_Appartment_Data\Combined_Zillow_Apartment_03.22.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illow_Appartment_Data\Combined_Zillow_Apartment_03.22.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illow_Appartment_Data\Combined_Zillow_Apartment_03.22.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Zillow_Appartment_Data\Combined_Zillow_Apartment_03.22.202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[Combined_Zillow_Apartment_03.22.2023.xlsx]Histogram!PivotTable1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Histogram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Histogram!$B$3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Histogram!$A$4:$A$21</c:f>
              <c:strCache>
                <c:ptCount val="17"/>
                <c:pt idx="0">
                  <c:v>1000-1999</c:v>
                </c:pt>
                <c:pt idx="1">
                  <c:v>2000-2999</c:v>
                </c:pt>
                <c:pt idx="2">
                  <c:v>3000-3999</c:v>
                </c:pt>
                <c:pt idx="3">
                  <c:v>4000-4999</c:v>
                </c:pt>
                <c:pt idx="4">
                  <c:v>5000-5999</c:v>
                </c:pt>
                <c:pt idx="5">
                  <c:v>6000-6999</c:v>
                </c:pt>
                <c:pt idx="6">
                  <c:v>7000-7999</c:v>
                </c:pt>
                <c:pt idx="7">
                  <c:v>8000-8999</c:v>
                </c:pt>
                <c:pt idx="8">
                  <c:v>9000-9999</c:v>
                </c:pt>
                <c:pt idx="9">
                  <c:v>10000-10999</c:v>
                </c:pt>
                <c:pt idx="10">
                  <c:v>12000-12999</c:v>
                </c:pt>
                <c:pt idx="11">
                  <c:v>13000-13999</c:v>
                </c:pt>
                <c:pt idx="12">
                  <c:v>14000-14999</c:v>
                </c:pt>
                <c:pt idx="13">
                  <c:v>15000-15999</c:v>
                </c:pt>
                <c:pt idx="14">
                  <c:v>18000-18999</c:v>
                </c:pt>
                <c:pt idx="15">
                  <c:v>20000-20999</c:v>
                </c:pt>
                <c:pt idx="16">
                  <c:v>24000-25000</c:v>
                </c:pt>
              </c:strCache>
            </c:strRef>
          </c:cat>
          <c:val>
            <c:numRef>
              <c:f>Histogram!$B$4:$B$21</c:f>
              <c:numCache>
                <c:formatCode>General</c:formatCode>
                <c:ptCount val="17"/>
                <c:pt idx="0">
                  <c:v>125</c:v>
                </c:pt>
                <c:pt idx="1">
                  <c:v>599</c:v>
                </c:pt>
                <c:pt idx="2">
                  <c:v>221</c:v>
                </c:pt>
                <c:pt idx="3">
                  <c:v>85</c:v>
                </c:pt>
                <c:pt idx="4">
                  <c:v>34</c:v>
                </c:pt>
                <c:pt idx="5">
                  <c:v>30</c:v>
                </c:pt>
                <c:pt idx="6">
                  <c:v>10</c:v>
                </c:pt>
                <c:pt idx="7">
                  <c:v>6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2-4C35-8E2D-3A77139FEF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-27"/>
        <c:axId val="938386984"/>
        <c:axId val="938387344"/>
      </c:barChart>
      <c:catAx>
        <c:axId val="93838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Rental</a:t>
                </a:r>
                <a:r>
                  <a:rPr lang="en-US" b="1" baseline="0"/>
                  <a:t> Price (USD) binned by 1000's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387344"/>
        <c:crosses val="autoZero"/>
        <c:auto val="1"/>
        <c:lblAlgn val="ctr"/>
        <c:lblOffset val="100"/>
        <c:noMultiLvlLbl val="0"/>
      </c:catAx>
      <c:valAx>
        <c:axId val="938387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386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Rental Price (USD per month) ~ Sqare Feet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Scatter!$H$1</c:f>
              <c:strCache>
                <c:ptCount val="1"/>
                <c:pt idx="0">
                  <c:v>Rental Price (USD per month)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trendline>
            <c:spPr>
              <a:ln w="19050" cap="rnd" cmpd="sng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571139988269417"/>
                  <c:y val="-6.93690232331058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y = 3.0971x + 366.81</a:t>
                    </a:r>
                    <a:br>
                      <a:rPr lang="en-US" b="1" baseline="0"/>
                    </a:br>
                    <a:r>
                      <a:rPr lang="en-US" b="1" baseline="0"/>
                      <a:t>R² = 0.3642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Scatter!$G$2:$G$640</c:f>
              <c:numCache>
                <c:formatCode>General</c:formatCode>
                <c:ptCount val="639"/>
                <c:pt idx="0">
                  <c:v>3980</c:v>
                </c:pt>
                <c:pt idx="1">
                  <c:v>3287</c:v>
                </c:pt>
                <c:pt idx="2">
                  <c:v>2766</c:v>
                </c:pt>
                <c:pt idx="3">
                  <c:v>2582</c:v>
                </c:pt>
                <c:pt idx="4">
                  <c:v>2500</c:v>
                </c:pt>
                <c:pt idx="5">
                  <c:v>2400</c:v>
                </c:pt>
                <c:pt idx="6">
                  <c:v>2389</c:v>
                </c:pt>
                <c:pt idx="7">
                  <c:v>2315</c:v>
                </c:pt>
                <c:pt idx="8">
                  <c:v>2300</c:v>
                </c:pt>
                <c:pt idx="9">
                  <c:v>2250</c:v>
                </c:pt>
                <c:pt idx="10">
                  <c:v>2200</c:v>
                </c:pt>
                <c:pt idx="11">
                  <c:v>2175</c:v>
                </c:pt>
                <c:pt idx="12">
                  <c:v>2122</c:v>
                </c:pt>
                <c:pt idx="13">
                  <c:v>2114</c:v>
                </c:pt>
                <c:pt idx="14">
                  <c:v>2073</c:v>
                </c:pt>
                <c:pt idx="15">
                  <c:v>2050</c:v>
                </c:pt>
                <c:pt idx="16">
                  <c:v>2026</c:v>
                </c:pt>
                <c:pt idx="17">
                  <c:v>2019</c:v>
                </c:pt>
                <c:pt idx="18">
                  <c:v>2000</c:v>
                </c:pt>
                <c:pt idx="19">
                  <c:v>1983</c:v>
                </c:pt>
                <c:pt idx="20">
                  <c:v>1981</c:v>
                </c:pt>
                <c:pt idx="21">
                  <c:v>1968</c:v>
                </c:pt>
                <c:pt idx="22">
                  <c:v>1963</c:v>
                </c:pt>
                <c:pt idx="23">
                  <c:v>1950</c:v>
                </c:pt>
                <c:pt idx="24">
                  <c:v>1938</c:v>
                </c:pt>
                <c:pt idx="25">
                  <c:v>1932</c:v>
                </c:pt>
                <c:pt idx="26">
                  <c:v>1913</c:v>
                </c:pt>
                <c:pt idx="27">
                  <c:v>1908</c:v>
                </c:pt>
                <c:pt idx="28">
                  <c:v>1900</c:v>
                </c:pt>
                <c:pt idx="29">
                  <c:v>1900</c:v>
                </c:pt>
                <c:pt idx="30">
                  <c:v>1888</c:v>
                </c:pt>
                <c:pt idx="31">
                  <c:v>1883</c:v>
                </c:pt>
                <c:pt idx="32">
                  <c:v>1878</c:v>
                </c:pt>
                <c:pt idx="33">
                  <c:v>1865</c:v>
                </c:pt>
                <c:pt idx="34">
                  <c:v>1849</c:v>
                </c:pt>
                <c:pt idx="35">
                  <c:v>1847</c:v>
                </c:pt>
                <c:pt idx="36">
                  <c:v>1825</c:v>
                </c:pt>
                <c:pt idx="37">
                  <c:v>1825</c:v>
                </c:pt>
                <c:pt idx="38">
                  <c:v>1825</c:v>
                </c:pt>
                <c:pt idx="39">
                  <c:v>1817</c:v>
                </c:pt>
                <c:pt idx="40">
                  <c:v>1814</c:v>
                </c:pt>
                <c:pt idx="41">
                  <c:v>1813</c:v>
                </c:pt>
                <c:pt idx="42">
                  <c:v>1800</c:v>
                </c:pt>
                <c:pt idx="43">
                  <c:v>1800</c:v>
                </c:pt>
                <c:pt idx="44">
                  <c:v>1779</c:v>
                </c:pt>
                <c:pt idx="45">
                  <c:v>1742</c:v>
                </c:pt>
                <c:pt idx="46">
                  <c:v>1737</c:v>
                </c:pt>
                <c:pt idx="47">
                  <c:v>1736</c:v>
                </c:pt>
                <c:pt idx="48">
                  <c:v>1713</c:v>
                </c:pt>
                <c:pt idx="49">
                  <c:v>1700</c:v>
                </c:pt>
                <c:pt idx="50">
                  <c:v>1700</c:v>
                </c:pt>
                <c:pt idx="51">
                  <c:v>1695</c:v>
                </c:pt>
                <c:pt idx="52">
                  <c:v>1684</c:v>
                </c:pt>
                <c:pt idx="53">
                  <c:v>1675</c:v>
                </c:pt>
                <c:pt idx="54">
                  <c:v>1671</c:v>
                </c:pt>
                <c:pt idx="55">
                  <c:v>1668</c:v>
                </c:pt>
                <c:pt idx="56">
                  <c:v>1650</c:v>
                </c:pt>
                <c:pt idx="57">
                  <c:v>1638</c:v>
                </c:pt>
                <c:pt idx="58">
                  <c:v>1631</c:v>
                </c:pt>
                <c:pt idx="59">
                  <c:v>1627</c:v>
                </c:pt>
                <c:pt idx="60">
                  <c:v>1617</c:v>
                </c:pt>
                <c:pt idx="61">
                  <c:v>1611</c:v>
                </c:pt>
                <c:pt idx="62">
                  <c:v>1600</c:v>
                </c:pt>
                <c:pt idx="63">
                  <c:v>1600</c:v>
                </c:pt>
                <c:pt idx="64">
                  <c:v>1600</c:v>
                </c:pt>
                <c:pt idx="65">
                  <c:v>1600</c:v>
                </c:pt>
                <c:pt idx="66">
                  <c:v>1595</c:v>
                </c:pt>
                <c:pt idx="67">
                  <c:v>1581</c:v>
                </c:pt>
                <c:pt idx="68">
                  <c:v>1572</c:v>
                </c:pt>
                <c:pt idx="69">
                  <c:v>1560</c:v>
                </c:pt>
                <c:pt idx="70">
                  <c:v>1560</c:v>
                </c:pt>
                <c:pt idx="71">
                  <c:v>1547</c:v>
                </c:pt>
                <c:pt idx="72">
                  <c:v>1544</c:v>
                </c:pt>
                <c:pt idx="73">
                  <c:v>1535</c:v>
                </c:pt>
                <c:pt idx="74">
                  <c:v>1533</c:v>
                </c:pt>
                <c:pt idx="75">
                  <c:v>1523</c:v>
                </c:pt>
                <c:pt idx="76">
                  <c:v>1521</c:v>
                </c:pt>
                <c:pt idx="77">
                  <c:v>1516</c:v>
                </c:pt>
                <c:pt idx="78">
                  <c:v>1513</c:v>
                </c:pt>
                <c:pt idx="79">
                  <c:v>1512</c:v>
                </c:pt>
                <c:pt idx="80">
                  <c:v>1507</c:v>
                </c:pt>
                <c:pt idx="81">
                  <c:v>1500</c:v>
                </c:pt>
                <c:pt idx="82">
                  <c:v>1492</c:v>
                </c:pt>
                <c:pt idx="83">
                  <c:v>1482</c:v>
                </c:pt>
                <c:pt idx="84">
                  <c:v>1468</c:v>
                </c:pt>
                <c:pt idx="85">
                  <c:v>1463</c:v>
                </c:pt>
                <c:pt idx="86">
                  <c:v>1450</c:v>
                </c:pt>
                <c:pt idx="87">
                  <c:v>1439</c:v>
                </c:pt>
                <c:pt idx="88">
                  <c:v>1425</c:v>
                </c:pt>
                <c:pt idx="89">
                  <c:v>1424</c:v>
                </c:pt>
                <c:pt idx="90">
                  <c:v>1419</c:v>
                </c:pt>
                <c:pt idx="91">
                  <c:v>1416</c:v>
                </c:pt>
                <c:pt idx="92">
                  <c:v>1412</c:v>
                </c:pt>
                <c:pt idx="93">
                  <c:v>1400</c:v>
                </c:pt>
                <c:pt idx="94">
                  <c:v>1400</c:v>
                </c:pt>
                <c:pt idx="95">
                  <c:v>1400</c:v>
                </c:pt>
                <c:pt idx="96">
                  <c:v>1400</c:v>
                </c:pt>
                <c:pt idx="97">
                  <c:v>1400</c:v>
                </c:pt>
                <c:pt idx="98">
                  <c:v>1390</c:v>
                </c:pt>
                <c:pt idx="99">
                  <c:v>1388</c:v>
                </c:pt>
                <c:pt idx="100">
                  <c:v>1388</c:v>
                </c:pt>
                <c:pt idx="101">
                  <c:v>1386</c:v>
                </c:pt>
                <c:pt idx="102">
                  <c:v>1376</c:v>
                </c:pt>
                <c:pt idx="103">
                  <c:v>1375</c:v>
                </c:pt>
                <c:pt idx="104">
                  <c:v>1375</c:v>
                </c:pt>
                <c:pt idx="105">
                  <c:v>1357</c:v>
                </c:pt>
                <c:pt idx="106">
                  <c:v>1355</c:v>
                </c:pt>
                <c:pt idx="107">
                  <c:v>1351</c:v>
                </c:pt>
                <c:pt idx="108">
                  <c:v>1350</c:v>
                </c:pt>
                <c:pt idx="109">
                  <c:v>1350</c:v>
                </c:pt>
                <c:pt idx="110">
                  <c:v>1346</c:v>
                </c:pt>
                <c:pt idx="111">
                  <c:v>1346</c:v>
                </c:pt>
                <c:pt idx="112">
                  <c:v>1345</c:v>
                </c:pt>
                <c:pt idx="113">
                  <c:v>1342</c:v>
                </c:pt>
                <c:pt idx="114">
                  <c:v>1336</c:v>
                </c:pt>
                <c:pt idx="115">
                  <c:v>1332</c:v>
                </c:pt>
                <c:pt idx="116">
                  <c:v>1330</c:v>
                </c:pt>
                <c:pt idx="117">
                  <c:v>1325</c:v>
                </c:pt>
                <c:pt idx="118">
                  <c:v>1311</c:v>
                </c:pt>
                <c:pt idx="119">
                  <c:v>1305</c:v>
                </c:pt>
                <c:pt idx="120">
                  <c:v>1305</c:v>
                </c:pt>
                <c:pt idx="121">
                  <c:v>1304</c:v>
                </c:pt>
                <c:pt idx="122">
                  <c:v>1300</c:v>
                </c:pt>
                <c:pt idx="123">
                  <c:v>1300</c:v>
                </c:pt>
                <c:pt idx="124">
                  <c:v>1300</c:v>
                </c:pt>
                <c:pt idx="125">
                  <c:v>1300</c:v>
                </c:pt>
                <c:pt idx="126">
                  <c:v>1300</c:v>
                </c:pt>
                <c:pt idx="127">
                  <c:v>1300</c:v>
                </c:pt>
                <c:pt idx="128">
                  <c:v>1295</c:v>
                </c:pt>
                <c:pt idx="129">
                  <c:v>1292</c:v>
                </c:pt>
                <c:pt idx="130">
                  <c:v>1285</c:v>
                </c:pt>
                <c:pt idx="131">
                  <c:v>1284</c:v>
                </c:pt>
                <c:pt idx="132">
                  <c:v>1280</c:v>
                </c:pt>
                <c:pt idx="133">
                  <c:v>1275</c:v>
                </c:pt>
                <c:pt idx="134">
                  <c:v>1267</c:v>
                </c:pt>
                <c:pt idx="135">
                  <c:v>1266</c:v>
                </c:pt>
                <c:pt idx="136">
                  <c:v>1264</c:v>
                </c:pt>
                <c:pt idx="137">
                  <c:v>1262</c:v>
                </c:pt>
                <c:pt idx="138">
                  <c:v>1260</c:v>
                </c:pt>
                <c:pt idx="139">
                  <c:v>1255</c:v>
                </c:pt>
                <c:pt idx="140">
                  <c:v>1252</c:v>
                </c:pt>
                <c:pt idx="141">
                  <c:v>1251</c:v>
                </c:pt>
                <c:pt idx="142">
                  <c:v>1250</c:v>
                </c:pt>
                <c:pt idx="143">
                  <c:v>1250</c:v>
                </c:pt>
                <c:pt idx="144">
                  <c:v>1250</c:v>
                </c:pt>
                <c:pt idx="145">
                  <c:v>1250</c:v>
                </c:pt>
                <c:pt idx="146">
                  <c:v>1250</c:v>
                </c:pt>
                <c:pt idx="147">
                  <c:v>1250</c:v>
                </c:pt>
                <c:pt idx="148">
                  <c:v>1246</c:v>
                </c:pt>
                <c:pt idx="149">
                  <c:v>1240</c:v>
                </c:pt>
                <c:pt idx="150">
                  <c:v>1232</c:v>
                </c:pt>
                <c:pt idx="151">
                  <c:v>1225</c:v>
                </c:pt>
                <c:pt idx="152">
                  <c:v>1220</c:v>
                </c:pt>
                <c:pt idx="153">
                  <c:v>1220</c:v>
                </c:pt>
                <c:pt idx="154">
                  <c:v>1217</c:v>
                </c:pt>
                <c:pt idx="155">
                  <c:v>1215</c:v>
                </c:pt>
                <c:pt idx="156">
                  <c:v>1213</c:v>
                </c:pt>
                <c:pt idx="157">
                  <c:v>1209</c:v>
                </c:pt>
                <c:pt idx="158">
                  <c:v>1209</c:v>
                </c:pt>
                <c:pt idx="159">
                  <c:v>1204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1197</c:v>
                </c:pt>
                <c:pt idx="175">
                  <c:v>1195</c:v>
                </c:pt>
                <c:pt idx="176">
                  <c:v>1183</c:v>
                </c:pt>
                <c:pt idx="177">
                  <c:v>1183</c:v>
                </c:pt>
                <c:pt idx="178">
                  <c:v>1180</c:v>
                </c:pt>
                <c:pt idx="179">
                  <c:v>1178</c:v>
                </c:pt>
                <c:pt idx="180">
                  <c:v>1155</c:v>
                </c:pt>
                <c:pt idx="181">
                  <c:v>1150</c:v>
                </c:pt>
                <c:pt idx="182">
                  <c:v>1150</c:v>
                </c:pt>
                <c:pt idx="183">
                  <c:v>1150</c:v>
                </c:pt>
                <c:pt idx="184">
                  <c:v>1150</c:v>
                </c:pt>
                <c:pt idx="185">
                  <c:v>1150</c:v>
                </c:pt>
                <c:pt idx="186">
                  <c:v>1150</c:v>
                </c:pt>
                <c:pt idx="187">
                  <c:v>1150</c:v>
                </c:pt>
                <c:pt idx="188">
                  <c:v>1149</c:v>
                </c:pt>
                <c:pt idx="189">
                  <c:v>1146</c:v>
                </c:pt>
                <c:pt idx="190">
                  <c:v>1145</c:v>
                </c:pt>
                <c:pt idx="191">
                  <c:v>1144</c:v>
                </c:pt>
                <c:pt idx="192">
                  <c:v>1142</c:v>
                </c:pt>
                <c:pt idx="193">
                  <c:v>1141</c:v>
                </c:pt>
                <c:pt idx="194">
                  <c:v>1136</c:v>
                </c:pt>
                <c:pt idx="195">
                  <c:v>1134</c:v>
                </c:pt>
                <c:pt idx="196">
                  <c:v>1133</c:v>
                </c:pt>
                <c:pt idx="197">
                  <c:v>1132</c:v>
                </c:pt>
                <c:pt idx="198">
                  <c:v>1132</c:v>
                </c:pt>
                <c:pt idx="199">
                  <c:v>1130</c:v>
                </c:pt>
                <c:pt idx="200">
                  <c:v>1130</c:v>
                </c:pt>
                <c:pt idx="201">
                  <c:v>1128</c:v>
                </c:pt>
                <c:pt idx="202">
                  <c:v>1124</c:v>
                </c:pt>
                <c:pt idx="203">
                  <c:v>1122</c:v>
                </c:pt>
                <c:pt idx="204">
                  <c:v>1120</c:v>
                </c:pt>
                <c:pt idx="205">
                  <c:v>1118</c:v>
                </c:pt>
                <c:pt idx="206">
                  <c:v>1115</c:v>
                </c:pt>
                <c:pt idx="207">
                  <c:v>1115</c:v>
                </c:pt>
                <c:pt idx="208">
                  <c:v>1112</c:v>
                </c:pt>
                <c:pt idx="209">
                  <c:v>1106</c:v>
                </c:pt>
                <c:pt idx="210">
                  <c:v>1105</c:v>
                </c:pt>
                <c:pt idx="211">
                  <c:v>1101</c:v>
                </c:pt>
                <c:pt idx="212">
                  <c:v>1101</c:v>
                </c:pt>
                <c:pt idx="213">
                  <c:v>1100</c:v>
                </c:pt>
                <c:pt idx="214">
                  <c:v>1100</c:v>
                </c:pt>
                <c:pt idx="215">
                  <c:v>1100</c:v>
                </c:pt>
                <c:pt idx="216">
                  <c:v>1100</c:v>
                </c:pt>
                <c:pt idx="217">
                  <c:v>1100</c:v>
                </c:pt>
                <c:pt idx="218">
                  <c:v>1100</c:v>
                </c:pt>
                <c:pt idx="219">
                  <c:v>1100</c:v>
                </c:pt>
                <c:pt idx="220">
                  <c:v>1100</c:v>
                </c:pt>
                <c:pt idx="221">
                  <c:v>1100</c:v>
                </c:pt>
                <c:pt idx="222">
                  <c:v>1100</c:v>
                </c:pt>
                <c:pt idx="223">
                  <c:v>1100</c:v>
                </c:pt>
                <c:pt idx="224">
                  <c:v>1100</c:v>
                </c:pt>
                <c:pt idx="225">
                  <c:v>1100</c:v>
                </c:pt>
                <c:pt idx="226">
                  <c:v>1100</c:v>
                </c:pt>
                <c:pt idx="227">
                  <c:v>1089</c:v>
                </c:pt>
                <c:pt idx="228">
                  <c:v>1088</c:v>
                </c:pt>
                <c:pt idx="229">
                  <c:v>1086</c:v>
                </c:pt>
                <c:pt idx="230">
                  <c:v>1081</c:v>
                </c:pt>
                <c:pt idx="231">
                  <c:v>1079</c:v>
                </c:pt>
                <c:pt idx="232">
                  <c:v>1068</c:v>
                </c:pt>
                <c:pt idx="233">
                  <c:v>1065</c:v>
                </c:pt>
                <c:pt idx="234">
                  <c:v>1064</c:v>
                </c:pt>
                <c:pt idx="235">
                  <c:v>1060</c:v>
                </c:pt>
                <c:pt idx="236">
                  <c:v>1060</c:v>
                </c:pt>
                <c:pt idx="237">
                  <c:v>1060</c:v>
                </c:pt>
                <c:pt idx="238">
                  <c:v>1057</c:v>
                </c:pt>
                <c:pt idx="239">
                  <c:v>1055</c:v>
                </c:pt>
                <c:pt idx="240">
                  <c:v>1054</c:v>
                </c:pt>
                <c:pt idx="241">
                  <c:v>1053</c:v>
                </c:pt>
                <c:pt idx="242">
                  <c:v>1050</c:v>
                </c:pt>
                <c:pt idx="243">
                  <c:v>1050</c:v>
                </c:pt>
                <c:pt idx="244">
                  <c:v>1050</c:v>
                </c:pt>
                <c:pt idx="245">
                  <c:v>1050</c:v>
                </c:pt>
                <c:pt idx="246">
                  <c:v>1050</c:v>
                </c:pt>
                <c:pt idx="247">
                  <c:v>1050</c:v>
                </c:pt>
                <c:pt idx="248">
                  <c:v>1050</c:v>
                </c:pt>
                <c:pt idx="249">
                  <c:v>1050</c:v>
                </c:pt>
                <c:pt idx="250">
                  <c:v>1046</c:v>
                </c:pt>
                <c:pt idx="251">
                  <c:v>1045</c:v>
                </c:pt>
                <c:pt idx="252">
                  <c:v>1041</c:v>
                </c:pt>
                <c:pt idx="253">
                  <c:v>1040</c:v>
                </c:pt>
                <c:pt idx="254">
                  <c:v>1040</c:v>
                </c:pt>
                <c:pt idx="255">
                  <c:v>1036</c:v>
                </c:pt>
                <c:pt idx="256">
                  <c:v>1032</c:v>
                </c:pt>
                <c:pt idx="257">
                  <c:v>1030</c:v>
                </c:pt>
                <c:pt idx="258">
                  <c:v>1029</c:v>
                </c:pt>
                <c:pt idx="259">
                  <c:v>1026</c:v>
                </c:pt>
                <c:pt idx="260">
                  <c:v>1022</c:v>
                </c:pt>
                <c:pt idx="261">
                  <c:v>1022</c:v>
                </c:pt>
                <c:pt idx="262">
                  <c:v>1019</c:v>
                </c:pt>
                <c:pt idx="263">
                  <c:v>1008</c:v>
                </c:pt>
                <c:pt idx="264">
                  <c:v>1001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999</c:v>
                </c:pt>
                <c:pt idx="301">
                  <c:v>995</c:v>
                </c:pt>
                <c:pt idx="302">
                  <c:v>993</c:v>
                </c:pt>
                <c:pt idx="303">
                  <c:v>990</c:v>
                </c:pt>
                <c:pt idx="304">
                  <c:v>988</c:v>
                </c:pt>
                <c:pt idx="305">
                  <c:v>986</c:v>
                </c:pt>
                <c:pt idx="306">
                  <c:v>984</c:v>
                </c:pt>
                <c:pt idx="307">
                  <c:v>981</c:v>
                </c:pt>
                <c:pt idx="308">
                  <c:v>980</c:v>
                </c:pt>
                <c:pt idx="309">
                  <c:v>980</c:v>
                </c:pt>
                <c:pt idx="310">
                  <c:v>980</c:v>
                </c:pt>
                <c:pt idx="311">
                  <c:v>980</c:v>
                </c:pt>
                <c:pt idx="312">
                  <c:v>979</c:v>
                </c:pt>
                <c:pt idx="313">
                  <c:v>975</c:v>
                </c:pt>
                <c:pt idx="314">
                  <c:v>970</c:v>
                </c:pt>
                <c:pt idx="315">
                  <c:v>970</c:v>
                </c:pt>
                <c:pt idx="316">
                  <c:v>968</c:v>
                </c:pt>
                <c:pt idx="317">
                  <c:v>965</c:v>
                </c:pt>
                <c:pt idx="318">
                  <c:v>963</c:v>
                </c:pt>
                <c:pt idx="319">
                  <c:v>963</c:v>
                </c:pt>
                <c:pt idx="320">
                  <c:v>961</c:v>
                </c:pt>
                <c:pt idx="321">
                  <c:v>960</c:v>
                </c:pt>
                <c:pt idx="322">
                  <c:v>960</c:v>
                </c:pt>
                <c:pt idx="323">
                  <c:v>957</c:v>
                </c:pt>
                <c:pt idx="324">
                  <c:v>955</c:v>
                </c:pt>
                <c:pt idx="325">
                  <c:v>951</c:v>
                </c:pt>
                <c:pt idx="326">
                  <c:v>950</c:v>
                </c:pt>
                <c:pt idx="327">
                  <c:v>950</c:v>
                </c:pt>
                <c:pt idx="328">
                  <c:v>950</c:v>
                </c:pt>
                <c:pt idx="329">
                  <c:v>950</c:v>
                </c:pt>
                <c:pt idx="330">
                  <c:v>950</c:v>
                </c:pt>
                <c:pt idx="331">
                  <c:v>950</c:v>
                </c:pt>
                <c:pt idx="332">
                  <c:v>950</c:v>
                </c:pt>
                <c:pt idx="333">
                  <c:v>950</c:v>
                </c:pt>
                <c:pt idx="334">
                  <c:v>949</c:v>
                </c:pt>
                <c:pt idx="335">
                  <c:v>946</c:v>
                </c:pt>
                <c:pt idx="336">
                  <c:v>944</c:v>
                </c:pt>
                <c:pt idx="337">
                  <c:v>943</c:v>
                </c:pt>
                <c:pt idx="338">
                  <c:v>940</c:v>
                </c:pt>
                <c:pt idx="339">
                  <c:v>938</c:v>
                </c:pt>
                <c:pt idx="340">
                  <c:v>935</c:v>
                </c:pt>
                <c:pt idx="341">
                  <c:v>935</c:v>
                </c:pt>
                <c:pt idx="342">
                  <c:v>934</c:v>
                </c:pt>
                <c:pt idx="343">
                  <c:v>933</c:v>
                </c:pt>
                <c:pt idx="344">
                  <c:v>931</c:v>
                </c:pt>
                <c:pt idx="345">
                  <c:v>930</c:v>
                </c:pt>
                <c:pt idx="346">
                  <c:v>927</c:v>
                </c:pt>
                <c:pt idx="347">
                  <c:v>925</c:v>
                </c:pt>
                <c:pt idx="348">
                  <c:v>925</c:v>
                </c:pt>
                <c:pt idx="349">
                  <c:v>924</c:v>
                </c:pt>
                <c:pt idx="350">
                  <c:v>923</c:v>
                </c:pt>
                <c:pt idx="351">
                  <c:v>921</c:v>
                </c:pt>
                <c:pt idx="352">
                  <c:v>920</c:v>
                </c:pt>
                <c:pt idx="353">
                  <c:v>920</c:v>
                </c:pt>
                <c:pt idx="354">
                  <c:v>916</c:v>
                </c:pt>
                <c:pt idx="355">
                  <c:v>916</c:v>
                </c:pt>
                <c:pt idx="356">
                  <c:v>912</c:v>
                </c:pt>
                <c:pt idx="357">
                  <c:v>910</c:v>
                </c:pt>
                <c:pt idx="358">
                  <c:v>908</c:v>
                </c:pt>
                <c:pt idx="359">
                  <c:v>905</c:v>
                </c:pt>
                <c:pt idx="360">
                  <c:v>903</c:v>
                </c:pt>
                <c:pt idx="361">
                  <c:v>902</c:v>
                </c:pt>
                <c:pt idx="362">
                  <c:v>900</c:v>
                </c:pt>
                <c:pt idx="363">
                  <c:v>900</c:v>
                </c:pt>
                <c:pt idx="364">
                  <c:v>900</c:v>
                </c:pt>
                <c:pt idx="365">
                  <c:v>900</c:v>
                </c:pt>
                <c:pt idx="366">
                  <c:v>900</c:v>
                </c:pt>
                <c:pt idx="367">
                  <c:v>900</c:v>
                </c:pt>
                <c:pt idx="368">
                  <c:v>900</c:v>
                </c:pt>
                <c:pt idx="369">
                  <c:v>900</c:v>
                </c:pt>
                <c:pt idx="370">
                  <c:v>900</c:v>
                </c:pt>
                <c:pt idx="371">
                  <c:v>900</c:v>
                </c:pt>
                <c:pt idx="372">
                  <c:v>900</c:v>
                </c:pt>
                <c:pt idx="373">
                  <c:v>900</c:v>
                </c:pt>
                <c:pt idx="374">
                  <c:v>900</c:v>
                </c:pt>
                <c:pt idx="375">
                  <c:v>900</c:v>
                </c:pt>
                <c:pt idx="376">
                  <c:v>900</c:v>
                </c:pt>
                <c:pt idx="377">
                  <c:v>900</c:v>
                </c:pt>
                <c:pt idx="378">
                  <c:v>900</c:v>
                </c:pt>
                <c:pt idx="379">
                  <c:v>900</c:v>
                </c:pt>
                <c:pt idx="380">
                  <c:v>900</c:v>
                </c:pt>
                <c:pt idx="381">
                  <c:v>900</c:v>
                </c:pt>
                <c:pt idx="382">
                  <c:v>900</c:v>
                </c:pt>
                <c:pt idx="383">
                  <c:v>900</c:v>
                </c:pt>
                <c:pt idx="384">
                  <c:v>900</c:v>
                </c:pt>
                <c:pt idx="385">
                  <c:v>900</c:v>
                </c:pt>
                <c:pt idx="386">
                  <c:v>900</c:v>
                </c:pt>
                <c:pt idx="387">
                  <c:v>900</c:v>
                </c:pt>
                <c:pt idx="388">
                  <c:v>900</c:v>
                </c:pt>
                <c:pt idx="389">
                  <c:v>900</c:v>
                </c:pt>
                <c:pt idx="390">
                  <c:v>900</c:v>
                </c:pt>
                <c:pt idx="391">
                  <c:v>900</c:v>
                </c:pt>
                <c:pt idx="392">
                  <c:v>898</c:v>
                </c:pt>
                <c:pt idx="393">
                  <c:v>897</c:v>
                </c:pt>
                <c:pt idx="394">
                  <c:v>884</c:v>
                </c:pt>
                <c:pt idx="395">
                  <c:v>884</c:v>
                </c:pt>
                <c:pt idx="396">
                  <c:v>880</c:v>
                </c:pt>
                <c:pt idx="397">
                  <c:v>880</c:v>
                </c:pt>
                <c:pt idx="398">
                  <c:v>874</c:v>
                </c:pt>
                <c:pt idx="399">
                  <c:v>873</c:v>
                </c:pt>
                <c:pt idx="400">
                  <c:v>870</c:v>
                </c:pt>
                <c:pt idx="401">
                  <c:v>868</c:v>
                </c:pt>
                <c:pt idx="402">
                  <c:v>868</c:v>
                </c:pt>
                <c:pt idx="403">
                  <c:v>867</c:v>
                </c:pt>
                <c:pt idx="404">
                  <c:v>864</c:v>
                </c:pt>
                <c:pt idx="405">
                  <c:v>864</c:v>
                </c:pt>
                <c:pt idx="406">
                  <c:v>862</c:v>
                </c:pt>
                <c:pt idx="407">
                  <c:v>860</c:v>
                </c:pt>
                <c:pt idx="408">
                  <c:v>860</c:v>
                </c:pt>
                <c:pt idx="409">
                  <c:v>854</c:v>
                </c:pt>
                <c:pt idx="410">
                  <c:v>850</c:v>
                </c:pt>
                <c:pt idx="411">
                  <c:v>850</c:v>
                </c:pt>
                <c:pt idx="412">
                  <c:v>850</c:v>
                </c:pt>
                <c:pt idx="413">
                  <c:v>850</c:v>
                </c:pt>
                <c:pt idx="414">
                  <c:v>850</c:v>
                </c:pt>
                <c:pt idx="415">
                  <c:v>850</c:v>
                </c:pt>
                <c:pt idx="416">
                  <c:v>850</c:v>
                </c:pt>
                <c:pt idx="417">
                  <c:v>849</c:v>
                </c:pt>
                <c:pt idx="418">
                  <c:v>849</c:v>
                </c:pt>
                <c:pt idx="419">
                  <c:v>842</c:v>
                </c:pt>
                <c:pt idx="420">
                  <c:v>840</c:v>
                </c:pt>
                <c:pt idx="421">
                  <c:v>829</c:v>
                </c:pt>
                <c:pt idx="422">
                  <c:v>825</c:v>
                </c:pt>
                <c:pt idx="423">
                  <c:v>825</c:v>
                </c:pt>
                <c:pt idx="424">
                  <c:v>825</c:v>
                </c:pt>
                <c:pt idx="425">
                  <c:v>825</c:v>
                </c:pt>
                <c:pt idx="426">
                  <c:v>822</c:v>
                </c:pt>
                <c:pt idx="427">
                  <c:v>820</c:v>
                </c:pt>
                <c:pt idx="428">
                  <c:v>820</c:v>
                </c:pt>
                <c:pt idx="429">
                  <c:v>814</c:v>
                </c:pt>
                <c:pt idx="430">
                  <c:v>812</c:v>
                </c:pt>
                <c:pt idx="431">
                  <c:v>810</c:v>
                </c:pt>
                <c:pt idx="432">
                  <c:v>805</c:v>
                </c:pt>
                <c:pt idx="433">
                  <c:v>802</c:v>
                </c:pt>
                <c:pt idx="434">
                  <c:v>800</c:v>
                </c:pt>
                <c:pt idx="435">
                  <c:v>800</c:v>
                </c:pt>
                <c:pt idx="436">
                  <c:v>800</c:v>
                </c:pt>
                <c:pt idx="437">
                  <c:v>800</c:v>
                </c:pt>
                <c:pt idx="438">
                  <c:v>800</c:v>
                </c:pt>
                <c:pt idx="439">
                  <c:v>800</c:v>
                </c:pt>
                <c:pt idx="440">
                  <c:v>800</c:v>
                </c:pt>
                <c:pt idx="441">
                  <c:v>800</c:v>
                </c:pt>
                <c:pt idx="442">
                  <c:v>800</c:v>
                </c:pt>
                <c:pt idx="443">
                  <c:v>800</c:v>
                </c:pt>
                <c:pt idx="444">
                  <c:v>800</c:v>
                </c:pt>
                <c:pt idx="445">
                  <c:v>800</c:v>
                </c:pt>
                <c:pt idx="446">
                  <c:v>800</c:v>
                </c:pt>
                <c:pt idx="447">
                  <c:v>800</c:v>
                </c:pt>
                <c:pt idx="448">
                  <c:v>800</c:v>
                </c:pt>
                <c:pt idx="449">
                  <c:v>800</c:v>
                </c:pt>
                <c:pt idx="450">
                  <c:v>800</c:v>
                </c:pt>
                <c:pt idx="451">
                  <c:v>800</c:v>
                </c:pt>
                <c:pt idx="452">
                  <c:v>800</c:v>
                </c:pt>
                <c:pt idx="453">
                  <c:v>795</c:v>
                </c:pt>
                <c:pt idx="454">
                  <c:v>793</c:v>
                </c:pt>
                <c:pt idx="455">
                  <c:v>790</c:v>
                </c:pt>
                <c:pt idx="456">
                  <c:v>785</c:v>
                </c:pt>
                <c:pt idx="457">
                  <c:v>781</c:v>
                </c:pt>
                <c:pt idx="458">
                  <c:v>780</c:v>
                </c:pt>
                <c:pt idx="459">
                  <c:v>776</c:v>
                </c:pt>
                <c:pt idx="460">
                  <c:v>770</c:v>
                </c:pt>
                <c:pt idx="461">
                  <c:v>770</c:v>
                </c:pt>
                <c:pt idx="462">
                  <c:v>770</c:v>
                </c:pt>
                <c:pt idx="463">
                  <c:v>768</c:v>
                </c:pt>
                <c:pt idx="464">
                  <c:v>760</c:v>
                </c:pt>
                <c:pt idx="465">
                  <c:v>754</c:v>
                </c:pt>
                <c:pt idx="466">
                  <c:v>754</c:v>
                </c:pt>
                <c:pt idx="467">
                  <c:v>752</c:v>
                </c:pt>
                <c:pt idx="468">
                  <c:v>751</c:v>
                </c:pt>
                <c:pt idx="469">
                  <c:v>750</c:v>
                </c:pt>
                <c:pt idx="470">
                  <c:v>750</c:v>
                </c:pt>
                <c:pt idx="471">
                  <c:v>750</c:v>
                </c:pt>
                <c:pt idx="472">
                  <c:v>750</c:v>
                </c:pt>
                <c:pt idx="473">
                  <c:v>750</c:v>
                </c:pt>
                <c:pt idx="474">
                  <c:v>750</c:v>
                </c:pt>
                <c:pt idx="475">
                  <c:v>750</c:v>
                </c:pt>
                <c:pt idx="476">
                  <c:v>750</c:v>
                </c:pt>
                <c:pt idx="477">
                  <c:v>750</c:v>
                </c:pt>
                <c:pt idx="478">
                  <c:v>750</c:v>
                </c:pt>
                <c:pt idx="479">
                  <c:v>750</c:v>
                </c:pt>
                <c:pt idx="480">
                  <c:v>750</c:v>
                </c:pt>
                <c:pt idx="481">
                  <c:v>750</c:v>
                </c:pt>
                <c:pt idx="482">
                  <c:v>750</c:v>
                </c:pt>
                <c:pt idx="483">
                  <c:v>750</c:v>
                </c:pt>
                <c:pt idx="484">
                  <c:v>750</c:v>
                </c:pt>
                <c:pt idx="485">
                  <c:v>750</c:v>
                </c:pt>
                <c:pt idx="486">
                  <c:v>750</c:v>
                </c:pt>
                <c:pt idx="487">
                  <c:v>750</c:v>
                </c:pt>
                <c:pt idx="488">
                  <c:v>742</c:v>
                </c:pt>
                <c:pt idx="489">
                  <c:v>740</c:v>
                </c:pt>
                <c:pt idx="490">
                  <c:v>735</c:v>
                </c:pt>
                <c:pt idx="491">
                  <c:v>731</c:v>
                </c:pt>
                <c:pt idx="492">
                  <c:v>730</c:v>
                </c:pt>
                <c:pt idx="493">
                  <c:v>729</c:v>
                </c:pt>
                <c:pt idx="494">
                  <c:v>728</c:v>
                </c:pt>
                <c:pt idx="495">
                  <c:v>728</c:v>
                </c:pt>
                <c:pt idx="496">
                  <c:v>725</c:v>
                </c:pt>
                <c:pt idx="497">
                  <c:v>725</c:v>
                </c:pt>
                <c:pt idx="498">
                  <c:v>721</c:v>
                </c:pt>
                <c:pt idx="499">
                  <c:v>720</c:v>
                </c:pt>
                <c:pt idx="500">
                  <c:v>716</c:v>
                </c:pt>
                <c:pt idx="501">
                  <c:v>715</c:v>
                </c:pt>
                <c:pt idx="502">
                  <c:v>714</c:v>
                </c:pt>
                <c:pt idx="503">
                  <c:v>713</c:v>
                </c:pt>
                <c:pt idx="504">
                  <c:v>710</c:v>
                </c:pt>
                <c:pt idx="505">
                  <c:v>709</c:v>
                </c:pt>
                <c:pt idx="506">
                  <c:v>709</c:v>
                </c:pt>
                <c:pt idx="507">
                  <c:v>706</c:v>
                </c:pt>
                <c:pt idx="508">
                  <c:v>703</c:v>
                </c:pt>
                <c:pt idx="509">
                  <c:v>700</c:v>
                </c:pt>
                <c:pt idx="510">
                  <c:v>700</c:v>
                </c:pt>
                <c:pt idx="511">
                  <c:v>700</c:v>
                </c:pt>
                <c:pt idx="512">
                  <c:v>700</c:v>
                </c:pt>
                <c:pt idx="513">
                  <c:v>700</c:v>
                </c:pt>
                <c:pt idx="514">
                  <c:v>700</c:v>
                </c:pt>
                <c:pt idx="515">
                  <c:v>700</c:v>
                </c:pt>
                <c:pt idx="516">
                  <c:v>700</c:v>
                </c:pt>
                <c:pt idx="517">
                  <c:v>700</c:v>
                </c:pt>
                <c:pt idx="518">
                  <c:v>700</c:v>
                </c:pt>
                <c:pt idx="519">
                  <c:v>700</c:v>
                </c:pt>
                <c:pt idx="520">
                  <c:v>700</c:v>
                </c:pt>
                <c:pt idx="521">
                  <c:v>700</c:v>
                </c:pt>
                <c:pt idx="522">
                  <c:v>700</c:v>
                </c:pt>
                <c:pt idx="523">
                  <c:v>700</c:v>
                </c:pt>
                <c:pt idx="524">
                  <c:v>700</c:v>
                </c:pt>
                <c:pt idx="525">
                  <c:v>700</c:v>
                </c:pt>
                <c:pt idx="526">
                  <c:v>700</c:v>
                </c:pt>
                <c:pt idx="527">
                  <c:v>695</c:v>
                </c:pt>
                <c:pt idx="528">
                  <c:v>695</c:v>
                </c:pt>
                <c:pt idx="529">
                  <c:v>695</c:v>
                </c:pt>
                <c:pt idx="530">
                  <c:v>693</c:v>
                </c:pt>
                <c:pt idx="531">
                  <c:v>690</c:v>
                </c:pt>
                <c:pt idx="532">
                  <c:v>690</c:v>
                </c:pt>
                <c:pt idx="533">
                  <c:v>690</c:v>
                </c:pt>
                <c:pt idx="534">
                  <c:v>685</c:v>
                </c:pt>
                <c:pt idx="535">
                  <c:v>680</c:v>
                </c:pt>
                <c:pt idx="536">
                  <c:v>680</c:v>
                </c:pt>
                <c:pt idx="537">
                  <c:v>675</c:v>
                </c:pt>
                <c:pt idx="538">
                  <c:v>673</c:v>
                </c:pt>
                <c:pt idx="539">
                  <c:v>673</c:v>
                </c:pt>
                <c:pt idx="540">
                  <c:v>650</c:v>
                </c:pt>
                <c:pt idx="541">
                  <c:v>650</c:v>
                </c:pt>
                <c:pt idx="542">
                  <c:v>650</c:v>
                </c:pt>
                <c:pt idx="543">
                  <c:v>650</c:v>
                </c:pt>
                <c:pt idx="544">
                  <c:v>650</c:v>
                </c:pt>
                <c:pt idx="545">
                  <c:v>650</c:v>
                </c:pt>
                <c:pt idx="546">
                  <c:v>650</c:v>
                </c:pt>
                <c:pt idx="547">
                  <c:v>650</c:v>
                </c:pt>
                <c:pt idx="548">
                  <c:v>650</c:v>
                </c:pt>
                <c:pt idx="549">
                  <c:v>650</c:v>
                </c:pt>
                <c:pt idx="550">
                  <c:v>650</c:v>
                </c:pt>
                <c:pt idx="551">
                  <c:v>650</c:v>
                </c:pt>
                <c:pt idx="552">
                  <c:v>650</c:v>
                </c:pt>
                <c:pt idx="553">
                  <c:v>650</c:v>
                </c:pt>
                <c:pt idx="554">
                  <c:v>649</c:v>
                </c:pt>
                <c:pt idx="555">
                  <c:v>644</c:v>
                </c:pt>
                <c:pt idx="556">
                  <c:v>640</c:v>
                </c:pt>
                <c:pt idx="557">
                  <c:v>625</c:v>
                </c:pt>
                <c:pt idx="558">
                  <c:v>625</c:v>
                </c:pt>
                <c:pt idx="559">
                  <c:v>622</c:v>
                </c:pt>
                <c:pt idx="560">
                  <c:v>615</c:v>
                </c:pt>
                <c:pt idx="561">
                  <c:v>615</c:v>
                </c:pt>
                <c:pt idx="562">
                  <c:v>607</c:v>
                </c:pt>
                <c:pt idx="563">
                  <c:v>600</c:v>
                </c:pt>
                <c:pt idx="564">
                  <c:v>600</c:v>
                </c:pt>
                <c:pt idx="565">
                  <c:v>600</c:v>
                </c:pt>
                <c:pt idx="566">
                  <c:v>600</c:v>
                </c:pt>
                <c:pt idx="567">
                  <c:v>600</c:v>
                </c:pt>
                <c:pt idx="568">
                  <c:v>600</c:v>
                </c:pt>
                <c:pt idx="569">
                  <c:v>600</c:v>
                </c:pt>
                <c:pt idx="570">
                  <c:v>600</c:v>
                </c:pt>
                <c:pt idx="571">
                  <c:v>600</c:v>
                </c:pt>
                <c:pt idx="572">
                  <c:v>600</c:v>
                </c:pt>
                <c:pt idx="573">
                  <c:v>600</c:v>
                </c:pt>
                <c:pt idx="574">
                  <c:v>600</c:v>
                </c:pt>
                <c:pt idx="575">
                  <c:v>600</c:v>
                </c:pt>
                <c:pt idx="576">
                  <c:v>600</c:v>
                </c:pt>
                <c:pt idx="577">
                  <c:v>594</c:v>
                </c:pt>
                <c:pt idx="578">
                  <c:v>580</c:v>
                </c:pt>
                <c:pt idx="579">
                  <c:v>580</c:v>
                </c:pt>
                <c:pt idx="580">
                  <c:v>578</c:v>
                </c:pt>
                <c:pt idx="581">
                  <c:v>575</c:v>
                </c:pt>
                <c:pt idx="582">
                  <c:v>575</c:v>
                </c:pt>
                <c:pt idx="583">
                  <c:v>573</c:v>
                </c:pt>
                <c:pt idx="584">
                  <c:v>565</c:v>
                </c:pt>
                <c:pt idx="585">
                  <c:v>563</c:v>
                </c:pt>
                <c:pt idx="586">
                  <c:v>561</c:v>
                </c:pt>
                <c:pt idx="587">
                  <c:v>558</c:v>
                </c:pt>
                <c:pt idx="588">
                  <c:v>558</c:v>
                </c:pt>
                <c:pt idx="589">
                  <c:v>550</c:v>
                </c:pt>
                <c:pt idx="590">
                  <c:v>550</c:v>
                </c:pt>
                <c:pt idx="591">
                  <c:v>550</c:v>
                </c:pt>
                <c:pt idx="592">
                  <c:v>550</c:v>
                </c:pt>
                <c:pt idx="593">
                  <c:v>540</c:v>
                </c:pt>
                <c:pt idx="594">
                  <c:v>525</c:v>
                </c:pt>
                <c:pt idx="595">
                  <c:v>525</c:v>
                </c:pt>
                <c:pt idx="596">
                  <c:v>510</c:v>
                </c:pt>
                <c:pt idx="597">
                  <c:v>510</c:v>
                </c:pt>
                <c:pt idx="598">
                  <c:v>510</c:v>
                </c:pt>
                <c:pt idx="599">
                  <c:v>500</c:v>
                </c:pt>
                <c:pt idx="600">
                  <c:v>500</c:v>
                </c:pt>
                <c:pt idx="601">
                  <c:v>500</c:v>
                </c:pt>
                <c:pt idx="602">
                  <c:v>500</c:v>
                </c:pt>
                <c:pt idx="603">
                  <c:v>500</c:v>
                </c:pt>
                <c:pt idx="604">
                  <c:v>500</c:v>
                </c:pt>
                <c:pt idx="605">
                  <c:v>500</c:v>
                </c:pt>
                <c:pt idx="606">
                  <c:v>500</c:v>
                </c:pt>
                <c:pt idx="607">
                  <c:v>500</c:v>
                </c:pt>
                <c:pt idx="608">
                  <c:v>495</c:v>
                </c:pt>
                <c:pt idx="609">
                  <c:v>495</c:v>
                </c:pt>
                <c:pt idx="610">
                  <c:v>480</c:v>
                </c:pt>
                <c:pt idx="611">
                  <c:v>473</c:v>
                </c:pt>
                <c:pt idx="612">
                  <c:v>450</c:v>
                </c:pt>
                <c:pt idx="613">
                  <c:v>450</c:v>
                </c:pt>
                <c:pt idx="614">
                  <c:v>450</c:v>
                </c:pt>
                <c:pt idx="615">
                  <c:v>450</c:v>
                </c:pt>
                <c:pt idx="616">
                  <c:v>450</c:v>
                </c:pt>
                <c:pt idx="617">
                  <c:v>450</c:v>
                </c:pt>
                <c:pt idx="618">
                  <c:v>425</c:v>
                </c:pt>
                <c:pt idx="619">
                  <c:v>420</c:v>
                </c:pt>
                <c:pt idx="620">
                  <c:v>406</c:v>
                </c:pt>
                <c:pt idx="621">
                  <c:v>400</c:v>
                </c:pt>
                <c:pt idx="622">
                  <c:v>400</c:v>
                </c:pt>
                <c:pt idx="623">
                  <c:v>400</c:v>
                </c:pt>
                <c:pt idx="624">
                  <c:v>400</c:v>
                </c:pt>
                <c:pt idx="625">
                  <c:v>400</c:v>
                </c:pt>
                <c:pt idx="626">
                  <c:v>400</c:v>
                </c:pt>
                <c:pt idx="627">
                  <c:v>400</c:v>
                </c:pt>
                <c:pt idx="628">
                  <c:v>375</c:v>
                </c:pt>
                <c:pt idx="629">
                  <c:v>350</c:v>
                </c:pt>
                <c:pt idx="630">
                  <c:v>350</c:v>
                </c:pt>
                <c:pt idx="631">
                  <c:v>350</c:v>
                </c:pt>
                <c:pt idx="632">
                  <c:v>350</c:v>
                </c:pt>
                <c:pt idx="633">
                  <c:v>320</c:v>
                </c:pt>
                <c:pt idx="634">
                  <c:v>250</c:v>
                </c:pt>
                <c:pt idx="635">
                  <c:v>200</c:v>
                </c:pt>
                <c:pt idx="636">
                  <c:v>150</c:v>
                </c:pt>
                <c:pt idx="637">
                  <c:v>10</c:v>
                </c:pt>
                <c:pt idx="638">
                  <c:v>10</c:v>
                </c:pt>
              </c:numCache>
            </c:numRef>
          </c:xVal>
          <c:yVal>
            <c:numRef>
              <c:f>Scatter!$H$2:$H$640</c:f>
              <c:numCache>
                <c:formatCode>General</c:formatCode>
                <c:ptCount val="639"/>
                <c:pt idx="0">
                  <c:v>6000</c:v>
                </c:pt>
                <c:pt idx="1">
                  <c:v>18000</c:v>
                </c:pt>
                <c:pt idx="2">
                  <c:v>5600</c:v>
                </c:pt>
                <c:pt idx="3">
                  <c:v>8800</c:v>
                </c:pt>
                <c:pt idx="4">
                  <c:v>25000</c:v>
                </c:pt>
                <c:pt idx="5">
                  <c:v>8000</c:v>
                </c:pt>
                <c:pt idx="6">
                  <c:v>4900</c:v>
                </c:pt>
                <c:pt idx="7">
                  <c:v>5495</c:v>
                </c:pt>
                <c:pt idx="8">
                  <c:v>4250</c:v>
                </c:pt>
                <c:pt idx="9">
                  <c:v>1650</c:v>
                </c:pt>
                <c:pt idx="10">
                  <c:v>3800</c:v>
                </c:pt>
                <c:pt idx="11">
                  <c:v>15000</c:v>
                </c:pt>
                <c:pt idx="12">
                  <c:v>4350</c:v>
                </c:pt>
                <c:pt idx="13">
                  <c:v>5000</c:v>
                </c:pt>
                <c:pt idx="14">
                  <c:v>4800</c:v>
                </c:pt>
                <c:pt idx="15">
                  <c:v>4500</c:v>
                </c:pt>
                <c:pt idx="16">
                  <c:v>4100</c:v>
                </c:pt>
                <c:pt idx="17">
                  <c:v>6500</c:v>
                </c:pt>
                <c:pt idx="18">
                  <c:v>3800</c:v>
                </c:pt>
                <c:pt idx="19">
                  <c:v>4500</c:v>
                </c:pt>
                <c:pt idx="20">
                  <c:v>4500</c:v>
                </c:pt>
                <c:pt idx="21">
                  <c:v>14000</c:v>
                </c:pt>
                <c:pt idx="22">
                  <c:v>4500</c:v>
                </c:pt>
                <c:pt idx="23">
                  <c:v>4400</c:v>
                </c:pt>
                <c:pt idx="24">
                  <c:v>15500</c:v>
                </c:pt>
                <c:pt idx="25">
                  <c:v>4100</c:v>
                </c:pt>
                <c:pt idx="26">
                  <c:v>5450</c:v>
                </c:pt>
                <c:pt idx="27">
                  <c:v>6600</c:v>
                </c:pt>
                <c:pt idx="28">
                  <c:v>5000</c:v>
                </c:pt>
                <c:pt idx="29">
                  <c:v>9850</c:v>
                </c:pt>
                <c:pt idx="30">
                  <c:v>6600</c:v>
                </c:pt>
                <c:pt idx="31">
                  <c:v>7700</c:v>
                </c:pt>
                <c:pt idx="32">
                  <c:v>5000</c:v>
                </c:pt>
                <c:pt idx="33">
                  <c:v>3950</c:v>
                </c:pt>
                <c:pt idx="34">
                  <c:v>5500</c:v>
                </c:pt>
                <c:pt idx="35">
                  <c:v>3395</c:v>
                </c:pt>
                <c:pt idx="36">
                  <c:v>7350</c:v>
                </c:pt>
                <c:pt idx="37">
                  <c:v>3950</c:v>
                </c:pt>
                <c:pt idx="38">
                  <c:v>4550</c:v>
                </c:pt>
                <c:pt idx="39">
                  <c:v>12000</c:v>
                </c:pt>
                <c:pt idx="40">
                  <c:v>6900</c:v>
                </c:pt>
                <c:pt idx="41">
                  <c:v>4300</c:v>
                </c:pt>
                <c:pt idx="42">
                  <c:v>20500</c:v>
                </c:pt>
                <c:pt idx="43">
                  <c:v>10500</c:v>
                </c:pt>
                <c:pt idx="44">
                  <c:v>5000</c:v>
                </c:pt>
                <c:pt idx="45">
                  <c:v>5850</c:v>
                </c:pt>
                <c:pt idx="46">
                  <c:v>7000</c:v>
                </c:pt>
                <c:pt idx="47">
                  <c:v>3600</c:v>
                </c:pt>
                <c:pt idx="48">
                  <c:v>4700</c:v>
                </c:pt>
                <c:pt idx="49">
                  <c:v>10000</c:v>
                </c:pt>
                <c:pt idx="50">
                  <c:v>5980</c:v>
                </c:pt>
                <c:pt idx="51">
                  <c:v>4700</c:v>
                </c:pt>
                <c:pt idx="52">
                  <c:v>4000</c:v>
                </c:pt>
                <c:pt idx="53">
                  <c:v>4250</c:v>
                </c:pt>
                <c:pt idx="54">
                  <c:v>4200</c:v>
                </c:pt>
                <c:pt idx="55">
                  <c:v>3950</c:v>
                </c:pt>
                <c:pt idx="56">
                  <c:v>12000</c:v>
                </c:pt>
                <c:pt idx="57">
                  <c:v>3600</c:v>
                </c:pt>
                <c:pt idx="58">
                  <c:v>3500</c:v>
                </c:pt>
                <c:pt idx="59">
                  <c:v>9950</c:v>
                </c:pt>
                <c:pt idx="60">
                  <c:v>4950</c:v>
                </c:pt>
                <c:pt idx="61">
                  <c:v>4185</c:v>
                </c:pt>
                <c:pt idx="62">
                  <c:v>10950</c:v>
                </c:pt>
                <c:pt idx="63">
                  <c:v>5950</c:v>
                </c:pt>
                <c:pt idx="64">
                  <c:v>3990</c:v>
                </c:pt>
                <c:pt idx="65">
                  <c:v>6900</c:v>
                </c:pt>
                <c:pt idx="66">
                  <c:v>4200</c:v>
                </c:pt>
                <c:pt idx="67">
                  <c:v>6600</c:v>
                </c:pt>
                <c:pt idx="68">
                  <c:v>5129</c:v>
                </c:pt>
                <c:pt idx="69">
                  <c:v>3950</c:v>
                </c:pt>
                <c:pt idx="70">
                  <c:v>6000</c:v>
                </c:pt>
                <c:pt idx="71">
                  <c:v>4300</c:v>
                </c:pt>
                <c:pt idx="72">
                  <c:v>3250</c:v>
                </c:pt>
                <c:pt idx="73">
                  <c:v>6800</c:v>
                </c:pt>
                <c:pt idx="74">
                  <c:v>3050</c:v>
                </c:pt>
                <c:pt idx="75">
                  <c:v>15000</c:v>
                </c:pt>
                <c:pt idx="76">
                  <c:v>4750</c:v>
                </c:pt>
                <c:pt idx="77">
                  <c:v>4900</c:v>
                </c:pt>
                <c:pt idx="78">
                  <c:v>4950</c:v>
                </c:pt>
                <c:pt idx="79">
                  <c:v>5950</c:v>
                </c:pt>
                <c:pt idx="80">
                  <c:v>4300</c:v>
                </c:pt>
                <c:pt idx="81">
                  <c:v>3600</c:v>
                </c:pt>
                <c:pt idx="82">
                  <c:v>3600</c:v>
                </c:pt>
                <c:pt idx="83">
                  <c:v>4560</c:v>
                </c:pt>
                <c:pt idx="84">
                  <c:v>9995</c:v>
                </c:pt>
                <c:pt idx="85">
                  <c:v>4250</c:v>
                </c:pt>
                <c:pt idx="86">
                  <c:v>6575</c:v>
                </c:pt>
                <c:pt idx="87">
                  <c:v>3690</c:v>
                </c:pt>
                <c:pt idx="88">
                  <c:v>6500</c:v>
                </c:pt>
                <c:pt idx="89">
                  <c:v>5500</c:v>
                </c:pt>
                <c:pt idx="90">
                  <c:v>8500</c:v>
                </c:pt>
                <c:pt idx="91">
                  <c:v>3900</c:v>
                </c:pt>
                <c:pt idx="92">
                  <c:v>3300</c:v>
                </c:pt>
                <c:pt idx="93">
                  <c:v>5250</c:v>
                </c:pt>
                <c:pt idx="94">
                  <c:v>7500</c:v>
                </c:pt>
                <c:pt idx="95">
                  <c:v>4700</c:v>
                </c:pt>
                <c:pt idx="96">
                  <c:v>4350</c:v>
                </c:pt>
                <c:pt idx="97">
                  <c:v>3400</c:v>
                </c:pt>
                <c:pt idx="98">
                  <c:v>3250</c:v>
                </c:pt>
                <c:pt idx="99">
                  <c:v>3650</c:v>
                </c:pt>
                <c:pt idx="100">
                  <c:v>3500</c:v>
                </c:pt>
                <c:pt idx="101">
                  <c:v>7900</c:v>
                </c:pt>
                <c:pt idx="102">
                  <c:v>3300</c:v>
                </c:pt>
                <c:pt idx="103">
                  <c:v>3750</c:v>
                </c:pt>
                <c:pt idx="104">
                  <c:v>6950</c:v>
                </c:pt>
                <c:pt idx="105">
                  <c:v>3400</c:v>
                </c:pt>
                <c:pt idx="106">
                  <c:v>3750</c:v>
                </c:pt>
                <c:pt idx="107">
                  <c:v>7900</c:v>
                </c:pt>
                <c:pt idx="108">
                  <c:v>5500</c:v>
                </c:pt>
                <c:pt idx="109">
                  <c:v>5500</c:v>
                </c:pt>
                <c:pt idx="110">
                  <c:v>6500</c:v>
                </c:pt>
                <c:pt idx="111">
                  <c:v>5800</c:v>
                </c:pt>
                <c:pt idx="112">
                  <c:v>5350</c:v>
                </c:pt>
                <c:pt idx="113">
                  <c:v>3000</c:v>
                </c:pt>
                <c:pt idx="114">
                  <c:v>3275</c:v>
                </c:pt>
                <c:pt idx="115">
                  <c:v>6380</c:v>
                </c:pt>
                <c:pt idx="116">
                  <c:v>5800</c:v>
                </c:pt>
                <c:pt idx="117">
                  <c:v>6050</c:v>
                </c:pt>
                <c:pt idx="118">
                  <c:v>3000</c:v>
                </c:pt>
                <c:pt idx="119">
                  <c:v>3500</c:v>
                </c:pt>
                <c:pt idx="120">
                  <c:v>5679</c:v>
                </c:pt>
                <c:pt idx="121">
                  <c:v>3400</c:v>
                </c:pt>
                <c:pt idx="122">
                  <c:v>5300</c:v>
                </c:pt>
                <c:pt idx="123">
                  <c:v>2800</c:v>
                </c:pt>
                <c:pt idx="124">
                  <c:v>3500</c:v>
                </c:pt>
                <c:pt idx="125">
                  <c:v>3600</c:v>
                </c:pt>
                <c:pt idx="126">
                  <c:v>3895</c:v>
                </c:pt>
                <c:pt idx="127">
                  <c:v>2750</c:v>
                </c:pt>
                <c:pt idx="128">
                  <c:v>2900</c:v>
                </c:pt>
                <c:pt idx="129">
                  <c:v>4150</c:v>
                </c:pt>
                <c:pt idx="130">
                  <c:v>3600</c:v>
                </c:pt>
                <c:pt idx="131">
                  <c:v>8995</c:v>
                </c:pt>
                <c:pt idx="132">
                  <c:v>3300</c:v>
                </c:pt>
                <c:pt idx="133">
                  <c:v>3450</c:v>
                </c:pt>
                <c:pt idx="134">
                  <c:v>3500</c:v>
                </c:pt>
                <c:pt idx="135">
                  <c:v>4007</c:v>
                </c:pt>
                <c:pt idx="136">
                  <c:v>4007</c:v>
                </c:pt>
                <c:pt idx="137">
                  <c:v>6450</c:v>
                </c:pt>
                <c:pt idx="138">
                  <c:v>3500</c:v>
                </c:pt>
                <c:pt idx="139">
                  <c:v>3150</c:v>
                </c:pt>
                <c:pt idx="140">
                  <c:v>2995</c:v>
                </c:pt>
                <c:pt idx="141">
                  <c:v>3295</c:v>
                </c:pt>
                <c:pt idx="142">
                  <c:v>4975</c:v>
                </c:pt>
                <c:pt idx="143">
                  <c:v>3400</c:v>
                </c:pt>
                <c:pt idx="144">
                  <c:v>3495</c:v>
                </c:pt>
                <c:pt idx="145">
                  <c:v>10000</c:v>
                </c:pt>
                <c:pt idx="146">
                  <c:v>4200</c:v>
                </c:pt>
                <c:pt idx="147">
                  <c:v>4100</c:v>
                </c:pt>
                <c:pt idx="148">
                  <c:v>3300</c:v>
                </c:pt>
                <c:pt idx="149">
                  <c:v>3200</c:v>
                </c:pt>
                <c:pt idx="150">
                  <c:v>3500</c:v>
                </c:pt>
                <c:pt idx="151">
                  <c:v>2000</c:v>
                </c:pt>
                <c:pt idx="152">
                  <c:v>7950</c:v>
                </c:pt>
                <c:pt idx="153">
                  <c:v>4350</c:v>
                </c:pt>
                <c:pt idx="154">
                  <c:v>3500</c:v>
                </c:pt>
                <c:pt idx="155">
                  <c:v>3585</c:v>
                </c:pt>
                <c:pt idx="156">
                  <c:v>7250</c:v>
                </c:pt>
                <c:pt idx="157">
                  <c:v>3300</c:v>
                </c:pt>
                <c:pt idx="158">
                  <c:v>3300</c:v>
                </c:pt>
                <c:pt idx="159">
                  <c:v>3300</c:v>
                </c:pt>
                <c:pt idx="160">
                  <c:v>3470</c:v>
                </c:pt>
                <c:pt idx="161">
                  <c:v>3500</c:v>
                </c:pt>
                <c:pt idx="162">
                  <c:v>4800</c:v>
                </c:pt>
                <c:pt idx="163">
                  <c:v>3160</c:v>
                </c:pt>
                <c:pt idx="164">
                  <c:v>6500</c:v>
                </c:pt>
                <c:pt idx="165">
                  <c:v>5700</c:v>
                </c:pt>
                <c:pt idx="166">
                  <c:v>3250</c:v>
                </c:pt>
                <c:pt idx="167">
                  <c:v>3900</c:v>
                </c:pt>
                <c:pt idx="168">
                  <c:v>3750</c:v>
                </c:pt>
                <c:pt idx="169">
                  <c:v>3400</c:v>
                </c:pt>
                <c:pt idx="170">
                  <c:v>2600</c:v>
                </c:pt>
                <c:pt idx="171">
                  <c:v>4000</c:v>
                </c:pt>
                <c:pt idx="172">
                  <c:v>2800</c:v>
                </c:pt>
                <c:pt idx="173">
                  <c:v>3000</c:v>
                </c:pt>
                <c:pt idx="174">
                  <c:v>4550</c:v>
                </c:pt>
                <c:pt idx="175">
                  <c:v>4850</c:v>
                </c:pt>
                <c:pt idx="176">
                  <c:v>3200</c:v>
                </c:pt>
                <c:pt idx="177">
                  <c:v>3000</c:v>
                </c:pt>
                <c:pt idx="178">
                  <c:v>3100</c:v>
                </c:pt>
                <c:pt idx="179">
                  <c:v>3500</c:v>
                </c:pt>
                <c:pt idx="180">
                  <c:v>3200</c:v>
                </c:pt>
                <c:pt idx="181">
                  <c:v>4150</c:v>
                </c:pt>
                <c:pt idx="182">
                  <c:v>3600</c:v>
                </c:pt>
                <c:pt idx="183">
                  <c:v>2200</c:v>
                </c:pt>
                <c:pt idx="184">
                  <c:v>2750</c:v>
                </c:pt>
                <c:pt idx="185">
                  <c:v>3150</c:v>
                </c:pt>
                <c:pt idx="186">
                  <c:v>6900</c:v>
                </c:pt>
                <c:pt idx="187">
                  <c:v>6500</c:v>
                </c:pt>
                <c:pt idx="188">
                  <c:v>3200</c:v>
                </c:pt>
                <c:pt idx="189">
                  <c:v>3200</c:v>
                </c:pt>
                <c:pt idx="190">
                  <c:v>3000</c:v>
                </c:pt>
                <c:pt idx="191">
                  <c:v>3480</c:v>
                </c:pt>
                <c:pt idx="192">
                  <c:v>2890</c:v>
                </c:pt>
                <c:pt idx="193">
                  <c:v>3200</c:v>
                </c:pt>
                <c:pt idx="194">
                  <c:v>3795</c:v>
                </c:pt>
                <c:pt idx="195">
                  <c:v>3300</c:v>
                </c:pt>
                <c:pt idx="196">
                  <c:v>3380</c:v>
                </c:pt>
                <c:pt idx="197">
                  <c:v>3100</c:v>
                </c:pt>
                <c:pt idx="198">
                  <c:v>3505</c:v>
                </c:pt>
                <c:pt idx="199">
                  <c:v>3305</c:v>
                </c:pt>
                <c:pt idx="200">
                  <c:v>4400</c:v>
                </c:pt>
                <c:pt idx="201">
                  <c:v>6500</c:v>
                </c:pt>
                <c:pt idx="202">
                  <c:v>3200</c:v>
                </c:pt>
                <c:pt idx="203">
                  <c:v>3650</c:v>
                </c:pt>
                <c:pt idx="204">
                  <c:v>2800</c:v>
                </c:pt>
                <c:pt idx="205">
                  <c:v>3750</c:v>
                </c:pt>
                <c:pt idx="206">
                  <c:v>5800</c:v>
                </c:pt>
                <c:pt idx="207">
                  <c:v>2695</c:v>
                </c:pt>
                <c:pt idx="208">
                  <c:v>4000</c:v>
                </c:pt>
                <c:pt idx="209">
                  <c:v>3800</c:v>
                </c:pt>
                <c:pt idx="210">
                  <c:v>1350</c:v>
                </c:pt>
                <c:pt idx="211">
                  <c:v>3550</c:v>
                </c:pt>
                <c:pt idx="212">
                  <c:v>2800</c:v>
                </c:pt>
                <c:pt idx="213">
                  <c:v>3179</c:v>
                </c:pt>
                <c:pt idx="214">
                  <c:v>2700</c:v>
                </c:pt>
                <c:pt idx="215">
                  <c:v>2700</c:v>
                </c:pt>
                <c:pt idx="216">
                  <c:v>3500</c:v>
                </c:pt>
                <c:pt idx="217">
                  <c:v>3655</c:v>
                </c:pt>
                <c:pt idx="218">
                  <c:v>3200</c:v>
                </c:pt>
                <c:pt idx="219">
                  <c:v>2695</c:v>
                </c:pt>
                <c:pt idx="220">
                  <c:v>2300</c:v>
                </c:pt>
                <c:pt idx="221">
                  <c:v>2500</c:v>
                </c:pt>
                <c:pt idx="222">
                  <c:v>2595</c:v>
                </c:pt>
                <c:pt idx="223">
                  <c:v>3995</c:v>
                </c:pt>
                <c:pt idx="224">
                  <c:v>3200</c:v>
                </c:pt>
                <c:pt idx="225">
                  <c:v>6500</c:v>
                </c:pt>
                <c:pt idx="226">
                  <c:v>2795</c:v>
                </c:pt>
                <c:pt idx="227">
                  <c:v>3100</c:v>
                </c:pt>
                <c:pt idx="228">
                  <c:v>3485</c:v>
                </c:pt>
                <c:pt idx="229">
                  <c:v>6000</c:v>
                </c:pt>
                <c:pt idx="230">
                  <c:v>2950</c:v>
                </c:pt>
                <c:pt idx="231">
                  <c:v>3500</c:v>
                </c:pt>
                <c:pt idx="232">
                  <c:v>2950</c:v>
                </c:pt>
                <c:pt idx="233">
                  <c:v>2500</c:v>
                </c:pt>
                <c:pt idx="234">
                  <c:v>2950</c:v>
                </c:pt>
                <c:pt idx="235">
                  <c:v>3315</c:v>
                </c:pt>
                <c:pt idx="236">
                  <c:v>2850</c:v>
                </c:pt>
                <c:pt idx="237">
                  <c:v>3700</c:v>
                </c:pt>
                <c:pt idx="238">
                  <c:v>2800</c:v>
                </c:pt>
                <c:pt idx="239">
                  <c:v>2700</c:v>
                </c:pt>
                <c:pt idx="240">
                  <c:v>4950</c:v>
                </c:pt>
                <c:pt idx="241">
                  <c:v>2700</c:v>
                </c:pt>
                <c:pt idx="242">
                  <c:v>3400</c:v>
                </c:pt>
                <c:pt idx="243">
                  <c:v>2100</c:v>
                </c:pt>
                <c:pt idx="244">
                  <c:v>2995</c:v>
                </c:pt>
                <c:pt idx="245">
                  <c:v>3550</c:v>
                </c:pt>
                <c:pt idx="246">
                  <c:v>3271</c:v>
                </c:pt>
                <c:pt idx="247">
                  <c:v>2695</c:v>
                </c:pt>
                <c:pt idx="248">
                  <c:v>2595</c:v>
                </c:pt>
                <c:pt idx="249">
                  <c:v>6900</c:v>
                </c:pt>
                <c:pt idx="250">
                  <c:v>3000</c:v>
                </c:pt>
                <c:pt idx="251">
                  <c:v>3100</c:v>
                </c:pt>
                <c:pt idx="252">
                  <c:v>3000</c:v>
                </c:pt>
                <c:pt idx="253">
                  <c:v>3000</c:v>
                </c:pt>
                <c:pt idx="254">
                  <c:v>2800</c:v>
                </c:pt>
                <c:pt idx="255">
                  <c:v>3500</c:v>
                </c:pt>
                <c:pt idx="256">
                  <c:v>2950</c:v>
                </c:pt>
                <c:pt idx="257">
                  <c:v>3113</c:v>
                </c:pt>
                <c:pt idx="258">
                  <c:v>2350</c:v>
                </c:pt>
                <c:pt idx="259">
                  <c:v>3400</c:v>
                </c:pt>
                <c:pt idx="260">
                  <c:v>3300</c:v>
                </c:pt>
                <c:pt idx="261">
                  <c:v>2700</c:v>
                </c:pt>
                <c:pt idx="262">
                  <c:v>3850</c:v>
                </c:pt>
                <c:pt idx="263">
                  <c:v>4495</c:v>
                </c:pt>
                <c:pt idx="264">
                  <c:v>3535</c:v>
                </c:pt>
                <c:pt idx="265">
                  <c:v>3895</c:v>
                </c:pt>
                <c:pt idx="266">
                  <c:v>3400</c:v>
                </c:pt>
                <c:pt idx="267">
                  <c:v>2300</c:v>
                </c:pt>
                <c:pt idx="268">
                  <c:v>3450</c:v>
                </c:pt>
                <c:pt idx="269">
                  <c:v>4050</c:v>
                </c:pt>
                <c:pt idx="270">
                  <c:v>2900</c:v>
                </c:pt>
                <c:pt idx="271">
                  <c:v>2495</c:v>
                </c:pt>
                <c:pt idx="272">
                  <c:v>2000</c:v>
                </c:pt>
                <c:pt idx="273">
                  <c:v>2400</c:v>
                </c:pt>
                <c:pt idx="274">
                  <c:v>4300</c:v>
                </c:pt>
                <c:pt idx="275">
                  <c:v>2350</c:v>
                </c:pt>
                <c:pt idx="276">
                  <c:v>4200</c:v>
                </c:pt>
                <c:pt idx="277">
                  <c:v>7995</c:v>
                </c:pt>
                <c:pt idx="278">
                  <c:v>2850</c:v>
                </c:pt>
                <c:pt idx="279">
                  <c:v>6000</c:v>
                </c:pt>
                <c:pt idx="280">
                  <c:v>2950</c:v>
                </c:pt>
                <c:pt idx="281">
                  <c:v>3200</c:v>
                </c:pt>
                <c:pt idx="282">
                  <c:v>3800</c:v>
                </c:pt>
                <c:pt idx="283">
                  <c:v>2800</c:v>
                </c:pt>
                <c:pt idx="284">
                  <c:v>2400</c:v>
                </c:pt>
                <c:pt idx="285">
                  <c:v>2545</c:v>
                </c:pt>
                <c:pt idx="286">
                  <c:v>3300</c:v>
                </c:pt>
                <c:pt idx="287">
                  <c:v>2395</c:v>
                </c:pt>
                <c:pt idx="288">
                  <c:v>2119</c:v>
                </c:pt>
                <c:pt idx="289">
                  <c:v>2600</c:v>
                </c:pt>
                <c:pt idx="290">
                  <c:v>3500</c:v>
                </c:pt>
                <c:pt idx="291">
                  <c:v>4200</c:v>
                </c:pt>
                <c:pt idx="292">
                  <c:v>2975</c:v>
                </c:pt>
                <c:pt idx="293">
                  <c:v>2500</c:v>
                </c:pt>
                <c:pt idx="294">
                  <c:v>2980</c:v>
                </c:pt>
                <c:pt idx="295">
                  <c:v>2410</c:v>
                </c:pt>
                <c:pt idx="296">
                  <c:v>2450</c:v>
                </c:pt>
                <c:pt idx="297">
                  <c:v>2500</c:v>
                </c:pt>
                <c:pt idx="298">
                  <c:v>2595</c:v>
                </c:pt>
                <c:pt idx="299">
                  <c:v>2750</c:v>
                </c:pt>
                <c:pt idx="300">
                  <c:v>2850</c:v>
                </c:pt>
                <c:pt idx="301">
                  <c:v>2950</c:v>
                </c:pt>
                <c:pt idx="302">
                  <c:v>2765</c:v>
                </c:pt>
                <c:pt idx="303">
                  <c:v>2695</c:v>
                </c:pt>
                <c:pt idx="304">
                  <c:v>3200</c:v>
                </c:pt>
                <c:pt idx="305">
                  <c:v>2750</c:v>
                </c:pt>
                <c:pt idx="306">
                  <c:v>1890</c:v>
                </c:pt>
                <c:pt idx="307">
                  <c:v>2795</c:v>
                </c:pt>
                <c:pt idx="308">
                  <c:v>2995</c:v>
                </c:pt>
                <c:pt idx="309">
                  <c:v>2900</c:v>
                </c:pt>
                <c:pt idx="310">
                  <c:v>3595</c:v>
                </c:pt>
                <c:pt idx="311">
                  <c:v>2225</c:v>
                </c:pt>
                <c:pt idx="312">
                  <c:v>2852</c:v>
                </c:pt>
                <c:pt idx="313">
                  <c:v>3492</c:v>
                </c:pt>
                <c:pt idx="314">
                  <c:v>2800</c:v>
                </c:pt>
                <c:pt idx="315">
                  <c:v>2050</c:v>
                </c:pt>
                <c:pt idx="316">
                  <c:v>3060</c:v>
                </c:pt>
                <c:pt idx="317">
                  <c:v>4119</c:v>
                </c:pt>
                <c:pt idx="318">
                  <c:v>2995</c:v>
                </c:pt>
                <c:pt idx="319">
                  <c:v>2495</c:v>
                </c:pt>
                <c:pt idx="320">
                  <c:v>6500</c:v>
                </c:pt>
                <c:pt idx="321">
                  <c:v>3400</c:v>
                </c:pt>
                <c:pt idx="322">
                  <c:v>2495</c:v>
                </c:pt>
                <c:pt idx="323">
                  <c:v>2995</c:v>
                </c:pt>
                <c:pt idx="324">
                  <c:v>2450</c:v>
                </c:pt>
                <c:pt idx="325">
                  <c:v>2495</c:v>
                </c:pt>
                <c:pt idx="326">
                  <c:v>2695</c:v>
                </c:pt>
                <c:pt idx="327">
                  <c:v>3200</c:v>
                </c:pt>
                <c:pt idx="328">
                  <c:v>2835</c:v>
                </c:pt>
                <c:pt idx="329">
                  <c:v>2450</c:v>
                </c:pt>
                <c:pt idx="330">
                  <c:v>2695</c:v>
                </c:pt>
                <c:pt idx="331">
                  <c:v>3495</c:v>
                </c:pt>
                <c:pt idx="332">
                  <c:v>2470</c:v>
                </c:pt>
                <c:pt idx="333">
                  <c:v>2600</c:v>
                </c:pt>
                <c:pt idx="334">
                  <c:v>3200</c:v>
                </c:pt>
                <c:pt idx="335">
                  <c:v>2800</c:v>
                </c:pt>
                <c:pt idx="336">
                  <c:v>3150</c:v>
                </c:pt>
                <c:pt idx="337">
                  <c:v>2500</c:v>
                </c:pt>
                <c:pt idx="338">
                  <c:v>3100</c:v>
                </c:pt>
                <c:pt idx="339">
                  <c:v>4500</c:v>
                </c:pt>
                <c:pt idx="340">
                  <c:v>2550</c:v>
                </c:pt>
                <c:pt idx="341">
                  <c:v>2600</c:v>
                </c:pt>
                <c:pt idx="342">
                  <c:v>3300</c:v>
                </c:pt>
                <c:pt idx="343">
                  <c:v>2995</c:v>
                </c:pt>
                <c:pt idx="344">
                  <c:v>3100</c:v>
                </c:pt>
                <c:pt idx="345">
                  <c:v>3288</c:v>
                </c:pt>
                <c:pt idx="346">
                  <c:v>6250</c:v>
                </c:pt>
                <c:pt idx="347">
                  <c:v>2295</c:v>
                </c:pt>
                <c:pt idx="348">
                  <c:v>2495</c:v>
                </c:pt>
                <c:pt idx="349">
                  <c:v>3000</c:v>
                </c:pt>
                <c:pt idx="350">
                  <c:v>2630</c:v>
                </c:pt>
                <c:pt idx="351">
                  <c:v>2800</c:v>
                </c:pt>
                <c:pt idx="352">
                  <c:v>2800</c:v>
                </c:pt>
                <c:pt idx="353">
                  <c:v>2450</c:v>
                </c:pt>
                <c:pt idx="354">
                  <c:v>3150</c:v>
                </c:pt>
                <c:pt idx="355">
                  <c:v>2600</c:v>
                </c:pt>
                <c:pt idx="356">
                  <c:v>2350</c:v>
                </c:pt>
                <c:pt idx="357">
                  <c:v>2400</c:v>
                </c:pt>
                <c:pt idx="358">
                  <c:v>2420</c:v>
                </c:pt>
                <c:pt idx="359">
                  <c:v>2400</c:v>
                </c:pt>
                <c:pt idx="360">
                  <c:v>3000</c:v>
                </c:pt>
                <c:pt idx="361">
                  <c:v>2250</c:v>
                </c:pt>
                <c:pt idx="362">
                  <c:v>4250</c:v>
                </c:pt>
                <c:pt idx="363">
                  <c:v>5100</c:v>
                </c:pt>
                <c:pt idx="364">
                  <c:v>3500</c:v>
                </c:pt>
                <c:pt idx="365">
                  <c:v>2800</c:v>
                </c:pt>
                <c:pt idx="366">
                  <c:v>2600</c:v>
                </c:pt>
                <c:pt idx="367">
                  <c:v>2700</c:v>
                </c:pt>
                <c:pt idx="368">
                  <c:v>4200</c:v>
                </c:pt>
                <c:pt idx="369">
                  <c:v>4000</c:v>
                </c:pt>
                <c:pt idx="370">
                  <c:v>2800</c:v>
                </c:pt>
                <c:pt idx="371">
                  <c:v>2550</c:v>
                </c:pt>
                <c:pt idx="372">
                  <c:v>2895</c:v>
                </c:pt>
                <c:pt idx="373">
                  <c:v>2790</c:v>
                </c:pt>
                <c:pt idx="374">
                  <c:v>2600</c:v>
                </c:pt>
                <c:pt idx="375">
                  <c:v>3095</c:v>
                </c:pt>
                <c:pt idx="376">
                  <c:v>1995</c:v>
                </c:pt>
                <c:pt idx="377">
                  <c:v>2595</c:v>
                </c:pt>
                <c:pt idx="378">
                  <c:v>2450</c:v>
                </c:pt>
                <c:pt idx="379">
                  <c:v>2295</c:v>
                </c:pt>
                <c:pt idx="380">
                  <c:v>4500</c:v>
                </c:pt>
                <c:pt idx="381">
                  <c:v>3200</c:v>
                </c:pt>
                <c:pt idx="382">
                  <c:v>4000</c:v>
                </c:pt>
                <c:pt idx="383">
                  <c:v>2800</c:v>
                </c:pt>
                <c:pt idx="384">
                  <c:v>2650</c:v>
                </c:pt>
                <c:pt idx="385">
                  <c:v>2450</c:v>
                </c:pt>
                <c:pt idx="386">
                  <c:v>2295</c:v>
                </c:pt>
                <c:pt idx="387">
                  <c:v>1925</c:v>
                </c:pt>
                <c:pt idx="388">
                  <c:v>4000</c:v>
                </c:pt>
                <c:pt idx="389">
                  <c:v>2295</c:v>
                </c:pt>
                <c:pt idx="390">
                  <c:v>2005</c:v>
                </c:pt>
                <c:pt idx="391">
                  <c:v>2300</c:v>
                </c:pt>
                <c:pt idx="392">
                  <c:v>3800</c:v>
                </c:pt>
                <c:pt idx="393">
                  <c:v>2250</c:v>
                </c:pt>
                <c:pt idx="394">
                  <c:v>2500</c:v>
                </c:pt>
                <c:pt idx="395">
                  <c:v>2370</c:v>
                </c:pt>
                <c:pt idx="396">
                  <c:v>4600</c:v>
                </c:pt>
                <c:pt idx="397">
                  <c:v>2150</c:v>
                </c:pt>
                <c:pt idx="398">
                  <c:v>2758</c:v>
                </c:pt>
                <c:pt idx="399">
                  <c:v>2700</c:v>
                </c:pt>
                <c:pt idx="400">
                  <c:v>2150</c:v>
                </c:pt>
                <c:pt idx="401">
                  <c:v>2200</c:v>
                </c:pt>
                <c:pt idx="402">
                  <c:v>4500</c:v>
                </c:pt>
                <c:pt idx="403">
                  <c:v>2795</c:v>
                </c:pt>
                <c:pt idx="404">
                  <c:v>2775</c:v>
                </c:pt>
                <c:pt idx="405">
                  <c:v>2600</c:v>
                </c:pt>
                <c:pt idx="406">
                  <c:v>2800</c:v>
                </c:pt>
                <c:pt idx="407">
                  <c:v>6500</c:v>
                </c:pt>
                <c:pt idx="408">
                  <c:v>2235</c:v>
                </c:pt>
                <c:pt idx="409">
                  <c:v>1850</c:v>
                </c:pt>
                <c:pt idx="410">
                  <c:v>3400</c:v>
                </c:pt>
                <c:pt idx="411">
                  <c:v>2499</c:v>
                </c:pt>
                <c:pt idx="412">
                  <c:v>2595</c:v>
                </c:pt>
                <c:pt idx="413">
                  <c:v>2985</c:v>
                </c:pt>
                <c:pt idx="414">
                  <c:v>2450</c:v>
                </c:pt>
                <c:pt idx="415">
                  <c:v>2100</c:v>
                </c:pt>
                <c:pt idx="416">
                  <c:v>3200</c:v>
                </c:pt>
                <c:pt idx="417">
                  <c:v>2700</c:v>
                </c:pt>
                <c:pt idx="418">
                  <c:v>2600</c:v>
                </c:pt>
                <c:pt idx="419">
                  <c:v>3500</c:v>
                </c:pt>
                <c:pt idx="420">
                  <c:v>2075</c:v>
                </c:pt>
                <c:pt idx="421">
                  <c:v>2550</c:v>
                </c:pt>
                <c:pt idx="422">
                  <c:v>3150</c:v>
                </c:pt>
                <c:pt idx="423">
                  <c:v>3100</c:v>
                </c:pt>
                <c:pt idx="424">
                  <c:v>2195</c:v>
                </c:pt>
                <c:pt idx="425">
                  <c:v>2450</c:v>
                </c:pt>
                <c:pt idx="426">
                  <c:v>2125</c:v>
                </c:pt>
                <c:pt idx="427">
                  <c:v>2700</c:v>
                </c:pt>
                <c:pt idx="428">
                  <c:v>2795</c:v>
                </c:pt>
                <c:pt idx="429">
                  <c:v>4033</c:v>
                </c:pt>
                <c:pt idx="430">
                  <c:v>2250</c:v>
                </c:pt>
                <c:pt idx="431">
                  <c:v>2795</c:v>
                </c:pt>
                <c:pt idx="432">
                  <c:v>2600</c:v>
                </c:pt>
                <c:pt idx="433">
                  <c:v>2395</c:v>
                </c:pt>
                <c:pt idx="434">
                  <c:v>2350</c:v>
                </c:pt>
                <c:pt idx="435">
                  <c:v>4500</c:v>
                </c:pt>
                <c:pt idx="436">
                  <c:v>3900</c:v>
                </c:pt>
                <c:pt idx="437">
                  <c:v>2700</c:v>
                </c:pt>
                <c:pt idx="438">
                  <c:v>3195</c:v>
                </c:pt>
                <c:pt idx="439">
                  <c:v>2195</c:v>
                </c:pt>
                <c:pt idx="440">
                  <c:v>2650</c:v>
                </c:pt>
                <c:pt idx="441">
                  <c:v>3000</c:v>
                </c:pt>
                <c:pt idx="442">
                  <c:v>2225</c:v>
                </c:pt>
                <c:pt idx="443">
                  <c:v>2675</c:v>
                </c:pt>
                <c:pt idx="444">
                  <c:v>2513</c:v>
                </c:pt>
                <c:pt idx="445">
                  <c:v>3290</c:v>
                </c:pt>
                <c:pt idx="446">
                  <c:v>5995</c:v>
                </c:pt>
                <c:pt idx="447">
                  <c:v>2850</c:v>
                </c:pt>
                <c:pt idx="448">
                  <c:v>2100</c:v>
                </c:pt>
                <c:pt idx="449">
                  <c:v>2195</c:v>
                </c:pt>
                <c:pt idx="450">
                  <c:v>1950</c:v>
                </c:pt>
                <c:pt idx="451">
                  <c:v>2245</c:v>
                </c:pt>
                <c:pt idx="452">
                  <c:v>2050</c:v>
                </c:pt>
                <c:pt idx="453">
                  <c:v>2600</c:v>
                </c:pt>
                <c:pt idx="454">
                  <c:v>2450</c:v>
                </c:pt>
                <c:pt idx="455">
                  <c:v>2295</c:v>
                </c:pt>
                <c:pt idx="456">
                  <c:v>2395</c:v>
                </c:pt>
                <c:pt idx="457">
                  <c:v>4000</c:v>
                </c:pt>
                <c:pt idx="458">
                  <c:v>2100</c:v>
                </c:pt>
                <c:pt idx="459">
                  <c:v>2592</c:v>
                </c:pt>
                <c:pt idx="460">
                  <c:v>3800</c:v>
                </c:pt>
                <c:pt idx="461">
                  <c:v>2750</c:v>
                </c:pt>
                <c:pt idx="462">
                  <c:v>2750</c:v>
                </c:pt>
                <c:pt idx="463">
                  <c:v>2145</c:v>
                </c:pt>
                <c:pt idx="464">
                  <c:v>1900</c:v>
                </c:pt>
                <c:pt idx="465">
                  <c:v>1800</c:v>
                </c:pt>
                <c:pt idx="466">
                  <c:v>2300</c:v>
                </c:pt>
                <c:pt idx="467">
                  <c:v>2000</c:v>
                </c:pt>
                <c:pt idx="468">
                  <c:v>2635</c:v>
                </c:pt>
                <c:pt idx="469">
                  <c:v>2495</c:v>
                </c:pt>
                <c:pt idx="470">
                  <c:v>2400</c:v>
                </c:pt>
                <c:pt idx="471">
                  <c:v>2500</c:v>
                </c:pt>
                <c:pt idx="472">
                  <c:v>2195</c:v>
                </c:pt>
                <c:pt idx="473">
                  <c:v>2225</c:v>
                </c:pt>
                <c:pt idx="474">
                  <c:v>2350</c:v>
                </c:pt>
                <c:pt idx="475">
                  <c:v>3395</c:v>
                </c:pt>
                <c:pt idx="476">
                  <c:v>1950</c:v>
                </c:pt>
                <c:pt idx="477">
                  <c:v>2075</c:v>
                </c:pt>
                <c:pt idx="478">
                  <c:v>1895</c:v>
                </c:pt>
                <c:pt idx="479">
                  <c:v>1795</c:v>
                </c:pt>
                <c:pt idx="480">
                  <c:v>2340</c:v>
                </c:pt>
                <c:pt idx="481">
                  <c:v>1925</c:v>
                </c:pt>
                <c:pt idx="482">
                  <c:v>1995</c:v>
                </c:pt>
                <c:pt idx="483">
                  <c:v>1950</c:v>
                </c:pt>
                <c:pt idx="484">
                  <c:v>1875</c:v>
                </c:pt>
                <c:pt idx="485">
                  <c:v>2000</c:v>
                </c:pt>
                <c:pt idx="486">
                  <c:v>1875</c:v>
                </c:pt>
                <c:pt idx="487">
                  <c:v>2020</c:v>
                </c:pt>
                <c:pt idx="488">
                  <c:v>2420</c:v>
                </c:pt>
                <c:pt idx="489">
                  <c:v>2990</c:v>
                </c:pt>
                <c:pt idx="490">
                  <c:v>1750</c:v>
                </c:pt>
                <c:pt idx="491">
                  <c:v>2875</c:v>
                </c:pt>
                <c:pt idx="492">
                  <c:v>2098</c:v>
                </c:pt>
                <c:pt idx="493">
                  <c:v>3000</c:v>
                </c:pt>
                <c:pt idx="494">
                  <c:v>2700</c:v>
                </c:pt>
                <c:pt idx="495">
                  <c:v>2400</c:v>
                </c:pt>
                <c:pt idx="496">
                  <c:v>2200</c:v>
                </c:pt>
                <c:pt idx="497">
                  <c:v>2395</c:v>
                </c:pt>
                <c:pt idx="498">
                  <c:v>2620</c:v>
                </c:pt>
                <c:pt idx="499">
                  <c:v>2095</c:v>
                </c:pt>
                <c:pt idx="500">
                  <c:v>2500</c:v>
                </c:pt>
                <c:pt idx="501">
                  <c:v>3050</c:v>
                </c:pt>
                <c:pt idx="502">
                  <c:v>1925</c:v>
                </c:pt>
                <c:pt idx="503">
                  <c:v>2000</c:v>
                </c:pt>
                <c:pt idx="504">
                  <c:v>2395</c:v>
                </c:pt>
                <c:pt idx="505">
                  <c:v>1810</c:v>
                </c:pt>
                <c:pt idx="506">
                  <c:v>2177</c:v>
                </c:pt>
                <c:pt idx="507">
                  <c:v>2198</c:v>
                </c:pt>
                <c:pt idx="508">
                  <c:v>2400</c:v>
                </c:pt>
                <c:pt idx="509">
                  <c:v>2590</c:v>
                </c:pt>
                <c:pt idx="510">
                  <c:v>2595</c:v>
                </c:pt>
                <c:pt idx="511">
                  <c:v>2295</c:v>
                </c:pt>
                <c:pt idx="512">
                  <c:v>3800</c:v>
                </c:pt>
                <c:pt idx="513">
                  <c:v>3295</c:v>
                </c:pt>
                <c:pt idx="514">
                  <c:v>1995</c:v>
                </c:pt>
                <c:pt idx="515">
                  <c:v>2300</c:v>
                </c:pt>
                <c:pt idx="516">
                  <c:v>1995</c:v>
                </c:pt>
                <c:pt idx="517">
                  <c:v>2395</c:v>
                </c:pt>
                <c:pt idx="518">
                  <c:v>2395</c:v>
                </c:pt>
                <c:pt idx="519">
                  <c:v>4500</c:v>
                </c:pt>
                <c:pt idx="520">
                  <c:v>2002</c:v>
                </c:pt>
                <c:pt idx="521">
                  <c:v>1900</c:v>
                </c:pt>
                <c:pt idx="522">
                  <c:v>1975</c:v>
                </c:pt>
                <c:pt idx="523">
                  <c:v>1875</c:v>
                </c:pt>
                <c:pt idx="524">
                  <c:v>1995</c:v>
                </c:pt>
                <c:pt idx="525">
                  <c:v>1895</c:v>
                </c:pt>
                <c:pt idx="526">
                  <c:v>2400</c:v>
                </c:pt>
                <c:pt idx="527">
                  <c:v>2195</c:v>
                </c:pt>
                <c:pt idx="528">
                  <c:v>2150</c:v>
                </c:pt>
                <c:pt idx="529">
                  <c:v>2150</c:v>
                </c:pt>
                <c:pt idx="530">
                  <c:v>3600</c:v>
                </c:pt>
                <c:pt idx="531">
                  <c:v>2099</c:v>
                </c:pt>
                <c:pt idx="532">
                  <c:v>8000</c:v>
                </c:pt>
                <c:pt idx="533">
                  <c:v>2200</c:v>
                </c:pt>
                <c:pt idx="534">
                  <c:v>2300</c:v>
                </c:pt>
                <c:pt idx="535">
                  <c:v>1975</c:v>
                </c:pt>
                <c:pt idx="536">
                  <c:v>1850</c:v>
                </c:pt>
                <c:pt idx="537">
                  <c:v>3600</c:v>
                </c:pt>
                <c:pt idx="538">
                  <c:v>3320</c:v>
                </c:pt>
                <c:pt idx="539">
                  <c:v>1950</c:v>
                </c:pt>
                <c:pt idx="540">
                  <c:v>3500</c:v>
                </c:pt>
                <c:pt idx="541">
                  <c:v>8000</c:v>
                </c:pt>
                <c:pt idx="542">
                  <c:v>3495</c:v>
                </c:pt>
                <c:pt idx="543">
                  <c:v>3250</c:v>
                </c:pt>
                <c:pt idx="544">
                  <c:v>2299</c:v>
                </c:pt>
                <c:pt idx="545">
                  <c:v>2600</c:v>
                </c:pt>
                <c:pt idx="546">
                  <c:v>2335</c:v>
                </c:pt>
                <c:pt idx="547">
                  <c:v>1995</c:v>
                </c:pt>
                <c:pt idx="548">
                  <c:v>1600</c:v>
                </c:pt>
                <c:pt idx="549">
                  <c:v>1912</c:v>
                </c:pt>
                <c:pt idx="550">
                  <c:v>2045</c:v>
                </c:pt>
                <c:pt idx="551">
                  <c:v>1995</c:v>
                </c:pt>
                <c:pt idx="552">
                  <c:v>1745</c:v>
                </c:pt>
                <c:pt idx="553">
                  <c:v>1845</c:v>
                </c:pt>
                <c:pt idx="554">
                  <c:v>1999</c:v>
                </c:pt>
                <c:pt idx="555">
                  <c:v>3000</c:v>
                </c:pt>
                <c:pt idx="556">
                  <c:v>3500</c:v>
                </c:pt>
                <c:pt idx="557">
                  <c:v>1950</c:v>
                </c:pt>
                <c:pt idx="558">
                  <c:v>4500</c:v>
                </c:pt>
                <c:pt idx="559">
                  <c:v>2950</c:v>
                </c:pt>
                <c:pt idx="560">
                  <c:v>4086</c:v>
                </c:pt>
                <c:pt idx="561">
                  <c:v>2375</c:v>
                </c:pt>
                <c:pt idx="562">
                  <c:v>2795</c:v>
                </c:pt>
                <c:pt idx="563">
                  <c:v>1975</c:v>
                </c:pt>
                <c:pt idx="564">
                  <c:v>3275</c:v>
                </c:pt>
                <c:pt idx="565">
                  <c:v>2195</c:v>
                </c:pt>
                <c:pt idx="566">
                  <c:v>2277</c:v>
                </c:pt>
                <c:pt idx="567">
                  <c:v>3000</c:v>
                </c:pt>
                <c:pt idx="568">
                  <c:v>3200</c:v>
                </c:pt>
                <c:pt idx="569">
                  <c:v>3000</c:v>
                </c:pt>
                <c:pt idx="570">
                  <c:v>2300</c:v>
                </c:pt>
                <c:pt idx="571">
                  <c:v>2300</c:v>
                </c:pt>
                <c:pt idx="572">
                  <c:v>1800</c:v>
                </c:pt>
                <c:pt idx="573">
                  <c:v>1950</c:v>
                </c:pt>
                <c:pt idx="574">
                  <c:v>3900</c:v>
                </c:pt>
                <c:pt idx="575">
                  <c:v>3300</c:v>
                </c:pt>
                <c:pt idx="576">
                  <c:v>3200</c:v>
                </c:pt>
                <c:pt idx="577">
                  <c:v>1950</c:v>
                </c:pt>
                <c:pt idx="578">
                  <c:v>2595</c:v>
                </c:pt>
                <c:pt idx="579">
                  <c:v>2095</c:v>
                </c:pt>
                <c:pt idx="580">
                  <c:v>2150</c:v>
                </c:pt>
                <c:pt idx="581">
                  <c:v>1995</c:v>
                </c:pt>
                <c:pt idx="582">
                  <c:v>1895</c:v>
                </c:pt>
                <c:pt idx="583">
                  <c:v>2324</c:v>
                </c:pt>
                <c:pt idx="584">
                  <c:v>2000</c:v>
                </c:pt>
                <c:pt idx="585">
                  <c:v>1930</c:v>
                </c:pt>
                <c:pt idx="586">
                  <c:v>2700</c:v>
                </c:pt>
                <c:pt idx="587">
                  <c:v>3500</c:v>
                </c:pt>
                <c:pt idx="588">
                  <c:v>3800</c:v>
                </c:pt>
                <c:pt idx="589">
                  <c:v>2500</c:v>
                </c:pt>
                <c:pt idx="590">
                  <c:v>1700</c:v>
                </c:pt>
                <c:pt idx="591">
                  <c:v>2200</c:v>
                </c:pt>
                <c:pt idx="592">
                  <c:v>1650</c:v>
                </c:pt>
                <c:pt idx="593">
                  <c:v>2600</c:v>
                </c:pt>
                <c:pt idx="594">
                  <c:v>2215</c:v>
                </c:pt>
                <c:pt idx="595">
                  <c:v>1650</c:v>
                </c:pt>
                <c:pt idx="596">
                  <c:v>2200</c:v>
                </c:pt>
                <c:pt idx="597">
                  <c:v>1700</c:v>
                </c:pt>
                <c:pt idx="598">
                  <c:v>2030</c:v>
                </c:pt>
                <c:pt idx="599">
                  <c:v>2450</c:v>
                </c:pt>
                <c:pt idx="600">
                  <c:v>2030</c:v>
                </c:pt>
                <c:pt idx="601">
                  <c:v>2600</c:v>
                </c:pt>
                <c:pt idx="602">
                  <c:v>4500</c:v>
                </c:pt>
                <c:pt idx="603">
                  <c:v>1950</c:v>
                </c:pt>
                <c:pt idx="604">
                  <c:v>1700</c:v>
                </c:pt>
                <c:pt idx="605">
                  <c:v>1865</c:v>
                </c:pt>
                <c:pt idx="606">
                  <c:v>1900</c:v>
                </c:pt>
                <c:pt idx="607">
                  <c:v>2450</c:v>
                </c:pt>
                <c:pt idx="608">
                  <c:v>2599</c:v>
                </c:pt>
                <c:pt idx="609">
                  <c:v>2995</c:v>
                </c:pt>
                <c:pt idx="610">
                  <c:v>2950</c:v>
                </c:pt>
                <c:pt idx="611">
                  <c:v>1990</c:v>
                </c:pt>
                <c:pt idx="612">
                  <c:v>3500</c:v>
                </c:pt>
                <c:pt idx="613">
                  <c:v>2395</c:v>
                </c:pt>
                <c:pt idx="614">
                  <c:v>1550</c:v>
                </c:pt>
                <c:pt idx="615">
                  <c:v>1800</c:v>
                </c:pt>
                <c:pt idx="616">
                  <c:v>3200</c:v>
                </c:pt>
                <c:pt idx="617">
                  <c:v>2395</c:v>
                </c:pt>
                <c:pt idx="618">
                  <c:v>2895</c:v>
                </c:pt>
                <c:pt idx="619">
                  <c:v>1799</c:v>
                </c:pt>
                <c:pt idx="620">
                  <c:v>1879</c:v>
                </c:pt>
                <c:pt idx="621">
                  <c:v>1695</c:v>
                </c:pt>
                <c:pt idx="622">
                  <c:v>1800</c:v>
                </c:pt>
                <c:pt idx="623">
                  <c:v>1700</c:v>
                </c:pt>
                <c:pt idx="624">
                  <c:v>2750</c:v>
                </c:pt>
                <c:pt idx="625">
                  <c:v>1350</c:v>
                </c:pt>
                <c:pt idx="626">
                  <c:v>1300</c:v>
                </c:pt>
                <c:pt idx="627">
                  <c:v>2225</c:v>
                </c:pt>
                <c:pt idx="628">
                  <c:v>4700</c:v>
                </c:pt>
                <c:pt idx="629">
                  <c:v>1300</c:v>
                </c:pt>
                <c:pt idx="630">
                  <c:v>3000</c:v>
                </c:pt>
                <c:pt idx="631">
                  <c:v>1850</c:v>
                </c:pt>
                <c:pt idx="632">
                  <c:v>1650</c:v>
                </c:pt>
                <c:pt idx="633">
                  <c:v>2850</c:v>
                </c:pt>
                <c:pt idx="634">
                  <c:v>1850</c:v>
                </c:pt>
                <c:pt idx="635">
                  <c:v>1950</c:v>
                </c:pt>
                <c:pt idx="636">
                  <c:v>1095</c:v>
                </c:pt>
                <c:pt idx="637">
                  <c:v>2500</c:v>
                </c:pt>
                <c:pt idx="638">
                  <c:v>1850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D1-4FDB-8E53-880B36DC8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9832296"/>
        <c:axId val="2089831216"/>
      </c:scatterChart>
      <c:valAx>
        <c:axId val="2089832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Square</a:t>
                </a:r>
                <a:r>
                  <a:rPr lang="en-US" b="1" baseline="0"/>
                  <a:t> Feet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31216"/>
        <c:crosses val="autoZero"/>
        <c:crossBetween val="midCat"/>
      </c:valAx>
      <c:valAx>
        <c:axId val="208983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Rental Price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32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Rental Price (USD per month) ~ Sqare Feet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Scatter!$H$1</c:f>
              <c:strCache>
                <c:ptCount val="1"/>
                <c:pt idx="0">
                  <c:v>Rental Price (USD per month)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trendline>
            <c:spPr>
              <a:ln w="19050" cap="rnd" cmpd="sng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571139988269417"/>
                  <c:y val="-6.93690232331058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y = 3.0971x + 366.81</a:t>
                    </a:r>
                    <a:br>
                      <a:rPr lang="en-US" b="1" baseline="0"/>
                    </a:br>
                    <a:r>
                      <a:rPr lang="en-US" b="1" baseline="0"/>
                      <a:t>R² = 0.3642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Scatter!$G$2:$G$640</c:f>
              <c:numCache>
                <c:formatCode>General</c:formatCode>
                <c:ptCount val="639"/>
                <c:pt idx="0">
                  <c:v>3980</c:v>
                </c:pt>
                <c:pt idx="1">
                  <c:v>3287</c:v>
                </c:pt>
                <c:pt idx="2">
                  <c:v>2766</c:v>
                </c:pt>
                <c:pt idx="3">
                  <c:v>2582</c:v>
                </c:pt>
                <c:pt idx="4">
                  <c:v>2500</c:v>
                </c:pt>
                <c:pt idx="5">
                  <c:v>2400</c:v>
                </c:pt>
                <c:pt idx="6">
                  <c:v>2389</c:v>
                </c:pt>
                <c:pt idx="7">
                  <c:v>2315</c:v>
                </c:pt>
                <c:pt idx="8">
                  <c:v>2300</c:v>
                </c:pt>
                <c:pt idx="9">
                  <c:v>2250</c:v>
                </c:pt>
                <c:pt idx="10">
                  <c:v>2200</c:v>
                </c:pt>
                <c:pt idx="11">
                  <c:v>2175</c:v>
                </c:pt>
                <c:pt idx="12">
                  <c:v>2122</c:v>
                </c:pt>
                <c:pt idx="13">
                  <c:v>2114</c:v>
                </c:pt>
                <c:pt idx="14">
                  <c:v>2073</c:v>
                </c:pt>
                <c:pt idx="15">
                  <c:v>2050</c:v>
                </c:pt>
                <c:pt idx="16">
                  <c:v>2026</c:v>
                </c:pt>
                <c:pt idx="17">
                  <c:v>2019</c:v>
                </c:pt>
                <c:pt idx="18">
                  <c:v>2000</c:v>
                </c:pt>
                <c:pt idx="19">
                  <c:v>1983</c:v>
                </c:pt>
                <c:pt idx="20">
                  <c:v>1981</c:v>
                </c:pt>
                <c:pt idx="21">
                  <c:v>1968</c:v>
                </c:pt>
                <c:pt idx="22">
                  <c:v>1963</c:v>
                </c:pt>
                <c:pt idx="23">
                  <c:v>1950</c:v>
                </c:pt>
                <c:pt idx="24">
                  <c:v>1938</c:v>
                </c:pt>
                <c:pt idx="25">
                  <c:v>1932</c:v>
                </c:pt>
                <c:pt idx="26">
                  <c:v>1913</c:v>
                </c:pt>
                <c:pt idx="27">
                  <c:v>1908</c:v>
                </c:pt>
                <c:pt idx="28">
                  <c:v>1900</c:v>
                </c:pt>
                <c:pt idx="29">
                  <c:v>1900</c:v>
                </c:pt>
                <c:pt idx="30">
                  <c:v>1888</c:v>
                </c:pt>
                <c:pt idx="31">
                  <c:v>1883</c:v>
                </c:pt>
                <c:pt idx="32">
                  <c:v>1878</c:v>
                </c:pt>
                <c:pt idx="33">
                  <c:v>1865</c:v>
                </c:pt>
                <c:pt idx="34">
                  <c:v>1849</c:v>
                </c:pt>
                <c:pt idx="35">
                  <c:v>1847</c:v>
                </c:pt>
                <c:pt idx="36">
                  <c:v>1825</c:v>
                </c:pt>
                <c:pt idx="37">
                  <c:v>1825</c:v>
                </c:pt>
                <c:pt idx="38">
                  <c:v>1825</c:v>
                </c:pt>
                <c:pt idx="39">
                  <c:v>1817</c:v>
                </c:pt>
                <c:pt idx="40">
                  <c:v>1814</c:v>
                </c:pt>
                <c:pt idx="41">
                  <c:v>1813</c:v>
                </c:pt>
                <c:pt idx="42">
                  <c:v>1800</c:v>
                </c:pt>
                <c:pt idx="43">
                  <c:v>1800</c:v>
                </c:pt>
                <c:pt idx="44">
                  <c:v>1779</c:v>
                </c:pt>
                <c:pt idx="45">
                  <c:v>1742</c:v>
                </c:pt>
                <c:pt idx="46">
                  <c:v>1737</c:v>
                </c:pt>
                <c:pt idx="47">
                  <c:v>1736</c:v>
                </c:pt>
                <c:pt idx="48">
                  <c:v>1713</c:v>
                </c:pt>
                <c:pt idx="49">
                  <c:v>1700</c:v>
                </c:pt>
                <c:pt idx="50">
                  <c:v>1700</c:v>
                </c:pt>
                <c:pt idx="51">
                  <c:v>1695</c:v>
                </c:pt>
                <c:pt idx="52">
                  <c:v>1684</c:v>
                </c:pt>
                <c:pt idx="53">
                  <c:v>1675</c:v>
                </c:pt>
                <c:pt idx="54">
                  <c:v>1671</c:v>
                </c:pt>
                <c:pt idx="55">
                  <c:v>1668</c:v>
                </c:pt>
                <c:pt idx="56">
                  <c:v>1650</c:v>
                </c:pt>
                <c:pt idx="57">
                  <c:v>1638</c:v>
                </c:pt>
                <c:pt idx="58">
                  <c:v>1631</c:v>
                </c:pt>
                <c:pt idx="59">
                  <c:v>1627</c:v>
                </c:pt>
                <c:pt idx="60">
                  <c:v>1617</c:v>
                </c:pt>
                <c:pt idx="61">
                  <c:v>1611</c:v>
                </c:pt>
                <c:pt idx="62">
                  <c:v>1600</c:v>
                </c:pt>
                <c:pt idx="63">
                  <c:v>1600</c:v>
                </c:pt>
                <c:pt idx="64">
                  <c:v>1600</c:v>
                </c:pt>
                <c:pt idx="65">
                  <c:v>1600</c:v>
                </c:pt>
                <c:pt idx="66">
                  <c:v>1595</c:v>
                </c:pt>
                <c:pt idx="67">
                  <c:v>1581</c:v>
                </c:pt>
                <c:pt idx="68">
                  <c:v>1572</c:v>
                </c:pt>
                <c:pt idx="69">
                  <c:v>1560</c:v>
                </c:pt>
                <c:pt idx="70">
                  <c:v>1560</c:v>
                </c:pt>
                <c:pt idx="71">
                  <c:v>1547</c:v>
                </c:pt>
                <c:pt idx="72">
                  <c:v>1544</c:v>
                </c:pt>
                <c:pt idx="73">
                  <c:v>1535</c:v>
                </c:pt>
                <c:pt idx="74">
                  <c:v>1533</c:v>
                </c:pt>
                <c:pt idx="75">
                  <c:v>1523</c:v>
                </c:pt>
                <c:pt idx="76">
                  <c:v>1521</c:v>
                </c:pt>
                <c:pt idx="77">
                  <c:v>1516</c:v>
                </c:pt>
                <c:pt idx="78">
                  <c:v>1513</c:v>
                </c:pt>
                <c:pt idx="79">
                  <c:v>1512</c:v>
                </c:pt>
                <c:pt idx="80">
                  <c:v>1507</c:v>
                </c:pt>
                <c:pt idx="81">
                  <c:v>1500</c:v>
                </c:pt>
                <c:pt idx="82">
                  <c:v>1492</c:v>
                </c:pt>
                <c:pt idx="83">
                  <c:v>1482</c:v>
                </c:pt>
                <c:pt idx="84">
                  <c:v>1468</c:v>
                </c:pt>
                <c:pt idx="85">
                  <c:v>1463</c:v>
                </c:pt>
                <c:pt idx="86">
                  <c:v>1450</c:v>
                </c:pt>
                <c:pt idx="87">
                  <c:v>1439</c:v>
                </c:pt>
                <c:pt idx="88">
                  <c:v>1425</c:v>
                </c:pt>
                <c:pt idx="89">
                  <c:v>1424</c:v>
                </c:pt>
                <c:pt idx="90">
                  <c:v>1419</c:v>
                </c:pt>
                <c:pt idx="91">
                  <c:v>1416</c:v>
                </c:pt>
                <c:pt idx="92">
                  <c:v>1412</c:v>
                </c:pt>
                <c:pt idx="93">
                  <c:v>1400</c:v>
                </c:pt>
                <c:pt idx="94">
                  <c:v>1400</c:v>
                </c:pt>
                <c:pt idx="95">
                  <c:v>1400</c:v>
                </c:pt>
                <c:pt idx="96">
                  <c:v>1400</c:v>
                </c:pt>
                <c:pt idx="97">
                  <c:v>1400</c:v>
                </c:pt>
                <c:pt idx="98">
                  <c:v>1390</c:v>
                </c:pt>
                <c:pt idx="99">
                  <c:v>1388</c:v>
                </c:pt>
                <c:pt idx="100">
                  <c:v>1388</c:v>
                </c:pt>
                <c:pt idx="101">
                  <c:v>1386</c:v>
                </c:pt>
                <c:pt idx="102">
                  <c:v>1376</c:v>
                </c:pt>
                <c:pt idx="103">
                  <c:v>1375</c:v>
                </c:pt>
                <c:pt idx="104">
                  <c:v>1375</c:v>
                </c:pt>
                <c:pt idx="105">
                  <c:v>1357</c:v>
                </c:pt>
                <c:pt idx="106">
                  <c:v>1355</c:v>
                </c:pt>
                <c:pt idx="107">
                  <c:v>1351</c:v>
                </c:pt>
                <c:pt idx="108">
                  <c:v>1350</c:v>
                </c:pt>
                <c:pt idx="109">
                  <c:v>1350</c:v>
                </c:pt>
                <c:pt idx="110">
                  <c:v>1346</c:v>
                </c:pt>
                <c:pt idx="111">
                  <c:v>1346</c:v>
                </c:pt>
                <c:pt idx="112">
                  <c:v>1345</c:v>
                </c:pt>
                <c:pt idx="113">
                  <c:v>1342</c:v>
                </c:pt>
                <c:pt idx="114">
                  <c:v>1336</c:v>
                </c:pt>
                <c:pt idx="115">
                  <c:v>1332</c:v>
                </c:pt>
                <c:pt idx="116">
                  <c:v>1330</c:v>
                </c:pt>
                <c:pt idx="117">
                  <c:v>1325</c:v>
                </c:pt>
                <c:pt idx="118">
                  <c:v>1311</c:v>
                </c:pt>
                <c:pt idx="119">
                  <c:v>1305</c:v>
                </c:pt>
                <c:pt idx="120">
                  <c:v>1305</c:v>
                </c:pt>
                <c:pt idx="121">
                  <c:v>1304</c:v>
                </c:pt>
                <c:pt idx="122">
                  <c:v>1300</c:v>
                </c:pt>
                <c:pt idx="123">
                  <c:v>1300</c:v>
                </c:pt>
                <c:pt idx="124">
                  <c:v>1300</c:v>
                </c:pt>
                <c:pt idx="125">
                  <c:v>1300</c:v>
                </c:pt>
                <c:pt idx="126">
                  <c:v>1300</c:v>
                </c:pt>
                <c:pt idx="127">
                  <c:v>1300</c:v>
                </c:pt>
                <c:pt idx="128">
                  <c:v>1295</c:v>
                </c:pt>
                <c:pt idx="129">
                  <c:v>1292</c:v>
                </c:pt>
                <c:pt idx="130">
                  <c:v>1285</c:v>
                </c:pt>
                <c:pt idx="131">
                  <c:v>1284</c:v>
                </c:pt>
                <c:pt idx="132">
                  <c:v>1280</c:v>
                </c:pt>
                <c:pt idx="133">
                  <c:v>1275</c:v>
                </c:pt>
                <c:pt idx="134">
                  <c:v>1267</c:v>
                </c:pt>
                <c:pt idx="135">
                  <c:v>1266</c:v>
                </c:pt>
                <c:pt idx="136">
                  <c:v>1264</c:v>
                </c:pt>
                <c:pt idx="137">
                  <c:v>1262</c:v>
                </c:pt>
                <c:pt idx="138">
                  <c:v>1260</c:v>
                </c:pt>
                <c:pt idx="139">
                  <c:v>1255</c:v>
                </c:pt>
                <c:pt idx="140">
                  <c:v>1252</c:v>
                </c:pt>
                <c:pt idx="141">
                  <c:v>1251</c:v>
                </c:pt>
                <c:pt idx="142">
                  <c:v>1250</c:v>
                </c:pt>
                <c:pt idx="143">
                  <c:v>1250</c:v>
                </c:pt>
                <c:pt idx="144">
                  <c:v>1250</c:v>
                </c:pt>
                <c:pt idx="145">
                  <c:v>1250</c:v>
                </c:pt>
                <c:pt idx="146">
                  <c:v>1250</c:v>
                </c:pt>
                <c:pt idx="147">
                  <c:v>1250</c:v>
                </c:pt>
                <c:pt idx="148">
                  <c:v>1246</c:v>
                </c:pt>
                <c:pt idx="149">
                  <c:v>1240</c:v>
                </c:pt>
                <c:pt idx="150">
                  <c:v>1232</c:v>
                </c:pt>
                <c:pt idx="151">
                  <c:v>1225</c:v>
                </c:pt>
                <c:pt idx="152">
                  <c:v>1220</c:v>
                </c:pt>
                <c:pt idx="153">
                  <c:v>1220</c:v>
                </c:pt>
                <c:pt idx="154">
                  <c:v>1217</c:v>
                </c:pt>
                <c:pt idx="155">
                  <c:v>1215</c:v>
                </c:pt>
                <c:pt idx="156">
                  <c:v>1213</c:v>
                </c:pt>
                <c:pt idx="157">
                  <c:v>1209</c:v>
                </c:pt>
                <c:pt idx="158">
                  <c:v>1209</c:v>
                </c:pt>
                <c:pt idx="159">
                  <c:v>1204</c:v>
                </c:pt>
                <c:pt idx="160">
                  <c:v>1200</c:v>
                </c:pt>
                <c:pt idx="161">
                  <c:v>1200</c:v>
                </c:pt>
                <c:pt idx="162">
                  <c:v>1200</c:v>
                </c:pt>
                <c:pt idx="163">
                  <c:v>1200</c:v>
                </c:pt>
                <c:pt idx="164">
                  <c:v>1200</c:v>
                </c:pt>
                <c:pt idx="165">
                  <c:v>1200</c:v>
                </c:pt>
                <c:pt idx="166">
                  <c:v>1200</c:v>
                </c:pt>
                <c:pt idx="167">
                  <c:v>1200</c:v>
                </c:pt>
                <c:pt idx="168">
                  <c:v>1200</c:v>
                </c:pt>
                <c:pt idx="169">
                  <c:v>1200</c:v>
                </c:pt>
                <c:pt idx="170">
                  <c:v>1200</c:v>
                </c:pt>
                <c:pt idx="171">
                  <c:v>1200</c:v>
                </c:pt>
                <c:pt idx="172">
                  <c:v>1200</c:v>
                </c:pt>
                <c:pt idx="173">
                  <c:v>1200</c:v>
                </c:pt>
                <c:pt idx="174">
                  <c:v>1197</c:v>
                </c:pt>
                <c:pt idx="175">
                  <c:v>1195</c:v>
                </c:pt>
                <c:pt idx="176">
                  <c:v>1183</c:v>
                </c:pt>
                <c:pt idx="177">
                  <c:v>1183</c:v>
                </c:pt>
                <c:pt idx="178">
                  <c:v>1180</c:v>
                </c:pt>
                <c:pt idx="179">
                  <c:v>1178</c:v>
                </c:pt>
                <c:pt idx="180">
                  <c:v>1155</c:v>
                </c:pt>
                <c:pt idx="181">
                  <c:v>1150</c:v>
                </c:pt>
                <c:pt idx="182">
                  <c:v>1150</c:v>
                </c:pt>
                <c:pt idx="183">
                  <c:v>1150</c:v>
                </c:pt>
                <c:pt idx="184">
                  <c:v>1150</c:v>
                </c:pt>
                <c:pt idx="185">
                  <c:v>1150</c:v>
                </c:pt>
                <c:pt idx="186">
                  <c:v>1150</c:v>
                </c:pt>
                <c:pt idx="187">
                  <c:v>1150</c:v>
                </c:pt>
                <c:pt idx="188">
                  <c:v>1149</c:v>
                </c:pt>
                <c:pt idx="189">
                  <c:v>1146</c:v>
                </c:pt>
                <c:pt idx="190">
                  <c:v>1145</c:v>
                </c:pt>
                <c:pt idx="191">
                  <c:v>1144</c:v>
                </c:pt>
                <c:pt idx="192">
                  <c:v>1142</c:v>
                </c:pt>
                <c:pt idx="193">
                  <c:v>1141</c:v>
                </c:pt>
                <c:pt idx="194">
                  <c:v>1136</c:v>
                </c:pt>
                <c:pt idx="195">
                  <c:v>1134</c:v>
                </c:pt>
                <c:pt idx="196">
                  <c:v>1133</c:v>
                </c:pt>
                <c:pt idx="197">
                  <c:v>1132</c:v>
                </c:pt>
                <c:pt idx="198">
                  <c:v>1132</c:v>
                </c:pt>
                <c:pt idx="199">
                  <c:v>1130</c:v>
                </c:pt>
                <c:pt idx="200">
                  <c:v>1130</c:v>
                </c:pt>
                <c:pt idx="201">
                  <c:v>1128</c:v>
                </c:pt>
                <c:pt idx="202">
                  <c:v>1124</c:v>
                </c:pt>
                <c:pt idx="203">
                  <c:v>1122</c:v>
                </c:pt>
                <c:pt idx="204">
                  <c:v>1120</c:v>
                </c:pt>
                <c:pt idx="205">
                  <c:v>1118</c:v>
                </c:pt>
                <c:pt idx="206">
                  <c:v>1115</c:v>
                </c:pt>
                <c:pt idx="207">
                  <c:v>1115</c:v>
                </c:pt>
                <c:pt idx="208">
                  <c:v>1112</c:v>
                </c:pt>
                <c:pt idx="209">
                  <c:v>1106</c:v>
                </c:pt>
                <c:pt idx="210">
                  <c:v>1105</c:v>
                </c:pt>
                <c:pt idx="211">
                  <c:v>1101</c:v>
                </c:pt>
                <c:pt idx="212">
                  <c:v>1101</c:v>
                </c:pt>
                <c:pt idx="213">
                  <c:v>1100</c:v>
                </c:pt>
                <c:pt idx="214">
                  <c:v>1100</c:v>
                </c:pt>
                <c:pt idx="215">
                  <c:v>1100</c:v>
                </c:pt>
                <c:pt idx="216">
                  <c:v>1100</c:v>
                </c:pt>
                <c:pt idx="217">
                  <c:v>1100</c:v>
                </c:pt>
                <c:pt idx="218">
                  <c:v>1100</c:v>
                </c:pt>
                <c:pt idx="219">
                  <c:v>1100</c:v>
                </c:pt>
                <c:pt idx="220">
                  <c:v>1100</c:v>
                </c:pt>
                <c:pt idx="221">
                  <c:v>1100</c:v>
                </c:pt>
                <c:pt idx="222">
                  <c:v>1100</c:v>
                </c:pt>
                <c:pt idx="223">
                  <c:v>1100</c:v>
                </c:pt>
                <c:pt idx="224">
                  <c:v>1100</c:v>
                </c:pt>
                <c:pt idx="225">
                  <c:v>1100</c:v>
                </c:pt>
                <c:pt idx="226">
                  <c:v>1100</c:v>
                </c:pt>
                <c:pt idx="227">
                  <c:v>1089</c:v>
                </c:pt>
                <c:pt idx="228">
                  <c:v>1088</c:v>
                </c:pt>
                <c:pt idx="229">
                  <c:v>1086</c:v>
                </c:pt>
                <c:pt idx="230">
                  <c:v>1081</c:v>
                </c:pt>
                <c:pt idx="231">
                  <c:v>1079</c:v>
                </c:pt>
                <c:pt idx="232">
                  <c:v>1068</c:v>
                </c:pt>
                <c:pt idx="233">
                  <c:v>1065</c:v>
                </c:pt>
                <c:pt idx="234">
                  <c:v>1064</c:v>
                </c:pt>
                <c:pt idx="235">
                  <c:v>1060</c:v>
                </c:pt>
                <c:pt idx="236">
                  <c:v>1060</c:v>
                </c:pt>
                <c:pt idx="237">
                  <c:v>1060</c:v>
                </c:pt>
                <c:pt idx="238">
                  <c:v>1057</c:v>
                </c:pt>
                <c:pt idx="239">
                  <c:v>1055</c:v>
                </c:pt>
                <c:pt idx="240">
                  <c:v>1054</c:v>
                </c:pt>
                <c:pt idx="241">
                  <c:v>1053</c:v>
                </c:pt>
                <c:pt idx="242">
                  <c:v>1050</c:v>
                </c:pt>
                <c:pt idx="243">
                  <c:v>1050</c:v>
                </c:pt>
                <c:pt idx="244">
                  <c:v>1050</c:v>
                </c:pt>
                <c:pt idx="245">
                  <c:v>1050</c:v>
                </c:pt>
                <c:pt idx="246">
                  <c:v>1050</c:v>
                </c:pt>
                <c:pt idx="247">
                  <c:v>1050</c:v>
                </c:pt>
                <c:pt idx="248">
                  <c:v>1050</c:v>
                </c:pt>
                <c:pt idx="249">
                  <c:v>1050</c:v>
                </c:pt>
                <c:pt idx="250">
                  <c:v>1046</c:v>
                </c:pt>
                <c:pt idx="251">
                  <c:v>1045</c:v>
                </c:pt>
                <c:pt idx="252">
                  <c:v>1041</c:v>
                </c:pt>
                <c:pt idx="253">
                  <c:v>1040</c:v>
                </c:pt>
                <c:pt idx="254">
                  <c:v>1040</c:v>
                </c:pt>
                <c:pt idx="255">
                  <c:v>1036</c:v>
                </c:pt>
                <c:pt idx="256">
                  <c:v>1032</c:v>
                </c:pt>
                <c:pt idx="257">
                  <c:v>1030</c:v>
                </c:pt>
                <c:pt idx="258">
                  <c:v>1029</c:v>
                </c:pt>
                <c:pt idx="259">
                  <c:v>1026</c:v>
                </c:pt>
                <c:pt idx="260">
                  <c:v>1022</c:v>
                </c:pt>
                <c:pt idx="261">
                  <c:v>1022</c:v>
                </c:pt>
                <c:pt idx="262">
                  <c:v>1019</c:v>
                </c:pt>
                <c:pt idx="263">
                  <c:v>1008</c:v>
                </c:pt>
                <c:pt idx="264">
                  <c:v>1001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1000</c:v>
                </c:pt>
                <c:pt idx="276">
                  <c:v>1000</c:v>
                </c:pt>
                <c:pt idx="277">
                  <c:v>1000</c:v>
                </c:pt>
                <c:pt idx="278">
                  <c:v>1000</c:v>
                </c:pt>
                <c:pt idx="279">
                  <c:v>1000</c:v>
                </c:pt>
                <c:pt idx="280">
                  <c:v>1000</c:v>
                </c:pt>
                <c:pt idx="281">
                  <c:v>1000</c:v>
                </c:pt>
                <c:pt idx="282">
                  <c:v>1000</c:v>
                </c:pt>
                <c:pt idx="283">
                  <c:v>1000</c:v>
                </c:pt>
                <c:pt idx="284">
                  <c:v>1000</c:v>
                </c:pt>
                <c:pt idx="285">
                  <c:v>1000</c:v>
                </c:pt>
                <c:pt idx="286">
                  <c:v>1000</c:v>
                </c:pt>
                <c:pt idx="287">
                  <c:v>1000</c:v>
                </c:pt>
                <c:pt idx="288">
                  <c:v>1000</c:v>
                </c:pt>
                <c:pt idx="289">
                  <c:v>1000</c:v>
                </c:pt>
                <c:pt idx="290">
                  <c:v>1000</c:v>
                </c:pt>
                <c:pt idx="291">
                  <c:v>1000</c:v>
                </c:pt>
                <c:pt idx="292">
                  <c:v>1000</c:v>
                </c:pt>
                <c:pt idx="293">
                  <c:v>1000</c:v>
                </c:pt>
                <c:pt idx="294">
                  <c:v>1000</c:v>
                </c:pt>
                <c:pt idx="295">
                  <c:v>1000</c:v>
                </c:pt>
                <c:pt idx="296">
                  <c:v>1000</c:v>
                </c:pt>
                <c:pt idx="297">
                  <c:v>1000</c:v>
                </c:pt>
                <c:pt idx="298">
                  <c:v>1000</c:v>
                </c:pt>
                <c:pt idx="299">
                  <c:v>1000</c:v>
                </c:pt>
                <c:pt idx="300">
                  <c:v>999</c:v>
                </c:pt>
                <c:pt idx="301">
                  <c:v>995</c:v>
                </c:pt>
                <c:pt idx="302">
                  <c:v>993</c:v>
                </c:pt>
                <c:pt idx="303">
                  <c:v>990</c:v>
                </c:pt>
                <c:pt idx="304">
                  <c:v>988</c:v>
                </c:pt>
                <c:pt idx="305">
                  <c:v>986</c:v>
                </c:pt>
                <c:pt idx="306">
                  <c:v>984</c:v>
                </c:pt>
                <c:pt idx="307">
                  <c:v>981</c:v>
                </c:pt>
                <c:pt idx="308">
                  <c:v>980</c:v>
                </c:pt>
                <c:pt idx="309">
                  <c:v>980</c:v>
                </c:pt>
                <c:pt idx="310">
                  <c:v>980</c:v>
                </c:pt>
                <c:pt idx="311">
                  <c:v>980</c:v>
                </c:pt>
                <c:pt idx="312">
                  <c:v>979</c:v>
                </c:pt>
                <c:pt idx="313">
                  <c:v>975</c:v>
                </c:pt>
                <c:pt idx="314">
                  <c:v>970</c:v>
                </c:pt>
                <c:pt idx="315">
                  <c:v>970</c:v>
                </c:pt>
                <c:pt idx="316">
                  <c:v>968</c:v>
                </c:pt>
                <c:pt idx="317">
                  <c:v>965</c:v>
                </c:pt>
                <c:pt idx="318">
                  <c:v>963</c:v>
                </c:pt>
                <c:pt idx="319">
                  <c:v>963</c:v>
                </c:pt>
                <c:pt idx="320">
                  <c:v>961</c:v>
                </c:pt>
                <c:pt idx="321">
                  <c:v>960</c:v>
                </c:pt>
                <c:pt idx="322">
                  <c:v>960</c:v>
                </c:pt>
                <c:pt idx="323">
                  <c:v>957</c:v>
                </c:pt>
                <c:pt idx="324">
                  <c:v>955</c:v>
                </c:pt>
                <c:pt idx="325">
                  <c:v>951</c:v>
                </c:pt>
                <c:pt idx="326">
                  <c:v>950</c:v>
                </c:pt>
                <c:pt idx="327">
                  <c:v>950</c:v>
                </c:pt>
                <c:pt idx="328">
                  <c:v>950</c:v>
                </c:pt>
                <c:pt idx="329">
                  <c:v>950</c:v>
                </c:pt>
                <c:pt idx="330">
                  <c:v>950</c:v>
                </c:pt>
                <c:pt idx="331">
                  <c:v>950</c:v>
                </c:pt>
                <c:pt idx="332">
                  <c:v>950</c:v>
                </c:pt>
                <c:pt idx="333">
                  <c:v>950</c:v>
                </c:pt>
                <c:pt idx="334">
                  <c:v>949</c:v>
                </c:pt>
                <c:pt idx="335">
                  <c:v>946</c:v>
                </c:pt>
                <c:pt idx="336">
                  <c:v>944</c:v>
                </c:pt>
                <c:pt idx="337">
                  <c:v>943</c:v>
                </c:pt>
                <c:pt idx="338">
                  <c:v>940</c:v>
                </c:pt>
                <c:pt idx="339">
                  <c:v>938</c:v>
                </c:pt>
                <c:pt idx="340">
                  <c:v>935</c:v>
                </c:pt>
                <c:pt idx="341">
                  <c:v>935</c:v>
                </c:pt>
                <c:pt idx="342">
                  <c:v>934</c:v>
                </c:pt>
                <c:pt idx="343">
                  <c:v>933</c:v>
                </c:pt>
                <c:pt idx="344">
                  <c:v>931</c:v>
                </c:pt>
                <c:pt idx="345">
                  <c:v>930</c:v>
                </c:pt>
                <c:pt idx="346">
                  <c:v>927</c:v>
                </c:pt>
                <c:pt idx="347">
                  <c:v>925</c:v>
                </c:pt>
                <c:pt idx="348">
                  <c:v>925</c:v>
                </c:pt>
                <c:pt idx="349">
                  <c:v>924</c:v>
                </c:pt>
                <c:pt idx="350">
                  <c:v>923</c:v>
                </c:pt>
                <c:pt idx="351">
                  <c:v>921</c:v>
                </c:pt>
                <c:pt idx="352">
                  <c:v>920</c:v>
                </c:pt>
                <c:pt idx="353">
                  <c:v>920</c:v>
                </c:pt>
                <c:pt idx="354">
                  <c:v>916</c:v>
                </c:pt>
                <c:pt idx="355">
                  <c:v>916</c:v>
                </c:pt>
                <c:pt idx="356">
                  <c:v>912</c:v>
                </c:pt>
                <c:pt idx="357">
                  <c:v>910</c:v>
                </c:pt>
                <c:pt idx="358">
                  <c:v>908</c:v>
                </c:pt>
                <c:pt idx="359">
                  <c:v>905</c:v>
                </c:pt>
                <c:pt idx="360">
                  <c:v>903</c:v>
                </c:pt>
                <c:pt idx="361">
                  <c:v>902</c:v>
                </c:pt>
                <c:pt idx="362">
                  <c:v>900</c:v>
                </c:pt>
                <c:pt idx="363">
                  <c:v>900</c:v>
                </c:pt>
                <c:pt idx="364">
                  <c:v>900</c:v>
                </c:pt>
                <c:pt idx="365">
                  <c:v>900</c:v>
                </c:pt>
                <c:pt idx="366">
                  <c:v>900</c:v>
                </c:pt>
                <c:pt idx="367">
                  <c:v>900</c:v>
                </c:pt>
                <c:pt idx="368">
                  <c:v>900</c:v>
                </c:pt>
                <c:pt idx="369">
                  <c:v>900</c:v>
                </c:pt>
                <c:pt idx="370">
                  <c:v>900</c:v>
                </c:pt>
                <c:pt idx="371">
                  <c:v>900</c:v>
                </c:pt>
                <c:pt idx="372">
                  <c:v>900</c:v>
                </c:pt>
                <c:pt idx="373">
                  <c:v>900</c:v>
                </c:pt>
                <c:pt idx="374">
                  <c:v>900</c:v>
                </c:pt>
                <c:pt idx="375">
                  <c:v>900</c:v>
                </c:pt>
                <c:pt idx="376">
                  <c:v>900</c:v>
                </c:pt>
                <c:pt idx="377">
                  <c:v>900</c:v>
                </c:pt>
                <c:pt idx="378">
                  <c:v>900</c:v>
                </c:pt>
                <c:pt idx="379">
                  <c:v>900</c:v>
                </c:pt>
                <c:pt idx="380">
                  <c:v>900</c:v>
                </c:pt>
                <c:pt idx="381">
                  <c:v>900</c:v>
                </c:pt>
                <c:pt idx="382">
                  <c:v>900</c:v>
                </c:pt>
                <c:pt idx="383">
                  <c:v>900</c:v>
                </c:pt>
                <c:pt idx="384">
                  <c:v>900</c:v>
                </c:pt>
                <c:pt idx="385">
                  <c:v>900</c:v>
                </c:pt>
                <c:pt idx="386">
                  <c:v>900</c:v>
                </c:pt>
                <c:pt idx="387">
                  <c:v>900</c:v>
                </c:pt>
                <c:pt idx="388">
                  <c:v>900</c:v>
                </c:pt>
                <c:pt idx="389">
                  <c:v>900</c:v>
                </c:pt>
                <c:pt idx="390">
                  <c:v>900</c:v>
                </c:pt>
                <c:pt idx="391">
                  <c:v>900</c:v>
                </c:pt>
                <c:pt idx="392">
                  <c:v>898</c:v>
                </c:pt>
                <c:pt idx="393">
                  <c:v>897</c:v>
                </c:pt>
                <c:pt idx="394">
                  <c:v>884</c:v>
                </c:pt>
                <c:pt idx="395">
                  <c:v>884</c:v>
                </c:pt>
                <c:pt idx="396">
                  <c:v>880</c:v>
                </c:pt>
                <c:pt idx="397">
                  <c:v>880</c:v>
                </c:pt>
                <c:pt idx="398">
                  <c:v>874</c:v>
                </c:pt>
                <c:pt idx="399">
                  <c:v>873</c:v>
                </c:pt>
                <c:pt idx="400">
                  <c:v>870</c:v>
                </c:pt>
                <c:pt idx="401">
                  <c:v>868</c:v>
                </c:pt>
                <c:pt idx="402">
                  <c:v>868</c:v>
                </c:pt>
                <c:pt idx="403">
                  <c:v>867</c:v>
                </c:pt>
                <c:pt idx="404">
                  <c:v>864</c:v>
                </c:pt>
                <c:pt idx="405">
                  <c:v>864</c:v>
                </c:pt>
                <c:pt idx="406">
                  <c:v>862</c:v>
                </c:pt>
                <c:pt idx="407">
                  <c:v>860</c:v>
                </c:pt>
                <c:pt idx="408">
                  <c:v>860</c:v>
                </c:pt>
                <c:pt idx="409">
                  <c:v>854</c:v>
                </c:pt>
                <c:pt idx="410">
                  <c:v>850</c:v>
                </c:pt>
                <c:pt idx="411">
                  <c:v>850</c:v>
                </c:pt>
                <c:pt idx="412">
                  <c:v>850</c:v>
                </c:pt>
                <c:pt idx="413">
                  <c:v>850</c:v>
                </c:pt>
                <c:pt idx="414">
                  <c:v>850</c:v>
                </c:pt>
                <c:pt idx="415">
                  <c:v>850</c:v>
                </c:pt>
                <c:pt idx="416">
                  <c:v>850</c:v>
                </c:pt>
                <c:pt idx="417">
                  <c:v>849</c:v>
                </c:pt>
                <c:pt idx="418">
                  <c:v>849</c:v>
                </c:pt>
                <c:pt idx="419">
                  <c:v>842</c:v>
                </c:pt>
                <c:pt idx="420">
                  <c:v>840</c:v>
                </c:pt>
                <c:pt idx="421">
                  <c:v>829</c:v>
                </c:pt>
                <c:pt idx="422">
                  <c:v>825</c:v>
                </c:pt>
                <c:pt idx="423">
                  <c:v>825</c:v>
                </c:pt>
                <c:pt idx="424">
                  <c:v>825</c:v>
                </c:pt>
                <c:pt idx="425">
                  <c:v>825</c:v>
                </c:pt>
                <c:pt idx="426">
                  <c:v>822</c:v>
                </c:pt>
                <c:pt idx="427">
                  <c:v>820</c:v>
                </c:pt>
                <c:pt idx="428">
                  <c:v>820</c:v>
                </c:pt>
                <c:pt idx="429">
                  <c:v>814</c:v>
                </c:pt>
                <c:pt idx="430">
                  <c:v>812</c:v>
                </c:pt>
                <c:pt idx="431">
                  <c:v>810</c:v>
                </c:pt>
                <c:pt idx="432">
                  <c:v>805</c:v>
                </c:pt>
                <c:pt idx="433">
                  <c:v>802</c:v>
                </c:pt>
                <c:pt idx="434">
                  <c:v>800</c:v>
                </c:pt>
                <c:pt idx="435">
                  <c:v>800</c:v>
                </c:pt>
                <c:pt idx="436">
                  <c:v>800</c:v>
                </c:pt>
                <c:pt idx="437">
                  <c:v>800</c:v>
                </c:pt>
                <c:pt idx="438">
                  <c:v>800</c:v>
                </c:pt>
                <c:pt idx="439">
                  <c:v>800</c:v>
                </c:pt>
                <c:pt idx="440">
                  <c:v>800</c:v>
                </c:pt>
                <c:pt idx="441">
                  <c:v>800</c:v>
                </c:pt>
                <c:pt idx="442">
                  <c:v>800</c:v>
                </c:pt>
                <c:pt idx="443">
                  <c:v>800</c:v>
                </c:pt>
                <c:pt idx="444">
                  <c:v>800</c:v>
                </c:pt>
                <c:pt idx="445">
                  <c:v>800</c:v>
                </c:pt>
                <c:pt idx="446">
                  <c:v>800</c:v>
                </c:pt>
                <c:pt idx="447">
                  <c:v>800</c:v>
                </c:pt>
                <c:pt idx="448">
                  <c:v>800</c:v>
                </c:pt>
                <c:pt idx="449">
                  <c:v>800</c:v>
                </c:pt>
                <c:pt idx="450">
                  <c:v>800</c:v>
                </c:pt>
                <c:pt idx="451">
                  <c:v>800</c:v>
                </c:pt>
                <c:pt idx="452">
                  <c:v>800</c:v>
                </c:pt>
                <c:pt idx="453">
                  <c:v>795</c:v>
                </c:pt>
                <c:pt idx="454">
                  <c:v>793</c:v>
                </c:pt>
                <c:pt idx="455">
                  <c:v>790</c:v>
                </c:pt>
                <c:pt idx="456">
                  <c:v>785</c:v>
                </c:pt>
                <c:pt idx="457">
                  <c:v>781</c:v>
                </c:pt>
                <c:pt idx="458">
                  <c:v>780</c:v>
                </c:pt>
                <c:pt idx="459">
                  <c:v>776</c:v>
                </c:pt>
                <c:pt idx="460">
                  <c:v>770</c:v>
                </c:pt>
                <c:pt idx="461">
                  <c:v>770</c:v>
                </c:pt>
                <c:pt idx="462">
                  <c:v>770</c:v>
                </c:pt>
                <c:pt idx="463">
                  <c:v>768</c:v>
                </c:pt>
                <c:pt idx="464">
                  <c:v>760</c:v>
                </c:pt>
                <c:pt idx="465">
                  <c:v>754</c:v>
                </c:pt>
                <c:pt idx="466">
                  <c:v>754</c:v>
                </c:pt>
                <c:pt idx="467">
                  <c:v>752</c:v>
                </c:pt>
                <c:pt idx="468">
                  <c:v>751</c:v>
                </c:pt>
                <c:pt idx="469">
                  <c:v>750</c:v>
                </c:pt>
                <c:pt idx="470">
                  <c:v>750</c:v>
                </c:pt>
                <c:pt idx="471">
                  <c:v>750</c:v>
                </c:pt>
                <c:pt idx="472">
                  <c:v>750</c:v>
                </c:pt>
                <c:pt idx="473">
                  <c:v>750</c:v>
                </c:pt>
                <c:pt idx="474">
                  <c:v>750</c:v>
                </c:pt>
                <c:pt idx="475">
                  <c:v>750</c:v>
                </c:pt>
                <c:pt idx="476">
                  <c:v>750</c:v>
                </c:pt>
                <c:pt idx="477">
                  <c:v>750</c:v>
                </c:pt>
                <c:pt idx="478">
                  <c:v>750</c:v>
                </c:pt>
                <c:pt idx="479">
                  <c:v>750</c:v>
                </c:pt>
                <c:pt idx="480">
                  <c:v>750</c:v>
                </c:pt>
                <c:pt idx="481">
                  <c:v>750</c:v>
                </c:pt>
                <c:pt idx="482">
                  <c:v>750</c:v>
                </c:pt>
                <c:pt idx="483">
                  <c:v>750</c:v>
                </c:pt>
                <c:pt idx="484">
                  <c:v>750</c:v>
                </c:pt>
                <c:pt idx="485">
                  <c:v>750</c:v>
                </c:pt>
                <c:pt idx="486">
                  <c:v>750</c:v>
                </c:pt>
                <c:pt idx="487">
                  <c:v>750</c:v>
                </c:pt>
                <c:pt idx="488">
                  <c:v>742</c:v>
                </c:pt>
                <c:pt idx="489">
                  <c:v>740</c:v>
                </c:pt>
                <c:pt idx="490">
                  <c:v>735</c:v>
                </c:pt>
                <c:pt idx="491">
                  <c:v>731</c:v>
                </c:pt>
                <c:pt idx="492">
                  <c:v>730</c:v>
                </c:pt>
                <c:pt idx="493">
                  <c:v>729</c:v>
                </c:pt>
                <c:pt idx="494">
                  <c:v>728</c:v>
                </c:pt>
                <c:pt idx="495">
                  <c:v>728</c:v>
                </c:pt>
                <c:pt idx="496">
                  <c:v>725</c:v>
                </c:pt>
                <c:pt idx="497">
                  <c:v>725</c:v>
                </c:pt>
                <c:pt idx="498">
                  <c:v>721</c:v>
                </c:pt>
                <c:pt idx="499">
                  <c:v>720</c:v>
                </c:pt>
                <c:pt idx="500">
                  <c:v>716</c:v>
                </c:pt>
                <c:pt idx="501">
                  <c:v>715</c:v>
                </c:pt>
                <c:pt idx="502">
                  <c:v>714</c:v>
                </c:pt>
                <c:pt idx="503">
                  <c:v>713</c:v>
                </c:pt>
                <c:pt idx="504">
                  <c:v>710</c:v>
                </c:pt>
                <c:pt idx="505">
                  <c:v>709</c:v>
                </c:pt>
                <c:pt idx="506">
                  <c:v>709</c:v>
                </c:pt>
                <c:pt idx="507">
                  <c:v>706</c:v>
                </c:pt>
                <c:pt idx="508">
                  <c:v>703</c:v>
                </c:pt>
                <c:pt idx="509">
                  <c:v>700</c:v>
                </c:pt>
                <c:pt idx="510">
                  <c:v>700</c:v>
                </c:pt>
                <c:pt idx="511">
                  <c:v>700</c:v>
                </c:pt>
                <c:pt idx="512">
                  <c:v>700</c:v>
                </c:pt>
                <c:pt idx="513">
                  <c:v>700</c:v>
                </c:pt>
                <c:pt idx="514">
                  <c:v>700</c:v>
                </c:pt>
                <c:pt idx="515">
                  <c:v>700</c:v>
                </c:pt>
                <c:pt idx="516">
                  <c:v>700</c:v>
                </c:pt>
                <c:pt idx="517">
                  <c:v>700</c:v>
                </c:pt>
                <c:pt idx="518">
                  <c:v>700</c:v>
                </c:pt>
                <c:pt idx="519">
                  <c:v>700</c:v>
                </c:pt>
                <c:pt idx="520">
                  <c:v>700</c:v>
                </c:pt>
                <c:pt idx="521">
                  <c:v>700</c:v>
                </c:pt>
                <c:pt idx="522">
                  <c:v>700</c:v>
                </c:pt>
                <c:pt idx="523">
                  <c:v>700</c:v>
                </c:pt>
                <c:pt idx="524">
                  <c:v>700</c:v>
                </c:pt>
                <c:pt idx="525">
                  <c:v>700</c:v>
                </c:pt>
                <c:pt idx="526">
                  <c:v>700</c:v>
                </c:pt>
                <c:pt idx="527">
                  <c:v>695</c:v>
                </c:pt>
                <c:pt idx="528">
                  <c:v>695</c:v>
                </c:pt>
                <c:pt idx="529">
                  <c:v>695</c:v>
                </c:pt>
                <c:pt idx="530">
                  <c:v>693</c:v>
                </c:pt>
                <c:pt idx="531">
                  <c:v>690</c:v>
                </c:pt>
                <c:pt idx="532">
                  <c:v>690</c:v>
                </c:pt>
                <c:pt idx="533">
                  <c:v>690</c:v>
                </c:pt>
                <c:pt idx="534">
                  <c:v>685</c:v>
                </c:pt>
                <c:pt idx="535">
                  <c:v>680</c:v>
                </c:pt>
                <c:pt idx="536">
                  <c:v>680</c:v>
                </c:pt>
                <c:pt idx="537">
                  <c:v>675</c:v>
                </c:pt>
                <c:pt idx="538">
                  <c:v>673</c:v>
                </c:pt>
                <c:pt idx="539">
                  <c:v>673</c:v>
                </c:pt>
                <c:pt idx="540">
                  <c:v>650</c:v>
                </c:pt>
                <c:pt idx="541">
                  <c:v>650</c:v>
                </c:pt>
                <c:pt idx="542">
                  <c:v>650</c:v>
                </c:pt>
                <c:pt idx="543">
                  <c:v>650</c:v>
                </c:pt>
                <c:pt idx="544">
                  <c:v>650</c:v>
                </c:pt>
                <c:pt idx="545">
                  <c:v>650</c:v>
                </c:pt>
                <c:pt idx="546">
                  <c:v>650</c:v>
                </c:pt>
                <c:pt idx="547">
                  <c:v>650</c:v>
                </c:pt>
                <c:pt idx="548">
                  <c:v>650</c:v>
                </c:pt>
                <c:pt idx="549">
                  <c:v>650</c:v>
                </c:pt>
                <c:pt idx="550">
                  <c:v>650</c:v>
                </c:pt>
                <c:pt idx="551">
                  <c:v>650</c:v>
                </c:pt>
                <c:pt idx="552">
                  <c:v>650</c:v>
                </c:pt>
                <c:pt idx="553">
                  <c:v>650</c:v>
                </c:pt>
                <c:pt idx="554">
                  <c:v>649</c:v>
                </c:pt>
                <c:pt idx="555">
                  <c:v>644</c:v>
                </c:pt>
                <c:pt idx="556">
                  <c:v>640</c:v>
                </c:pt>
                <c:pt idx="557">
                  <c:v>625</c:v>
                </c:pt>
                <c:pt idx="558">
                  <c:v>625</c:v>
                </c:pt>
                <c:pt idx="559">
                  <c:v>622</c:v>
                </c:pt>
                <c:pt idx="560">
                  <c:v>615</c:v>
                </c:pt>
                <c:pt idx="561">
                  <c:v>615</c:v>
                </c:pt>
                <c:pt idx="562">
                  <c:v>607</c:v>
                </c:pt>
                <c:pt idx="563">
                  <c:v>600</c:v>
                </c:pt>
                <c:pt idx="564">
                  <c:v>600</c:v>
                </c:pt>
                <c:pt idx="565">
                  <c:v>600</c:v>
                </c:pt>
                <c:pt idx="566">
                  <c:v>600</c:v>
                </c:pt>
                <c:pt idx="567">
                  <c:v>600</c:v>
                </c:pt>
                <c:pt idx="568">
                  <c:v>600</c:v>
                </c:pt>
                <c:pt idx="569">
                  <c:v>600</c:v>
                </c:pt>
                <c:pt idx="570">
                  <c:v>600</c:v>
                </c:pt>
                <c:pt idx="571">
                  <c:v>600</c:v>
                </c:pt>
                <c:pt idx="572">
                  <c:v>600</c:v>
                </c:pt>
                <c:pt idx="573">
                  <c:v>600</c:v>
                </c:pt>
                <c:pt idx="574">
                  <c:v>600</c:v>
                </c:pt>
                <c:pt idx="575">
                  <c:v>600</c:v>
                </c:pt>
                <c:pt idx="576">
                  <c:v>600</c:v>
                </c:pt>
                <c:pt idx="577">
                  <c:v>594</c:v>
                </c:pt>
                <c:pt idx="578">
                  <c:v>580</c:v>
                </c:pt>
                <c:pt idx="579">
                  <c:v>580</c:v>
                </c:pt>
                <c:pt idx="580">
                  <c:v>578</c:v>
                </c:pt>
                <c:pt idx="581">
                  <c:v>575</c:v>
                </c:pt>
                <c:pt idx="582">
                  <c:v>575</c:v>
                </c:pt>
                <c:pt idx="583">
                  <c:v>573</c:v>
                </c:pt>
                <c:pt idx="584">
                  <c:v>565</c:v>
                </c:pt>
                <c:pt idx="585">
                  <c:v>563</c:v>
                </c:pt>
                <c:pt idx="586">
                  <c:v>561</c:v>
                </c:pt>
                <c:pt idx="587">
                  <c:v>558</c:v>
                </c:pt>
                <c:pt idx="588">
                  <c:v>558</c:v>
                </c:pt>
                <c:pt idx="589">
                  <c:v>550</c:v>
                </c:pt>
                <c:pt idx="590">
                  <c:v>550</c:v>
                </c:pt>
                <c:pt idx="591">
                  <c:v>550</c:v>
                </c:pt>
                <c:pt idx="592">
                  <c:v>550</c:v>
                </c:pt>
                <c:pt idx="593">
                  <c:v>540</c:v>
                </c:pt>
                <c:pt idx="594">
                  <c:v>525</c:v>
                </c:pt>
                <c:pt idx="595">
                  <c:v>525</c:v>
                </c:pt>
                <c:pt idx="596">
                  <c:v>510</c:v>
                </c:pt>
                <c:pt idx="597">
                  <c:v>510</c:v>
                </c:pt>
                <c:pt idx="598">
                  <c:v>510</c:v>
                </c:pt>
                <c:pt idx="599">
                  <c:v>500</c:v>
                </c:pt>
                <c:pt idx="600">
                  <c:v>500</c:v>
                </c:pt>
                <c:pt idx="601">
                  <c:v>500</c:v>
                </c:pt>
                <c:pt idx="602">
                  <c:v>500</c:v>
                </c:pt>
                <c:pt idx="603">
                  <c:v>500</c:v>
                </c:pt>
                <c:pt idx="604">
                  <c:v>500</c:v>
                </c:pt>
                <c:pt idx="605">
                  <c:v>500</c:v>
                </c:pt>
                <c:pt idx="606">
                  <c:v>500</c:v>
                </c:pt>
                <c:pt idx="607">
                  <c:v>500</c:v>
                </c:pt>
                <c:pt idx="608">
                  <c:v>495</c:v>
                </c:pt>
                <c:pt idx="609">
                  <c:v>495</c:v>
                </c:pt>
                <c:pt idx="610">
                  <c:v>480</c:v>
                </c:pt>
                <c:pt idx="611">
                  <c:v>473</c:v>
                </c:pt>
                <c:pt idx="612">
                  <c:v>450</c:v>
                </c:pt>
                <c:pt idx="613">
                  <c:v>450</c:v>
                </c:pt>
                <c:pt idx="614">
                  <c:v>450</c:v>
                </c:pt>
                <c:pt idx="615">
                  <c:v>450</c:v>
                </c:pt>
                <c:pt idx="616">
                  <c:v>450</c:v>
                </c:pt>
                <c:pt idx="617">
                  <c:v>450</c:v>
                </c:pt>
                <c:pt idx="618">
                  <c:v>425</c:v>
                </c:pt>
                <c:pt idx="619">
                  <c:v>420</c:v>
                </c:pt>
                <c:pt idx="620">
                  <c:v>406</c:v>
                </c:pt>
                <c:pt idx="621">
                  <c:v>400</c:v>
                </c:pt>
                <c:pt idx="622">
                  <c:v>400</c:v>
                </c:pt>
                <c:pt idx="623">
                  <c:v>400</c:v>
                </c:pt>
                <c:pt idx="624">
                  <c:v>400</c:v>
                </c:pt>
                <c:pt idx="625">
                  <c:v>400</c:v>
                </c:pt>
                <c:pt idx="626">
                  <c:v>400</c:v>
                </c:pt>
                <c:pt idx="627">
                  <c:v>400</c:v>
                </c:pt>
                <c:pt idx="628">
                  <c:v>375</c:v>
                </c:pt>
                <c:pt idx="629">
                  <c:v>350</c:v>
                </c:pt>
                <c:pt idx="630">
                  <c:v>350</c:v>
                </c:pt>
                <c:pt idx="631">
                  <c:v>350</c:v>
                </c:pt>
                <c:pt idx="632">
                  <c:v>350</c:v>
                </c:pt>
                <c:pt idx="633">
                  <c:v>320</c:v>
                </c:pt>
                <c:pt idx="634">
                  <c:v>250</c:v>
                </c:pt>
                <c:pt idx="635">
                  <c:v>200</c:v>
                </c:pt>
                <c:pt idx="636">
                  <c:v>150</c:v>
                </c:pt>
                <c:pt idx="637">
                  <c:v>10</c:v>
                </c:pt>
                <c:pt idx="638">
                  <c:v>10</c:v>
                </c:pt>
              </c:numCache>
            </c:numRef>
          </c:xVal>
          <c:yVal>
            <c:numRef>
              <c:f>Scatter!$H$2:$H$640</c:f>
              <c:numCache>
                <c:formatCode>General</c:formatCode>
                <c:ptCount val="639"/>
                <c:pt idx="0">
                  <c:v>6000</c:v>
                </c:pt>
                <c:pt idx="1">
                  <c:v>18000</c:v>
                </c:pt>
                <c:pt idx="2">
                  <c:v>5600</c:v>
                </c:pt>
                <c:pt idx="3">
                  <c:v>8800</c:v>
                </c:pt>
                <c:pt idx="4">
                  <c:v>25000</c:v>
                </c:pt>
                <c:pt idx="5">
                  <c:v>8000</c:v>
                </c:pt>
                <c:pt idx="6">
                  <c:v>4900</c:v>
                </c:pt>
                <c:pt idx="7">
                  <c:v>5495</c:v>
                </c:pt>
                <c:pt idx="8">
                  <c:v>4250</c:v>
                </c:pt>
                <c:pt idx="9">
                  <c:v>1650</c:v>
                </c:pt>
                <c:pt idx="10">
                  <c:v>3800</c:v>
                </c:pt>
                <c:pt idx="11">
                  <c:v>15000</c:v>
                </c:pt>
                <c:pt idx="12">
                  <c:v>4350</c:v>
                </c:pt>
                <c:pt idx="13">
                  <c:v>5000</c:v>
                </c:pt>
                <c:pt idx="14">
                  <c:v>4800</c:v>
                </c:pt>
                <c:pt idx="15">
                  <c:v>4500</c:v>
                </c:pt>
                <c:pt idx="16">
                  <c:v>4100</c:v>
                </c:pt>
                <c:pt idx="17">
                  <c:v>6500</c:v>
                </c:pt>
                <c:pt idx="18">
                  <c:v>3800</c:v>
                </c:pt>
                <c:pt idx="19">
                  <c:v>4500</c:v>
                </c:pt>
                <c:pt idx="20">
                  <c:v>4500</c:v>
                </c:pt>
                <c:pt idx="21">
                  <c:v>14000</c:v>
                </c:pt>
                <c:pt idx="22">
                  <c:v>4500</c:v>
                </c:pt>
                <c:pt idx="23">
                  <c:v>4400</c:v>
                </c:pt>
                <c:pt idx="24">
                  <c:v>15500</c:v>
                </c:pt>
                <c:pt idx="25">
                  <c:v>4100</c:v>
                </c:pt>
                <c:pt idx="26">
                  <c:v>5450</c:v>
                </c:pt>
                <c:pt idx="27">
                  <c:v>6600</c:v>
                </c:pt>
                <c:pt idx="28">
                  <c:v>5000</c:v>
                </c:pt>
                <c:pt idx="29">
                  <c:v>9850</c:v>
                </c:pt>
                <c:pt idx="30">
                  <c:v>6600</c:v>
                </c:pt>
                <c:pt idx="31">
                  <c:v>7700</c:v>
                </c:pt>
                <c:pt idx="32">
                  <c:v>5000</c:v>
                </c:pt>
                <c:pt idx="33">
                  <c:v>3950</c:v>
                </c:pt>
                <c:pt idx="34">
                  <c:v>5500</c:v>
                </c:pt>
                <c:pt idx="35">
                  <c:v>3395</c:v>
                </c:pt>
                <c:pt idx="36">
                  <c:v>7350</c:v>
                </c:pt>
                <c:pt idx="37">
                  <c:v>3950</c:v>
                </c:pt>
                <c:pt idx="38">
                  <c:v>4550</c:v>
                </c:pt>
                <c:pt idx="39">
                  <c:v>12000</c:v>
                </c:pt>
                <c:pt idx="40">
                  <c:v>6900</c:v>
                </c:pt>
                <c:pt idx="41">
                  <c:v>4300</c:v>
                </c:pt>
                <c:pt idx="42">
                  <c:v>20500</c:v>
                </c:pt>
                <c:pt idx="43">
                  <c:v>10500</c:v>
                </c:pt>
                <c:pt idx="44">
                  <c:v>5000</c:v>
                </c:pt>
                <c:pt idx="45">
                  <c:v>5850</c:v>
                </c:pt>
                <c:pt idx="46">
                  <c:v>7000</c:v>
                </c:pt>
                <c:pt idx="47">
                  <c:v>3600</c:v>
                </c:pt>
                <c:pt idx="48">
                  <c:v>4700</c:v>
                </c:pt>
                <c:pt idx="49">
                  <c:v>10000</c:v>
                </c:pt>
                <c:pt idx="50">
                  <c:v>5980</c:v>
                </c:pt>
                <c:pt idx="51">
                  <c:v>4700</c:v>
                </c:pt>
                <c:pt idx="52">
                  <c:v>4000</c:v>
                </c:pt>
                <c:pt idx="53">
                  <c:v>4250</c:v>
                </c:pt>
                <c:pt idx="54">
                  <c:v>4200</c:v>
                </c:pt>
                <c:pt idx="55">
                  <c:v>3950</c:v>
                </c:pt>
                <c:pt idx="56">
                  <c:v>12000</c:v>
                </c:pt>
                <c:pt idx="57">
                  <c:v>3600</c:v>
                </c:pt>
                <c:pt idx="58">
                  <c:v>3500</c:v>
                </c:pt>
                <c:pt idx="59">
                  <c:v>9950</c:v>
                </c:pt>
                <c:pt idx="60">
                  <c:v>4950</c:v>
                </c:pt>
                <c:pt idx="61">
                  <c:v>4185</c:v>
                </c:pt>
                <c:pt idx="62">
                  <c:v>10950</c:v>
                </c:pt>
                <c:pt idx="63">
                  <c:v>5950</c:v>
                </c:pt>
                <c:pt idx="64">
                  <c:v>3990</c:v>
                </c:pt>
                <c:pt idx="65">
                  <c:v>6900</c:v>
                </c:pt>
                <c:pt idx="66">
                  <c:v>4200</c:v>
                </c:pt>
                <c:pt idx="67">
                  <c:v>6600</c:v>
                </c:pt>
                <c:pt idx="68">
                  <c:v>5129</c:v>
                </c:pt>
                <c:pt idx="69">
                  <c:v>3950</c:v>
                </c:pt>
                <c:pt idx="70">
                  <c:v>6000</c:v>
                </c:pt>
                <c:pt idx="71">
                  <c:v>4300</c:v>
                </c:pt>
                <c:pt idx="72">
                  <c:v>3250</c:v>
                </c:pt>
                <c:pt idx="73">
                  <c:v>6800</c:v>
                </c:pt>
                <c:pt idx="74">
                  <c:v>3050</c:v>
                </c:pt>
                <c:pt idx="75">
                  <c:v>15000</c:v>
                </c:pt>
                <c:pt idx="76">
                  <c:v>4750</c:v>
                </c:pt>
                <c:pt idx="77">
                  <c:v>4900</c:v>
                </c:pt>
                <c:pt idx="78">
                  <c:v>4950</c:v>
                </c:pt>
                <c:pt idx="79">
                  <c:v>5950</c:v>
                </c:pt>
                <c:pt idx="80">
                  <c:v>4300</c:v>
                </c:pt>
                <c:pt idx="81">
                  <c:v>3600</c:v>
                </c:pt>
                <c:pt idx="82">
                  <c:v>3600</c:v>
                </c:pt>
                <c:pt idx="83">
                  <c:v>4560</c:v>
                </c:pt>
                <c:pt idx="84">
                  <c:v>9995</c:v>
                </c:pt>
                <c:pt idx="85">
                  <c:v>4250</c:v>
                </c:pt>
                <c:pt idx="86">
                  <c:v>6575</c:v>
                </c:pt>
                <c:pt idx="87">
                  <c:v>3690</c:v>
                </c:pt>
                <c:pt idx="88">
                  <c:v>6500</c:v>
                </c:pt>
                <c:pt idx="89">
                  <c:v>5500</c:v>
                </c:pt>
                <c:pt idx="90">
                  <c:v>8500</c:v>
                </c:pt>
                <c:pt idx="91">
                  <c:v>3900</c:v>
                </c:pt>
                <c:pt idx="92">
                  <c:v>3300</c:v>
                </c:pt>
                <c:pt idx="93">
                  <c:v>5250</c:v>
                </c:pt>
                <c:pt idx="94">
                  <c:v>7500</c:v>
                </c:pt>
                <c:pt idx="95">
                  <c:v>4700</c:v>
                </c:pt>
                <c:pt idx="96">
                  <c:v>4350</c:v>
                </c:pt>
                <c:pt idx="97">
                  <c:v>3400</c:v>
                </c:pt>
                <c:pt idx="98">
                  <c:v>3250</c:v>
                </c:pt>
                <c:pt idx="99">
                  <c:v>3650</c:v>
                </c:pt>
                <c:pt idx="100">
                  <c:v>3500</c:v>
                </c:pt>
                <c:pt idx="101">
                  <c:v>7900</c:v>
                </c:pt>
                <c:pt idx="102">
                  <c:v>3300</c:v>
                </c:pt>
                <c:pt idx="103">
                  <c:v>3750</c:v>
                </c:pt>
                <c:pt idx="104">
                  <c:v>6950</c:v>
                </c:pt>
                <c:pt idx="105">
                  <c:v>3400</c:v>
                </c:pt>
                <c:pt idx="106">
                  <c:v>3750</c:v>
                </c:pt>
                <c:pt idx="107">
                  <c:v>7900</c:v>
                </c:pt>
                <c:pt idx="108">
                  <c:v>5500</c:v>
                </c:pt>
                <c:pt idx="109">
                  <c:v>5500</c:v>
                </c:pt>
                <c:pt idx="110">
                  <c:v>6500</c:v>
                </c:pt>
                <c:pt idx="111">
                  <c:v>5800</c:v>
                </c:pt>
                <c:pt idx="112">
                  <c:v>5350</c:v>
                </c:pt>
                <c:pt idx="113">
                  <c:v>3000</c:v>
                </c:pt>
                <c:pt idx="114">
                  <c:v>3275</c:v>
                </c:pt>
                <c:pt idx="115">
                  <c:v>6380</c:v>
                </c:pt>
                <c:pt idx="116">
                  <c:v>5800</c:v>
                </c:pt>
                <c:pt idx="117">
                  <c:v>6050</c:v>
                </c:pt>
                <c:pt idx="118">
                  <c:v>3000</c:v>
                </c:pt>
                <c:pt idx="119">
                  <c:v>3500</c:v>
                </c:pt>
                <c:pt idx="120">
                  <c:v>5679</c:v>
                </c:pt>
                <c:pt idx="121">
                  <c:v>3400</c:v>
                </c:pt>
                <c:pt idx="122">
                  <c:v>5300</c:v>
                </c:pt>
                <c:pt idx="123">
                  <c:v>2800</c:v>
                </c:pt>
                <c:pt idx="124">
                  <c:v>3500</c:v>
                </c:pt>
                <c:pt idx="125">
                  <c:v>3600</c:v>
                </c:pt>
                <c:pt idx="126">
                  <c:v>3895</c:v>
                </c:pt>
                <c:pt idx="127">
                  <c:v>2750</c:v>
                </c:pt>
                <c:pt idx="128">
                  <c:v>2900</c:v>
                </c:pt>
                <c:pt idx="129">
                  <c:v>4150</c:v>
                </c:pt>
                <c:pt idx="130">
                  <c:v>3600</c:v>
                </c:pt>
                <c:pt idx="131">
                  <c:v>8995</c:v>
                </c:pt>
                <c:pt idx="132">
                  <c:v>3300</c:v>
                </c:pt>
                <c:pt idx="133">
                  <c:v>3450</c:v>
                </c:pt>
                <c:pt idx="134">
                  <c:v>3500</c:v>
                </c:pt>
                <c:pt idx="135">
                  <c:v>4007</c:v>
                </c:pt>
                <c:pt idx="136">
                  <c:v>4007</c:v>
                </c:pt>
                <c:pt idx="137">
                  <c:v>6450</c:v>
                </c:pt>
                <c:pt idx="138">
                  <c:v>3500</c:v>
                </c:pt>
                <c:pt idx="139">
                  <c:v>3150</c:v>
                </c:pt>
                <c:pt idx="140">
                  <c:v>2995</c:v>
                </c:pt>
                <c:pt idx="141">
                  <c:v>3295</c:v>
                </c:pt>
                <c:pt idx="142">
                  <c:v>4975</c:v>
                </c:pt>
                <c:pt idx="143">
                  <c:v>3400</c:v>
                </c:pt>
                <c:pt idx="144">
                  <c:v>3495</c:v>
                </c:pt>
                <c:pt idx="145">
                  <c:v>10000</c:v>
                </c:pt>
                <c:pt idx="146">
                  <c:v>4200</c:v>
                </c:pt>
                <c:pt idx="147">
                  <c:v>4100</c:v>
                </c:pt>
                <c:pt idx="148">
                  <c:v>3300</c:v>
                </c:pt>
                <c:pt idx="149">
                  <c:v>3200</c:v>
                </c:pt>
                <c:pt idx="150">
                  <c:v>3500</c:v>
                </c:pt>
                <c:pt idx="151">
                  <c:v>2000</c:v>
                </c:pt>
                <c:pt idx="152">
                  <c:v>7950</c:v>
                </c:pt>
                <c:pt idx="153">
                  <c:v>4350</c:v>
                </c:pt>
                <c:pt idx="154">
                  <c:v>3500</c:v>
                </c:pt>
                <c:pt idx="155">
                  <c:v>3585</c:v>
                </c:pt>
                <c:pt idx="156">
                  <c:v>7250</c:v>
                </c:pt>
                <c:pt idx="157">
                  <c:v>3300</c:v>
                </c:pt>
                <c:pt idx="158">
                  <c:v>3300</c:v>
                </c:pt>
                <c:pt idx="159">
                  <c:v>3300</c:v>
                </c:pt>
                <c:pt idx="160">
                  <c:v>3470</c:v>
                </c:pt>
                <c:pt idx="161">
                  <c:v>3500</c:v>
                </c:pt>
                <c:pt idx="162">
                  <c:v>4800</c:v>
                </c:pt>
                <c:pt idx="163">
                  <c:v>3160</c:v>
                </c:pt>
                <c:pt idx="164">
                  <c:v>6500</c:v>
                </c:pt>
                <c:pt idx="165">
                  <c:v>5700</c:v>
                </c:pt>
                <c:pt idx="166">
                  <c:v>3250</c:v>
                </c:pt>
                <c:pt idx="167">
                  <c:v>3900</c:v>
                </c:pt>
                <c:pt idx="168">
                  <c:v>3750</c:v>
                </c:pt>
                <c:pt idx="169">
                  <c:v>3400</c:v>
                </c:pt>
                <c:pt idx="170">
                  <c:v>2600</c:v>
                </c:pt>
                <c:pt idx="171">
                  <c:v>4000</c:v>
                </c:pt>
                <c:pt idx="172">
                  <c:v>2800</c:v>
                </c:pt>
                <c:pt idx="173">
                  <c:v>3000</c:v>
                </c:pt>
                <c:pt idx="174">
                  <c:v>4550</c:v>
                </c:pt>
                <c:pt idx="175">
                  <c:v>4850</c:v>
                </c:pt>
                <c:pt idx="176">
                  <c:v>3200</c:v>
                </c:pt>
                <c:pt idx="177">
                  <c:v>3000</c:v>
                </c:pt>
                <c:pt idx="178">
                  <c:v>3100</c:v>
                </c:pt>
                <c:pt idx="179">
                  <c:v>3500</c:v>
                </c:pt>
                <c:pt idx="180">
                  <c:v>3200</c:v>
                </c:pt>
                <c:pt idx="181">
                  <c:v>4150</c:v>
                </c:pt>
                <c:pt idx="182">
                  <c:v>3600</c:v>
                </c:pt>
                <c:pt idx="183">
                  <c:v>2200</c:v>
                </c:pt>
                <c:pt idx="184">
                  <c:v>2750</c:v>
                </c:pt>
                <c:pt idx="185">
                  <c:v>3150</c:v>
                </c:pt>
                <c:pt idx="186">
                  <c:v>6900</c:v>
                </c:pt>
                <c:pt idx="187">
                  <c:v>6500</c:v>
                </c:pt>
                <c:pt idx="188">
                  <c:v>3200</c:v>
                </c:pt>
                <c:pt idx="189">
                  <c:v>3200</c:v>
                </c:pt>
                <c:pt idx="190">
                  <c:v>3000</c:v>
                </c:pt>
                <c:pt idx="191">
                  <c:v>3480</c:v>
                </c:pt>
                <c:pt idx="192">
                  <c:v>2890</c:v>
                </c:pt>
                <c:pt idx="193">
                  <c:v>3200</c:v>
                </c:pt>
                <c:pt idx="194">
                  <c:v>3795</c:v>
                </c:pt>
                <c:pt idx="195">
                  <c:v>3300</c:v>
                </c:pt>
                <c:pt idx="196">
                  <c:v>3380</c:v>
                </c:pt>
                <c:pt idx="197">
                  <c:v>3100</c:v>
                </c:pt>
                <c:pt idx="198">
                  <c:v>3505</c:v>
                </c:pt>
                <c:pt idx="199">
                  <c:v>3305</c:v>
                </c:pt>
                <c:pt idx="200">
                  <c:v>4400</c:v>
                </c:pt>
                <c:pt idx="201">
                  <c:v>6500</c:v>
                </c:pt>
                <c:pt idx="202">
                  <c:v>3200</c:v>
                </c:pt>
                <c:pt idx="203">
                  <c:v>3650</c:v>
                </c:pt>
                <c:pt idx="204">
                  <c:v>2800</c:v>
                </c:pt>
                <c:pt idx="205">
                  <c:v>3750</c:v>
                </c:pt>
                <c:pt idx="206">
                  <c:v>5800</c:v>
                </c:pt>
                <c:pt idx="207">
                  <c:v>2695</c:v>
                </c:pt>
                <c:pt idx="208">
                  <c:v>4000</c:v>
                </c:pt>
                <c:pt idx="209">
                  <c:v>3800</c:v>
                </c:pt>
                <c:pt idx="210">
                  <c:v>1350</c:v>
                </c:pt>
                <c:pt idx="211">
                  <c:v>3550</c:v>
                </c:pt>
                <c:pt idx="212">
                  <c:v>2800</c:v>
                </c:pt>
                <c:pt idx="213">
                  <c:v>3179</c:v>
                </c:pt>
                <c:pt idx="214">
                  <c:v>2700</c:v>
                </c:pt>
                <c:pt idx="215">
                  <c:v>2700</c:v>
                </c:pt>
                <c:pt idx="216">
                  <c:v>3500</c:v>
                </c:pt>
                <c:pt idx="217">
                  <c:v>3655</c:v>
                </c:pt>
                <c:pt idx="218">
                  <c:v>3200</c:v>
                </c:pt>
                <c:pt idx="219">
                  <c:v>2695</c:v>
                </c:pt>
                <c:pt idx="220">
                  <c:v>2300</c:v>
                </c:pt>
                <c:pt idx="221">
                  <c:v>2500</c:v>
                </c:pt>
                <c:pt idx="222">
                  <c:v>2595</c:v>
                </c:pt>
                <c:pt idx="223">
                  <c:v>3995</c:v>
                </c:pt>
                <c:pt idx="224">
                  <c:v>3200</c:v>
                </c:pt>
                <c:pt idx="225">
                  <c:v>6500</c:v>
                </c:pt>
                <c:pt idx="226">
                  <c:v>2795</c:v>
                </c:pt>
                <c:pt idx="227">
                  <c:v>3100</c:v>
                </c:pt>
                <c:pt idx="228">
                  <c:v>3485</c:v>
                </c:pt>
                <c:pt idx="229">
                  <c:v>6000</c:v>
                </c:pt>
                <c:pt idx="230">
                  <c:v>2950</c:v>
                </c:pt>
                <c:pt idx="231">
                  <c:v>3500</c:v>
                </c:pt>
                <c:pt idx="232">
                  <c:v>2950</c:v>
                </c:pt>
                <c:pt idx="233">
                  <c:v>2500</c:v>
                </c:pt>
                <c:pt idx="234">
                  <c:v>2950</c:v>
                </c:pt>
                <c:pt idx="235">
                  <c:v>3315</c:v>
                </c:pt>
                <c:pt idx="236">
                  <c:v>2850</c:v>
                </c:pt>
                <c:pt idx="237">
                  <c:v>3700</c:v>
                </c:pt>
                <c:pt idx="238">
                  <c:v>2800</c:v>
                </c:pt>
                <c:pt idx="239">
                  <c:v>2700</c:v>
                </c:pt>
                <c:pt idx="240">
                  <c:v>4950</c:v>
                </c:pt>
                <c:pt idx="241">
                  <c:v>2700</c:v>
                </c:pt>
                <c:pt idx="242">
                  <c:v>3400</c:v>
                </c:pt>
                <c:pt idx="243">
                  <c:v>2100</c:v>
                </c:pt>
                <c:pt idx="244">
                  <c:v>2995</c:v>
                </c:pt>
                <c:pt idx="245">
                  <c:v>3550</c:v>
                </c:pt>
                <c:pt idx="246">
                  <c:v>3271</c:v>
                </c:pt>
                <c:pt idx="247">
                  <c:v>2695</c:v>
                </c:pt>
                <c:pt idx="248">
                  <c:v>2595</c:v>
                </c:pt>
                <c:pt idx="249">
                  <c:v>6900</c:v>
                </c:pt>
                <c:pt idx="250">
                  <c:v>3000</c:v>
                </c:pt>
                <c:pt idx="251">
                  <c:v>3100</c:v>
                </c:pt>
                <c:pt idx="252">
                  <c:v>3000</c:v>
                </c:pt>
                <c:pt idx="253">
                  <c:v>3000</c:v>
                </c:pt>
                <c:pt idx="254">
                  <c:v>2800</c:v>
                </c:pt>
                <c:pt idx="255">
                  <c:v>3500</c:v>
                </c:pt>
                <c:pt idx="256">
                  <c:v>2950</c:v>
                </c:pt>
                <c:pt idx="257">
                  <c:v>3113</c:v>
                </c:pt>
                <c:pt idx="258">
                  <c:v>2350</c:v>
                </c:pt>
                <c:pt idx="259">
                  <c:v>3400</c:v>
                </c:pt>
                <c:pt idx="260">
                  <c:v>3300</c:v>
                </c:pt>
                <c:pt idx="261">
                  <c:v>2700</c:v>
                </c:pt>
                <c:pt idx="262">
                  <c:v>3850</c:v>
                </c:pt>
                <c:pt idx="263">
                  <c:v>4495</c:v>
                </c:pt>
                <c:pt idx="264">
                  <c:v>3535</c:v>
                </c:pt>
                <c:pt idx="265">
                  <c:v>3895</c:v>
                </c:pt>
                <c:pt idx="266">
                  <c:v>3400</c:v>
                </c:pt>
                <c:pt idx="267">
                  <c:v>2300</c:v>
                </c:pt>
                <c:pt idx="268">
                  <c:v>3450</c:v>
                </c:pt>
                <c:pt idx="269">
                  <c:v>4050</c:v>
                </c:pt>
                <c:pt idx="270">
                  <c:v>2900</c:v>
                </c:pt>
                <c:pt idx="271">
                  <c:v>2495</c:v>
                </c:pt>
                <c:pt idx="272">
                  <c:v>2000</c:v>
                </c:pt>
                <c:pt idx="273">
                  <c:v>2400</c:v>
                </c:pt>
                <c:pt idx="274">
                  <c:v>4300</c:v>
                </c:pt>
                <c:pt idx="275">
                  <c:v>2350</c:v>
                </c:pt>
                <c:pt idx="276">
                  <c:v>4200</c:v>
                </c:pt>
                <c:pt idx="277">
                  <c:v>7995</c:v>
                </c:pt>
                <c:pt idx="278">
                  <c:v>2850</c:v>
                </c:pt>
                <c:pt idx="279">
                  <c:v>6000</c:v>
                </c:pt>
                <c:pt idx="280">
                  <c:v>2950</c:v>
                </c:pt>
                <c:pt idx="281">
                  <c:v>3200</c:v>
                </c:pt>
                <c:pt idx="282">
                  <c:v>3800</c:v>
                </c:pt>
                <c:pt idx="283">
                  <c:v>2800</c:v>
                </c:pt>
                <c:pt idx="284">
                  <c:v>2400</c:v>
                </c:pt>
                <c:pt idx="285">
                  <c:v>2545</c:v>
                </c:pt>
                <c:pt idx="286">
                  <c:v>3300</c:v>
                </c:pt>
                <c:pt idx="287">
                  <c:v>2395</c:v>
                </c:pt>
                <c:pt idx="288">
                  <c:v>2119</c:v>
                </c:pt>
                <c:pt idx="289">
                  <c:v>2600</c:v>
                </c:pt>
                <c:pt idx="290">
                  <c:v>3500</c:v>
                </c:pt>
                <c:pt idx="291">
                  <c:v>4200</c:v>
                </c:pt>
                <c:pt idx="292">
                  <c:v>2975</c:v>
                </c:pt>
                <c:pt idx="293">
                  <c:v>2500</c:v>
                </c:pt>
                <c:pt idx="294">
                  <c:v>2980</c:v>
                </c:pt>
                <c:pt idx="295">
                  <c:v>2410</c:v>
                </c:pt>
                <c:pt idx="296">
                  <c:v>2450</c:v>
                </c:pt>
                <c:pt idx="297">
                  <c:v>2500</c:v>
                </c:pt>
                <c:pt idx="298">
                  <c:v>2595</c:v>
                </c:pt>
                <c:pt idx="299">
                  <c:v>2750</c:v>
                </c:pt>
                <c:pt idx="300">
                  <c:v>2850</c:v>
                </c:pt>
                <c:pt idx="301">
                  <c:v>2950</c:v>
                </c:pt>
                <c:pt idx="302">
                  <c:v>2765</c:v>
                </c:pt>
                <c:pt idx="303">
                  <c:v>2695</c:v>
                </c:pt>
                <c:pt idx="304">
                  <c:v>3200</c:v>
                </c:pt>
                <c:pt idx="305">
                  <c:v>2750</c:v>
                </c:pt>
                <c:pt idx="306">
                  <c:v>1890</c:v>
                </c:pt>
                <c:pt idx="307">
                  <c:v>2795</c:v>
                </c:pt>
                <c:pt idx="308">
                  <c:v>2995</c:v>
                </c:pt>
                <c:pt idx="309">
                  <c:v>2900</c:v>
                </c:pt>
                <c:pt idx="310">
                  <c:v>3595</c:v>
                </c:pt>
                <c:pt idx="311">
                  <c:v>2225</c:v>
                </c:pt>
                <c:pt idx="312">
                  <c:v>2852</c:v>
                </c:pt>
                <c:pt idx="313">
                  <c:v>3492</c:v>
                </c:pt>
                <c:pt idx="314">
                  <c:v>2800</c:v>
                </c:pt>
                <c:pt idx="315">
                  <c:v>2050</c:v>
                </c:pt>
                <c:pt idx="316">
                  <c:v>3060</c:v>
                </c:pt>
                <c:pt idx="317">
                  <c:v>4119</c:v>
                </c:pt>
                <c:pt idx="318">
                  <c:v>2995</c:v>
                </c:pt>
                <c:pt idx="319">
                  <c:v>2495</c:v>
                </c:pt>
                <c:pt idx="320">
                  <c:v>6500</c:v>
                </c:pt>
                <c:pt idx="321">
                  <c:v>3400</c:v>
                </c:pt>
                <c:pt idx="322">
                  <c:v>2495</c:v>
                </c:pt>
                <c:pt idx="323">
                  <c:v>2995</c:v>
                </c:pt>
                <c:pt idx="324">
                  <c:v>2450</c:v>
                </c:pt>
                <c:pt idx="325">
                  <c:v>2495</c:v>
                </c:pt>
                <c:pt idx="326">
                  <c:v>2695</c:v>
                </c:pt>
                <c:pt idx="327">
                  <c:v>3200</c:v>
                </c:pt>
                <c:pt idx="328">
                  <c:v>2835</c:v>
                </c:pt>
                <c:pt idx="329">
                  <c:v>2450</c:v>
                </c:pt>
                <c:pt idx="330">
                  <c:v>2695</c:v>
                </c:pt>
                <c:pt idx="331">
                  <c:v>3495</c:v>
                </c:pt>
                <c:pt idx="332">
                  <c:v>2470</c:v>
                </c:pt>
                <c:pt idx="333">
                  <c:v>2600</c:v>
                </c:pt>
                <c:pt idx="334">
                  <c:v>3200</c:v>
                </c:pt>
                <c:pt idx="335">
                  <c:v>2800</c:v>
                </c:pt>
                <c:pt idx="336">
                  <c:v>3150</c:v>
                </c:pt>
                <c:pt idx="337">
                  <c:v>2500</c:v>
                </c:pt>
                <c:pt idx="338">
                  <c:v>3100</c:v>
                </c:pt>
                <c:pt idx="339">
                  <c:v>4500</c:v>
                </c:pt>
                <c:pt idx="340">
                  <c:v>2550</c:v>
                </c:pt>
                <c:pt idx="341">
                  <c:v>2600</c:v>
                </c:pt>
                <c:pt idx="342">
                  <c:v>3300</c:v>
                </c:pt>
                <c:pt idx="343">
                  <c:v>2995</c:v>
                </c:pt>
                <c:pt idx="344">
                  <c:v>3100</c:v>
                </c:pt>
                <c:pt idx="345">
                  <c:v>3288</c:v>
                </c:pt>
                <c:pt idx="346">
                  <c:v>6250</c:v>
                </c:pt>
                <c:pt idx="347">
                  <c:v>2295</c:v>
                </c:pt>
                <c:pt idx="348">
                  <c:v>2495</c:v>
                </c:pt>
                <c:pt idx="349">
                  <c:v>3000</c:v>
                </c:pt>
                <c:pt idx="350">
                  <c:v>2630</c:v>
                </c:pt>
                <c:pt idx="351">
                  <c:v>2800</c:v>
                </c:pt>
                <c:pt idx="352">
                  <c:v>2800</c:v>
                </c:pt>
                <c:pt idx="353">
                  <c:v>2450</c:v>
                </c:pt>
                <c:pt idx="354">
                  <c:v>3150</c:v>
                </c:pt>
                <c:pt idx="355">
                  <c:v>2600</c:v>
                </c:pt>
                <c:pt idx="356">
                  <c:v>2350</c:v>
                </c:pt>
                <c:pt idx="357">
                  <c:v>2400</c:v>
                </c:pt>
                <c:pt idx="358">
                  <c:v>2420</c:v>
                </c:pt>
                <c:pt idx="359">
                  <c:v>2400</c:v>
                </c:pt>
                <c:pt idx="360">
                  <c:v>3000</c:v>
                </c:pt>
                <c:pt idx="361">
                  <c:v>2250</c:v>
                </c:pt>
                <c:pt idx="362">
                  <c:v>4250</c:v>
                </c:pt>
                <c:pt idx="363">
                  <c:v>5100</c:v>
                </c:pt>
                <c:pt idx="364">
                  <c:v>3500</c:v>
                </c:pt>
                <c:pt idx="365">
                  <c:v>2800</c:v>
                </c:pt>
                <c:pt idx="366">
                  <c:v>2600</c:v>
                </c:pt>
                <c:pt idx="367">
                  <c:v>2700</c:v>
                </c:pt>
                <c:pt idx="368">
                  <c:v>4200</c:v>
                </c:pt>
                <c:pt idx="369">
                  <c:v>4000</c:v>
                </c:pt>
                <c:pt idx="370">
                  <c:v>2800</c:v>
                </c:pt>
                <c:pt idx="371">
                  <c:v>2550</c:v>
                </c:pt>
                <c:pt idx="372">
                  <c:v>2895</c:v>
                </c:pt>
                <c:pt idx="373">
                  <c:v>2790</c:v>
                </c:pt>
                <c:pt idx="374">
                  <c:v>2600</c:v>
                </c:pt>
                <c:pt idx="375">
                  <c:v>3095</c:v>
                </c:pt>
                <c:pt idx="376">
                  <c:v>1995</c:v>
                </c:pt>
                <c:pt idx="377">
                  <c:v>2595</c:v>
                </c:pt>
                <c:pt idx="378">
                  <c:v>2450</c:v>
                </c:pt>
                <c:pt idx="379">
                  <c:v>2295</c:v>
                </c:pt>
                <c:pt idx="380">
                  <c:v>4500</c:v>
                </c:pt>
                <c:pt idx="381">
                  <c:v>3200</c:v>
                </c:pt>
                <c:pt idx="382">
                  <c:v>4000</c:v>
                </c:pt>
                <c:pt idx="383">
                  <c:v>2800</c:v>
                </c:pt>
                <c:pt idx="384">
                  <c:v>2650</c:v>
                </c:pt>
                <c:pt idx="385">
                  <c:v>2450</c:v>
                </c:pt>
                <c:pt idx="386">
                  <c:v>2295</c:v>
                </c:pt>
                <c:pt idx="387">
                  <c:v>1925</c:v>
                </c:pt>
                <c:pt idx="388">
                  <c:v>4000</c:v>
                </c:pt>
                <c:pt idx="389">
                  <c:v>2295</c:v>
                </c:pt>
                <c:pt idx="390">
                  <c:v>2005</c:v>
                </c:pt>
                <c:pt idx="391">
                  <c:v>2300</c:v>
                </c:pt>
                <c:pt idx="392">
                  <c:v>3800</c:v>
                </c:pt>
                <c:pt idx="393">
                  <c:v>2250</c:v>
                </c:pt>
                <c:pt idx="394">
                  <c:v>2500</c:v>
                </c:pt>
                <c:pt idx="395">
                  <c:v>2370</c:v>
                </c:pt>
                <c:pt idx="396">
                  <c:v>4600</c:v>
                </c:pt>
                <c:pt idx="397">
                  <c:v>2150</c:v>
                </c:pt>
                <c:pt idx="398">
                  <c:v>2758</c:v>
                </c:pt>
                <c:pt idx="399">
                  <c:v>2700</c:v>
                </c:pt>
                <c:pt idx="400">
                  <c:v>2150</c:v>
                </c:pt>
                <c:pt idx="401">
                  <c:v>2200</c:v>
                </c:pt>
                <c:pt idx="402">
                  <c:v>4500</c:v>
                </c:pt>
                <c:pt idx="403">
                  <c:v>2795</c:v>
                </c:pt>
                <c:pt idx="404">
                  <c:v>2775</c:v>
                </c:pt>
                <c:pt idx="405">
                  <c:v>2600</c:v>
                </c:pt>
                <c:pt idx="406">
                  <c:v>2800</c:v>
                </c:pt>
                <c:pt idx="407">
                  <c:v>6500</c:v>
                </c:pt>
                <c:pt idx="408">
                  <c:v>2235</c:v>
                </c:pt>
                <c:pt idx="409">
                  <c:v>1850</c:v>
                </c:pt>
                <c:pt idx="410">
                  <c:v>3400</c:v>
                </c:pt>
                <c:pt idx="411">
                  <c:v>2499</c:v>
                </c:pt>
                <c:pt idx="412">
                  <c:v>2595</c:v>
                </c:pt>
                <c:pt idx="413">
                  <c:v>2985</c:v>
                </c:pt>
                <c:pt idx="414">
                  <c:v>2450</c:v>
                </c:pt>
                <c:pt idx="415">
                  <c:v>2100</c:v>
                </c:pt>
                <c:pt idx="416">
                  <c:v>3200</c:v>
                </c:pt>
                <c:pt idx="417">
                  <c:v>2700</c:v>
                </c:pt>
                <c:pt idx="418">
                  <c:v>2600</c:v>
                </c:pt>
                <c:pt idx="419">
                  <c:v>3500</c:v>
                </c:pt>
                <c:pt idx="420">
                  <c:v>2075</c:v>
                </c:pt>
                <c:pt idx="421">
                  <c:v>2550</c:v>
                </c:pt>
                <c:pt idx="422">
                  <c:v>3150</c:v>
                </c:pt>
                <c:pt idx="423">
                  <c:v>3100</c:v>
                </c:pt>
                <c:pt idx="424">
                  <c:v>2195</c:v>
                </c:pt>
                <c:pt idx="425">
                  <c:v>2450</c:v>
                </c:pt>
                <c:pt idx="426">
                  <c:v>2125</c:v>
                </c:pt>
                <c:pt idx="427">
                  <c:v>2700</c:v>
                </c:pt>
                <c:pt idx="428">
                  <c:v>2795</c:v>
                </c:pt>
                <c:pt idx="429">
                  <c:v>4033</c:v>
                </c:pt>
                <c:pt idx="430">
                  <c:v>2250</c:v>
                </c:pt>
                <c:pt idx="431">
                  <c:v>2795</c:v>
                </c:pt>
                <c:pt idx="432">
                  <c:v>2600</c:v>
                </c:pt>
                <c:pt idx="433">
                  <c:v>2395</c:v>
                </c:pt>
                <c:pt idx="434">
                  <c:v>2350</c:v>
                </c:pt>
                <c:pt idx="435">
                  <c:v>4500</c:v>
                </c:pt>
                <c:pt idx="436">
                  <c:v>3900</c:v>
                </c:pt>
                <c:pt idx="437">
                  <c:v>2700</c:v>
                </c:pt>
                <c:pt idx="438">
                  <c:v>3195</c:v>
                </c:pt>
                <c:pt idx="439">
                  <c:v>2195</c:v>
                </c:pt>
                <c:pt idx="440">
                  <c:v>2650</c:v>
                </c:pt>
                <c:pt idx="441">
                  <c:v>3000</c:v>
                </c:pt>
                <c:pt idx="442">
                  <c:v>2225</c:v>
                </c:pt>
                <c:pt idx="443">
                  <c:v>2675</c:v>
                </c:pt>
                <c:pt idx="444">
                  <c:v>2513</c:v>
                </c:pt>
                <c:pt idx="445">
                  <c:v>3290</c:v>
                </c:pt>
                <c:pt idx="446">
                  <c:v>5995</c:v>
                </c:pt>
                <c:pt idx="447">
                  <c:v>2850</c:v>
                </c:pt>
                <c:pt idx="448">
                  <c:v>2100</c:v>
                </c:pt>
                <c:pt idx="449">
                  <c:v>2195</c:v>
                </c:pt>
                <c:pt idx="450">
                  <c:v>1950</c:v>
                </c:pt>
                <c:pt idx="451">
                  <c:v>2245</c:v>
                </c:pt>
                <c:pt idx="452">
                  <c:v>2050</c:v>
                </c:pt>
                <c:pt idx="453">
                  <c:v>2600</c:v>
                </c:pt>
                <c:pt idx="454">
                  <c:v>2450</c:v>
                </c:pt>
                <c:pt idx="455">
                  <c:v>2295</c:v>
                </c:pt>
                <c:pt idx="456">
                  <c:v>2395</c:v>
                </c:pt>
                <c:pt idx="457">
                  <c:v>4000</c:v>
                </c:pt>
                <c:pt idx="458">
                  <c:v>2100</c:v>
                </c:pt>
                <c:pt idx="459">
                  <c:v>2592</c:v>
                </c:pt>
                <c:pt idx="460">
                  <c:v>3800</c:v>
                </c:pt>
                <c:pt idx="461">
                  <c:v>2750</c:v>
                </c:pt>
                <c:pt idx="462">
                  <c:v>2750</c:v>
                </c:pt>
                <c:pt idx="463">
                  <c:v>2145</c:v>
                </c:pt>
                <c:pt idx="464">
                  <c:v>1900</c:v>
                </c:pt>
                <c:pt idx="465">
                  <c:v>1800</c:v>
                </c:pt>
                <c:pt idx="466">
                  <c:v>2300</c:v>
                </c:pt>
                <c:pt idx="467">
                  <c:v>2000</c:v>
                </c:pt>
                <c:pt idx="468">
                  <c:v>2635</c:v>
                </c:pt>
                <c:pt idx="469">
                  <c:v>2495</c:v>
                </c:pt>
                <c:pt idx="470">
                  <c:v>2400</c:v>
                </c:pt>
                <c:pt idx="471">
                  <c:v>2500</c:v>
                </c:pt>
                <c:pt idx="472">
                  <c:v>2195</c:v>
                </c:pt>
                <c:pt idx="473">
                  <c:v>2225</c:v>
                </c:pt>
                <c:pt idx="474">
                  <c:v>2350</c:v>
                </c:pt>
                <c:pt idx="475">
                  <c:v>3395</c:v>
                </c:pt>
                <c:pt idx="476">
                  <c:v>1950</c:v>
                </c:pt>
                <c:pt idx="477">
                  <c:v>2075</c:v>
                </c:pt>
                <c:pt idx="478">
                  <c:v>1895</c:v>
                </c:pt>
                <c:pt idx="479">
                  <c:v>1795</c:v>
                </c:pt>
                <c:pt idx="480">
                  <c:v>2340</c:v>
                </c:pt>
                <c:pt idx="481">
                  <c:v>1925</c:v>
                </c:pt>
                <c:pt idx="482">
                  <c:v>1995</c:v>
                </c:pt>
                <c:pt idx="483">
                  <c:v>1950</c:v>
                </c:pt>
                <c:pt idx="484">
                  <c:v>1875</c:v>
                </c:pt>
                <c:pt idx="485">
                  <c:v>2000</c:v>
                </c:pt>
                <c:pt idx="486">
                  <c:v>1875</c:v>
                </c:pt>
                <c:pt idx="487">
                  <c:v>2020</c:v>
                </c:pt>
                <c:pt idx="488">
                  <c:v>2420</c:v>
                </c:pt>
                <c:pt idx="489">
                  <c:v>2990</c:v>
                </c:pt>
                <c:pt idx="490">
                  <c:v>1750</c:v>
                </c:pt>
                <c:pt idx="491">
                  <c:v>2875</c:v>
                </c:pt>
                <c:pt idx="492">
                  <c:v>2098</c:v>
                </c:pt>
                <c:pt idx="493">
                  <c:v>3000</c:v>
                </c:pt>
                <c:pt idx="494">
                  <c:v>2700</c:v>
                </c:pt>
                <c:pt idx="495">
                  <c:v>2400</c:v>
                </c:pt>
                <c:pt idx="496">
                  <c:v>2200</c:v>
                </c:pt>
                <c:pt idx="497">
                  <c:v>2395</c:v>
                </c:pt>
                <c:pt idx="498">
                  <c:v>2620</c:v>
                </c:pt>
                <c:pt idx="499">
                  <c:v>2095</c:v>
                </c:pt>
                <c:pt idx="500">
                  <c:v>2500</c:v>
                </c:pt>
                <c:pt idx="501">
                  <c:v>3050</c:v>
                </c:pt>
                <c:pt idx="502">
                  <c:v>1925</c:v>
                </c:pt>
                <c:pt idx="503">
                  <c:v>2000</c:v>
                </c:pt>
                <c:pt idx="504">
                  <c:v>2395</c:v>
                </c:pt>
                <c:pt idx="505">
                  <c:v>1810</c:v>
                </c:pt>
                <c:pt idx="506">
                  <c:v>2177</c:v>
                </c:pt>
                <c:pt idx="507">
                  <c:v>2198</c:v>
                </c:pt>
                <c:pt idx="508">
                  <c:v>2400</c:v>
                </c:pt>
                <c:pt idx="509">
                  <c:v>2590</c:v>
                </c:pt>
                <c:pt idx="510">
                  <c:v>2595</c:v>
                </c:pt>
                <c:pt idx="511">
                  <c:v>2295</c:v>
                </c:pt>
                <c:pt idx="512">
                  <c:v>3800</c:v>
                </c:pt>
                <c:pt idx="513">
                  <c:v>3295</c:v>
                </c:pt>
                <c:pt idx="514">
                  <c:v>1995</c:v>
                </c:pt>
                <c:pt idx="515">
                  <c:v>2300</c:v>
                </c:pt>
                <c:pt idx="516">
                  <c:v>1995</c:v>
                </c:pt>
                <c:pt idx="517">
                  <c:v>2395</c:v>
                </c:pt>
                <c:pt idx="518">
                  <c:v>2395</c:v>
                </c:pt>
                <c:pt idx="519">
                  <c:v>4500</c:v>
                </c:pt>
                <c:pt idx="520">
                  <c:v>2002</c:v>
                </c:pt>
                <c:pt idx="521">
                  <c:v>1900</c:v>
                </c:pt>
                <c:pt idx="522">
                  <c:v>1975</c:v>
                </c:pt>
                <c:pt idx="523">
                  <c:v>1875</c:v>
                </c:pt>
                <c:pt idx="524">
                  <c:v>1995</c:v>
                </c:pt>
                <c:pt idx="525">
                  <c:v>1895</c:v>
                </c:pt>
                <c:pt idx="526">
                  <c:v>2400</c:v>
                </c:pt>
                <c:pt idx="527">
                  <c:v>2195</c:v>
                </c:pt>
                <c:pt idx="528">
                  <c:v>2150</c:v>
                </c:pt>
                <c:pt idx="529">
                  <c:v>2150</c:v>
                </c:pt>
                <c:pt idx="530">
                  <c:v>3600</c:v>
                </c:pt>
                <c:pt idx="531">
                  <c:v>2099</c:v>
                </c:pt>
                <c:pt idx="532">
                  <c:v>8000</c:v>
                </c:pt>
                <c:pt idx="533">
                  <c:v>2200</c:v>
                </c:pt>
                <c:pt idx="534">
                  <c:v>2300</c:v>
                </c:pt>
                <c:pt idx="535">
                  <c:v>1975</c:v>
                </c:pt>
                <c:pt idx="536">
                  <c:v>1850</c:v>
                </c:pt>
                <c:pt idx="537">
                  <c:v>3600</c:v>
                </c:pt>
                <c:pt idx="538">
                  <c:v>3320</c:v>
                </c:pt>
                <c:pt idx="539">
                  <c:v>1950</c:v>
                </c:pt>
                <c:pt idx="540">
                  <c:v>3500</c:v>
                </c:pt>
                <c:pt idx="541">
                  <c:v>8000</c:v>
                </c:pt>
                <c:pt idx="542">
                  <c:v>3495</c:v>
                </c:pt>
                <c:pt idx="543">
                  <c:v>3250</c:v>
                </c:pt>
                <c:pt idx="544">
                  <c:v>2299</c:v>
                </c:pt>
                <c:pt idx="545">
                  <c:v>2600</c:v>
                </c:pt>
                <c:pt idx="546">
                  <c:v>2335</c:v>
                </c:pt>
                <c:pt idx="547">
                  <c:v>1995</c:v>
                </c:pt>
                <c:pt idx="548">
                  <c:v>1600</c:v>
                </c:pt>
                <c:pt idx="549">
                  <c:v>1912</c:v>
                </c:pt>
                <c:pt idx="550">
                  <c:v>2045</c:v>
                </c:pt>
                <c:pt idx="551">
                  <c:v>1995</c:v>
                </c:pt>
                <c:pt idx="552">
                  <c:v>1745</c:v>
                </c:pt>
                <c:pt idx="553">
                  <c:v>1845</c:v>
                </c:pt>
                <c:pt idx="554">
                  <c:v>1999</c:v>
                </c:pt>
                <c:pt idx="555">
                  <c:v>3000</c:v>
                </c:pt>
                <c:pt idx="556">
                  <c:v>3500</c:v>
                </c:pt>
                <c:pt idx="557">
                  <c:v>1950</c:v>
                </c:pt>
                <c:pt idx="558">
                  <c:v>4500</c:v>
                </c:pt>
                <c:pt idx="559">
                  <c:v>2950</c:v>
                </c:pt>
                <c:pt idx="560">
                  <c:v>4086</c:v>
                </c:pt>
                <c:pt idx="561">
                  <c:v>2375</c:v>
                </c:pt>
                <c:pt idx="562">
                  <c:v>2795</c:v>
                </c:pt>
                <c:pt idx="563">
                  <c:v>1975</c:v>
                </c:pt>
                <c:pt idx="564">
                  <c:v>3275</c:v>
                </c:pt>
                <c:pt idx="565">
                  <c:v>2195</c:v>
                </c:pt>
                <c:pt idx="566">
                  <c:v>2277</c:v>
                </c:pt>
                <c:pt idx="567">
                  <c:v>3000</c:v>
                </c:pt>
                <c:pt idx="568">
                  <c:v>3200</c:v>
                </c:pt>
                <c:pt idx="569">
                  <c:v>3000</c:v>
                </c:pt>
                <c:pt idx="570">
                  <c:v>2300</c:v>
                </c:pt>
                <c:pt idx="571">
                  <c:v>2300</c:v>
                </c:pt>
                <c:pt idx="572">
                  <c:v>1800</c:v>
                </c:pt>
                <c:pt idx="573">
                  <c:v>1950</c:v>
                </c:pt>
                <c:pt idx="574">
                  <c:v>3900</c:v>
                </c:pt>
                <c:pt idx="575">
                  <c:v>3300</c:v>
                </c:pt>
                <c:pt idx="576">
                  <c:v>3200</c:v>
                </c:pt>
                <c:pt idx="577">
                  <c:v>1950</c:v>
                </c:pt>
                <c:pt idx="578">
                  <c:v>2595</c:v>
                </c:pt>
                <c:pt idx="579">
                  <c:v>2095</c:v>
                </c:pt>
                <c:pt idx="580">
                  <c:v>2150</c:v>
                </c:pt>
                <c:pt idx="581">
                  <c:v>1995</c:v>
                </c:pt>
                <c:pt idx="582">
                  <c:v>1895</c:v>
                </c:pt>
                <c:pt idx="583">
                  <c:v>2324</c:v>
                </c:pt>
                <c:pt idx="584">
                  <c:v>2000</c:v>
                </c:pt>
                <c:pt idx="585">
                  <c:v>1930</c:v>
                </c:pt>
                <c:pt idx="586">
                  <c:v>2700</c:v>
                </c:pt>
                <c:pt idx="587">
                  <c:v>3500</c:v>
                </c:pt>
                <c:pt idx="588">
                  <c:v>3800</c:v>
                </c:pt>
                <c:pt idx="589">
                  <c:v>2500</c:v>
                </c:pt>
                <c:pt idx="590">
                  <c:v>1700</c:v>
                </c:pt>
                <c:pt idx="591">
                  <c:v>2200</c:v>
                </c:pt>
                <c:pt idx="592">
                  <c:v>1650</c:v>
                </c:pt>
                <c:pt idx="593">
                  <c:v>2600</c:v>
                </c:pt>
                <c:pt idx="594">
                  <c:v>2215</c:v>
                </c:pt>
                <c:pt idx="595">
                  <c:v>1650</c:v>
                </c:pt>
                <c:pt idx="596">
                  <c:v>2200</c:v>
                </c:pt>
                <c:pt idx="597">
                  <c:v>1700</c:v>
                </c:pt>
                <c:pt idx="598">
                  <c:v>2030</c:v>
                </c:pt>
                <c:pt idx="599">
                  <c:v>2450</c:v>
                </c:pt>
                <c:pt idx="600">
                  <c:v>2030</c:v>
                </c:pt>
                <c:pt idx="601">
                  <c:v>2600</c:v>
                </c:pt>
                <c:pt idx="602">
                  <c:v>4500</c:v>
                </c:pt>
                <c:pt idx="603">
                  <c:v>1950</c:v>
                </c:pt>
                <c:pt idx="604">
                  <c:v>1700</c:v>
                </c:pt>
                <c:pt idx="605">
                  <c:v>1865</c:v>
                </c:pt>
                <c:pt idx="606">
                  <c:v>1900</c:v>
                </c:pt>
                <c:pt idx="607">
                  <c:v>2450</c:v>
                </c:pt>
                <c:pt idx="608">
                  <c:v>2599</c:v>
                </c:pt>
                <c:pt idx="609">
                  <c:v>2995</c:v>
                </c:pt>
                <c:pt idx="610">
                  <c:v>2950</c:v>
                </c:pt>
                <c:pt idx="611">
                  <c:v>1990</c:v>
                </c:pt>
                <c:pt idx="612">
                  <c:v>3500</c:v>
                </c:pt>
                <c:pt idx="613">
                  <c:v>2395</c:v>
                </c:pt>
                <c:pt idx="614">
                  <c:v>1550</c:v>
                </c:pt>
                <c:pt idx="615">
                  <c:v>1800</c:v>
                </c:pt>
                <c:pt idx="616">
                  <c:v>3200</c:v>
                </c:pt>
                <c:pt idx="617">
                  <c:v>2395</c:v>
                </c:pt>
                <c:pt idx="618">
                  <c:v>2895</c:v>
                </c:pt>
                <c:pt idx="619">
                  <c:v>1799</c:v>
                </c:pt>
                <c:pt idx="620">
                  <c:v>1879</c:v>
                </c:pt>
                <c:pt idx="621">
                  <c:v>1695</c:v>
                </c:pt>
                <c:pt idx="622">
                  <c:v>1800</c:v>
                </c:pt>
                <c:pt idx="623">
                  <c:v>1700</c:v>
                </c:pt>
                <c:pt idx="624">
                  <c:v>2750</c:v>
                </c:pt>
                <c:pt idx="625">
                  <c:v>1350</c:v>
                </c:pt>
                <c:pt idx="626">
                  <c:v>1300</c:v>
                </c:pt>
                <c:pt idx="627">
                  <c:v>2225</c:v>
                </c:pt>
                <c:pt idx="628">
                  <c:v>4700</c:v>
                </c:pt>
                <c:pt idx="629">
                  <c:v>1300</c:v>
                </c:pt>
                <c:pt idx="630">
                  <c:v>3000</c:v>
                </c:pt>
                <c:pt idx="631">
                  <c:v>1850</c:v>
                </c:pt>
                <c:pt idx="632">
                  <c:v>1650</c:v>
                </c:pt>
                <c:pt idx="633">
                  <c:v>2850</c:v>
                </c:pt>
                <c:pt idx="634">
                  <c:v>1850</c:v>
                </c:pt>
                <c:pt idx="635">
                  <c:v>1950</c:v>
                </c:pt>
                <c:pt idx="636">
                  <c:v>1095</c:v>
                </c:pt>
                <c:pt idx="637">
                  <c:v>2500</c:v>
                </c:pt>
                <c:pt idx="638">
                  <c:v>1850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8A-483C-ADEE-F373ACDC4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9832296"/>
        <c:axId val="2089831216"/>
      </c:scatterChart>
      <c:valAx>
        <c:axId val="2089832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Square</a:t>
                </a:r>
                <a:r>
                  <a:rPr lang="en-US" b="1" baseline="0"/>
                  <a:t> Feet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31216"/>
        <c:crosses val="autoZero"/>
        <c:crossBetween val="midCat"/>
      </c:valAx>
      <c:valAx>
        <c:axId val="208983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Rental Price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32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'Box&amp;Whisker'!$A$37:$A$1161</cx:f>
        <cx:lvl ptCount="1115">
          <cx:pt idx="0">Aliso Viejo</cx:pt>
          <cx:pt idx="1">Aliso Viejo</cx:pt>
          <cx:pt idx="2">Aliso Viejo</cx:pt>
          <cx:pt idx="3">Aliso Viejo</cx:pt>
          <cx:pt idx="4">Aliso Viejo</cx:pt>
          <cx:pt idx="5">Aliso Viejo</cx:pt>
          <cx:pt idx="6">Aliso Viejo</cx:pt>
          <cx:pt idx="7">Aliso Viejo</cx:pt>
          <cx:pt idx="8">Aliso Viejo</cx:pt>
          <cx:pt idx="9">Aliso Viejo</cx:pt>
          <cx:pt idx="10">Aliso Viejo</cx:pt>
          <cx:pt idx="11">Aliso Viejo</cx:pt>
          <cx:pt idx="12">Aliso Viejo</cx:pt>
          <cx:pt idx="13">Aliso Viejo</cx:pt>
          <cx:pt idx="14">Aliso Viejo</cx:pt>
          <cx:pt idx="15">Aliso Viejo</cx:pt>
          <cx:pt idx="16">Aliso Viejo</cx:pt>
          <cx:pt idx="17">Aliso Viejo</cx:pt>
          <cx:pt idx="18">Aliso Viejo</cx:pt>
          <cx:pt idx="19">Aliso Viejo</cx:pt>
          <cx:pt idx="20">Aliso Viejo</cx:pt>
          <cx:pt idx="21">Aliso Viejo</cx:pt>
          <cx:pt idx="22">Aliso Viejo</cx:pt>
          <cx:pt idx="23">Aliso Viejo</cx:pt>
          <cx:pt idx="24">Aliso Viejo</cx:pt>
          <cx:pt idx="25">Anaheim</cx:pt>
          <cx:pt idx="26">Anaheim</cx:pt>
          <cx:pt idx="27">Anaheim</cx:pt>
          <cx:pt idx="28">Anaheim</cx:pt>
          <cx:pt idx="29">Anaheim</cx:pt>
          <cx:pt idx="30">Anaheim</cx:pt>
          <cx:pt idx="31">Anaheim</cx:pt>
          <cx:pt idx="32">Anaheim</cx:pt>
          <cx:pt idx="33">Anaheim</cx:pt>
          <cx:pt idx="34">Anaheim</cx:pt>
          <cx:pt idx="35">Anaheim</cx:pt>
          <cx:pt idx="36">Anaheim</cx:pt>
          <cx:pt idx="37">Anaheim</cx:pt>
          <cx:pt idx="38">Anaheim</cx:pt>
          <cx:pt idx="39">Anaheim</cx:pt>
          <cx:pt idx="40">Anaheim</cx:pt>
          <cx:pt idx="41">Anaheim</cx:pt>
          <cx:pt idx="42">Anaheim</cx:pt>
          <cx:pt idx="43">Anaheim</cx:pt>
          <cx:pt idx="44">Anaheim</cx:pt>
          <cx:pt idx="45">Anaheim</cx:pt>
          <cx:pt idx="46">Anaheim</cx:pt>
          <cx:pt idx="47">Anaheim</cx:pt>
          <cx:pt idx="48">Anaheim</cx:pt>
          <cx:pt idx="49">Anaheim</cx:pt>
          <cx:pt idx="50">Anaheim</cx:pt>
          <cx:pt idx="51">Anaheim</cx:pt>
          <cx:pt idx="52">Anaheim</cx:pt>
          <cx:pt idx="53">Anaheim</cx:pt>
          <cx:pt idx="54">Anaheim</cx:pt>
          <cx:pt idx="55">Anaheim</cx:pt>
          <cx:pt idx="56">Anaheim</cx:pt>
          <cx:pt idx="57">Anaheim</cx:pt>
          <cx:pt idx="58">Anaheim</cx:pt>
          <cx:pt idx="59">Anaheim</cx:pt>
          <cx:pt idx="60">Anaheim</cx:pt>
          <cx:pt idx="61">Anaheim</cx:pt>
          <cx:pt idx="62">Anaheim</cx:pt>
          <cx:pt idx="63">Anaheim</cx:pt>
          <cx:pt idx="64">Anaheim</cx:pt>
          <cx:pt idx="65">Anaheim</cx:pt>
          <cx:pt idx="66">Anaheim</cx:pt>
          <cx:pt idx="67">Anaheim</cx:pt>
          <cx:pt idx="68">Anaheim</cx:pt>
          <cx:pt idx="69">Anaheim</cx:pt>
          <cx:pt idx="70">Anaheim</cx:pt>
          <cx:pt idx="71">Anaheim</cx:pt>
          <cx:pt idx="72">Anaheim</cx:pt>
          <cx:pt idx="73">Anaheim</cx:pt>
          <cx:pt idx="74">Anaheim</cx:pt>
          <cx:pt idx="75">Anaheim</cx:pt>
          <cx:pt idx="76">Anaheim</cx:pt>
          <cx:pt idx="77">Anaheim</cx:pt>
          <cx:pt idx="78">Anaheim</cx:pt>
          <cx:pt idx="79">Anaheim</cx:pt>
          <cx:pt idx="80">Anaheim</cx:pt>
          <cx:pt idx="81">Anaheim</cx:pt>
          <cx:pt idx="82">Anaheim</cx:pt>
          <cx:pt idx="83">Anaheim</cx:pt>
          <cx:pt idx="84">Anaheim</cx:pt>
          <cx:pt idx="85">Anaheim</cx:pt>
          <cx:pt idx="86">Anaheim</cx:pt>
          <cx:pt idx="87">Anaheim</cx:pt>
          <cx:pt idx="88">Anaheim</cx:pt>
          <cx:pt idx="89">Anaheim</cx:pt>
          <cx:pt idx="90">Anaheim</cx:pt>
          <cx:pt idx="91">Anaheim</cx:pt>
          <cx:pt idx="92">Anaheim</cx:pt>
          <cx:pt idx="93">Anaheim</cx:pt>
          <cx:pt idx="94">Anaheim</cx:pt>
          <cx:pt idx="95">Anaheim</cx:pt>
          <cx:pt idx="96">Anaheim</cx:pt>
          <cx:pt idx="97">Anaheim</cx:pt>
          <cx:pt idx="98">Anaheim</cx:pt>
          <cx:pt idx="99">Anaheim</cx:pt>
          <cx:pt idx="100">Anaheim</cx:pt>
          <cx:pt idx="101">Anaheim</cx:pt>
          <cx:pt idx="102">Anaheim</cx:pt>
          <cx:pt idx="103">Anaheim</cx:pt>
          <cx:pt idx="104">Anaheim</cx:pt>
          <cx:pt idx="105">Anaheim</cx:pt>
          <cx:pt idx="106">Anaheim</cx:pt>
          <cx:pt idx="107">Anaheim</cx:pt>
          <cx:pt idx="108">Anaheim</cx:pt>
          <cx:pt idx="109">Anaheim</cx:pt>
          <cx:pt idx="110">Anaheim</cx:pt>
          <cx:pt idx="111">Anaheim</cx:pt>
          <cx:pt idx="112">Anaheim</cx:pt>
          <cx:pt idx="113">Anaheim</cx:pt>
          <cx:pt idx="114">Anaheim</cx:pt>
          <cx:pt idx="115">Anaheim</cx:pt>
          <cx:pt idx="116">Anaheim</cx:pt>
          <cx:pt idx="117">Brea</cx:pt>
          <cx:pt idx="118">Brea</cx:pt>
          <cx:pt idx="119">Brea</cx:pt>
          <cx:pt idx="120">Brea</cx:pt>
          <cx:pt idx="121">Brea</cx:pt>
          <cx:pt idx="122">Brea</cx:pt>
          <cx:pt idx="123">Brea</cx:pt>
          <cx:pt idx="124">Brea</cx:pt>
          <cx:pt idx="125">Brea</cx:pt>
          <cx:pt idx="126">Brea</cx:pt>
          <cx:pt idx="127">Brea</cx:pt>
          <cx:pt idx="128">Brea</cx:pt>
          <cx:pt idx="129">Brea</cx:pt>
          <cx:pt idx="130">Brea</cx:pt>
          <cx:pt idx="131">Brea</cx:pt>
          <cx:pt idx="132">Brea</cx:pt>
          <cx:pt idx="133">Brea</cx:pt>
          <cx:pt idx="134">Buena Park</cx:pt>
          <cx:pt idx="135">Buena Park</cx:pt>
          <cx:pt idx="136">Buena Park</cx:pt>
          <cx:pt idx="137">Buena Park</cx:pt>
          <cx:pt idx="138">Buena Park</cx:pt>
          <cx:pt idx="139">Buena Park</cx:pt>
          <cx:pt idx="140">Buena Park</cx:pt>
          <cx:pt idx="141">Buena Park</cx:pt>
          <cx:pt idx="142">Buena Park</cx:pt>
          <cx:pt idx="143">Buena Park</cx:pt>
          <cx:pt idx="144">Buena Park</cx:pt>
          <cx:pt idx="145">Buena Park</cx:pt>
          <cx:pt idx="146">Buena Park</cx:pt>
          <cx:pt idx="147">Buena Park</cx:pt>
          <cx:pt idx="148">Buena Park</cx:pt>
          <cx:pt idx="149">Buena Park</cx:pt>
          <cx:pt idx="150">Buena Park</cx:pt>
          <cx:pt idx="151">Buena Park</cx:pt>
          <cx:pt idx="152">Capistrano Beach</cx:pt>
          <cx:pt idx="153">Capistrano Beach</cx:pt>
          <cx:pt idx="154">Capistrano Beach</cx:pt>
          <cx:pt idx="155">Capistrano Beach</cx:pt>
          <cx:pt idx="156">Corona Del Mar</cx:pt>
          <cx:pt idx="157">Corona Del Mar</cx:pt>
          <cx:pt idx="158">Corona Del Mar</cx:pt>
          <cx:pt idx="159">Corona Del Mar</cx:pt>
          <cx:pt idx="160">Corona Del Mar</cx:pt>
          <cx:pt idx="161">Corona Del Mar</cx:pt>
          <cx:pt idx="162">Corona Del Mar</cx:pt>
          <cx:pt idx="163">Corona Del Mar</cx:pt>
          <cx:pt idx="164">Corona Del Mar</cx:pt>
          <cx:pt idx="165">Corona Del Mar</cx:pt>
          <cx:pt idx="166">Corona Del Mar</cx:pt>
          <cx:pt idx="167">Corona Del Mar</cx:pt>
          <cx:pt idx="168">Corona Del Mar</cx:pt>
          <cx:pt idx="169">Corona Del Mar</cx:pt>
          <cx:pt idx="170">Corona Del Mar</cx:pt>
          <cx:pt idx="171">Corona Del Mar</cx:pt>
          <cx:pt idx="172">Corona Del Mar</cx:pt>
          <cx:pt idx="173">Corona Del Mar</cx:pt>
          <cx:pt idx="174">Corona Del Mar</cx:pt>
          <cx:pt idx="175">Corona Del Mar</cx:pt>
          <cx:pt idx="176">Corona Del Mar</cx:pt>
          <cx:pt idx="177">Corona Del Mar</cx:pt>
          <cx:pt idx="178">Corona Del Mar</cx:pt>
          <cx:pt idx="179">Corona Del Mar</cx:pt>
          <cx:pt idx="180">Costa Mesa</cx:pt>
          <cx:pt idx="181">Costa Mesa</cx:pt>
          <cx:pt idx="182">Costa Mesa</cx:pt>
          <cx:pt idx="183">Costa Mesa</cx:pt>
          <cx:pt idx="184">Costa Mesa</cx:pt>
          <cx:pt idx="185">Costa Mesa</cx:pt>
          <cx:pt idx="186">Costa Mesa</cx:pt>
          <cx:pt idx="187">Costa Mesa</cx:pt>
          <cx:pt idx="188">Costa Mesa</cx:pt>
          <cx:pt idx="189">Costa Mesa</cx:pt>
          <cx:pt idx="190">Costa Mesa</cx:pt>
          <cx:pt idx="191">Costa Mesa</cx:pt>
          <cx:pt idx="192">Costa Mesa</cx:pt>
          <cx:pt idx="193">Costa Mesa</cx:pt>
          <cx:pt idx="194">Costa Mesa</cx:pt>
          <cx:pt idx="195">Costa Mesa</cx:pt>
          <cx:pt idx="196">Costa Mesa</cx:pt>
          <cx:pt idx="197">Costa Mesa</cx:pt>
          <cx:pt idx="198">Costa Mesa</cx:pt>
          <cx:pt idx="199">Costa Mesa</cx:pt>
          <cx:pt idx="200">Costa Mesa</cx:pt>
          <cx:pt idx="201">Costa Mesa</cx:pt>
          <cx:pt idx="202">Costa Mesa</cx:pt>
          <cx:pt idx="203">Costa Mesa</cx:pt>
          <cx:pt idx="204">Costa Mesa</cx:pt>
          <cx:pt idx="205">Costa Mesa</cx:pt>
          <cx:pt idx="206">Costa Mesa</cx:pt>
          <cx:pt idx="207">Costa Mesa</cx:pt>
          <cx:pt idx="208">Costa Mesa</cx:pt>
          <cx:pt idx="209">Costa Mesa</cx:pt>
          <cx:pt idx="210">Costa Mesa</cx:pt>
          <cx:pt idx="211">Costa Mesa</cx:pt>
          <cx:pt idx="212">Costa Mesa</cx:pt>
          <cx:pt idx="213">Costa Mesa</cx:pt>
          <cx:pt idx="214">Costa Mesa</cx:pt>
          <cx:pt idx="215">Costa Mesa</cx:pt>
          <cx:pt idx="216">Costa Mesa</cx:pt>
          <cx:pt idx="217">Costa Mesa</cx:pt>
          <cx:pt idx="218">Costa Mesa</cx:pt>
          <cx:pt idx="219">Costa Mesa</cx:pt>
          <cx:pt idx="220">Dana Point</cx:pt>
          <cx:pt idx="221">Dana Point</cx:pt>
          <cx:pt idx="222">Dana Point</cx:pt>
          <cx:pt idx="223">Dana Point</cx:pt>
          <cx:pt idx="224">Dana Point</cx:pt>
          <cx:pt idx="225">Dana Point</cx:pt>
          <cx:pt idx="226">Dana Point</cx:pt>
          <cx:pt idx="227">Dana Point</cx:pt>
          <cx:pt idx="228">Dana Point</cx:pt>
          <cx:pt idx="229">Dana Point</cx:pt>
          <cx:pt idx="230">Dana Point</cx:pt>
          <cx:pt idx="231">Dana Point</cx:pt>
          <cx:pt idx="232">Dana Point</cx:pt>
          <cx:pt idx="233">Dana Point</cx:pt>
          <cx:pt idx="234">Dana Point</cx:pt>
          <cx:pt idx="235">Dana Point</cx:pt>
          <cx:pt idx="236">Dana Point</cx:pt>
          <cx:pt idx="237">Dana Point</cx:pt>
          <cx:pt idx="238">Dana Point</cx:pt>
          <cx:pt idx="239">Dana Point</cx:pt>
          <cx:pt idx="240">Dana Point</cx:pt>
          <cx:pt idx="241">Dana Pt</cx:pt>
          <cx:pt idx="242">Dana Pt</cx:pt>
          <cx:pt idx="243">Dana Pt</cx:pt>
          <cx:pt idx="244">Dana Pt</cx:pt>
          <cx:pt idx="245">Dana Pt</cx:pt>
          <cx:pt idx="246">Dana Pt</cx:pt>
          <cx:pt idx="247">Dana Pt</cx:pt>
          <cx:pt idx="248">Dana Pt</cx:pt>
          <cx:pt idx="249">Dana Pt</cx:pt>
          <cx:pt idx="250">Dana Pt</cx:pt>
          <cx:pt idx="251">Dana Pt</cx:pt>
          <cx:pt idx="252">Dana Pt</cx:pt>
          <cx:pt idx="253">Dana Pt</cx:pt>
          <cx:pt idx="254">Dana Pt</cx:pt>
          <cx:pt idx="255">Dana Pt</cx:pt>
          <cx:pt idx="256">Foothill Ranch</cx:pt>
          <cx:pt idx="257">Foothill Ranch</cx:pt>
          <cx:pt idx="258">Foothill Ranch</cx:pt>
          <cx:pt idx="259">Fountain Valley</cx:pt>
          <cx:pt idx="260">Fountain Valley</cx:pt>
          <cx:pt idx="261">Fountain Valley</cx:pt>
          <cx:pt idx="262">Fountain Valley</cx:pt>
          <cx:pt idx="263">Fountain Valley</cx:pt>
          <cx:pt idx="264">Fountain Valley</cx:pt>
          <cx:pt idx="265">Fountain Valley</cx:pt>
          <cx:pt idx="266">Fountain Valley</cx:pt>
          <cx:pt idx="267">Fountain Valley</cx:pt>
          <cx:pt idx="268">Fountain Valley</cx:pt>
          <cx:pt idx="269">Fountain Valley</cx:pt>
          <cx:pt idx="270">Fullerton</cx:pt>
          <cx:pt idx="271">Fullerton</cx:pt>
          <cx:pt idx="272">Fullerton</cx:pt>
          <cx:pt idx="273">Fullerton</cx:pt>
          <cx:pt idx="274">Fullerton</cx:pt>
          <cx:pt idx="275">Fullerton</cx:pt>
          <cx:pt idx="276">Fullerton</cx:pt>
          <cx:pt idx="277">Fullerton</cx:pt>
          <cx:pt idx="278">Fullerton</cx:pt>
          <cx:pt idx="279">Fullerton</cx:pt>
          <cx:pt idx="280">Fullerton</cx:pt>
          <cx:pt idx="281">Fullerton</cx:pt>
          <cx:pt idx="282">Fullerton</cx:pt>
          <cx:pt idx="283">Fullerton</cx:pt>
          <cx:pt idx="284">Fullerton</cx:pt>
          <cx:pt idx="285">Fullerton</cx:pt>
          <cx:pt idx="286">Fullerton</cx:pt>
          <cx:pt idx="287">Fullerton</cx:pt>
          <cx:pt idx="288">Fullerton</cx:pt>
          <cx:pt idx="289">Fullerton</cx:pt>
          <cx:pt idx="290">Fullerton</cx:pt>
          <cx:pt idx="291">Fullerton</cx:pt>
          <cx:pt idx="292">Fullerton</cx:pt>
          <cx:pt idx="293">Fullerton</cx:pt>
          <cx:pt idx="294">Fullerton</cx:pt>
          <cx:pt idx="295">Fullerton</cx:pt>
          <cx:pt idx="296">Fullerton</cx:pt>
          <cx:pt idx="297">Fullerton</cx:pt>
          <cx:pt idx="298">Fullerton</cx:pt>
          <cx:pt idx="299">Fullerton</cx:pt>
          <cx:pt idx="300">Fullerton</cx:pt>
          <cx:pt idx="301">Fullerton</cx:pt>
          <cx:pt idx="302">Fullerton</cx:pt>
          <cx:pt idx="303">Fullerton</cx:pt>
          <cx:pt idx="304">Fullerton</cx:pt>
          <cx:pt idx="305">Fullerton</cx:pt>
          <cx:pt idx="306">Fullerton</cx:pt>
          <cx:pt idx="307">Fullerton</cx:pt>
          <cx:pt idx="308">Fullerton</cx:pt>
          <cx:pt idx="309">Fullerton</cx:pt>
          <cx:pt idx="310">Fullerton</cx:pt>
          <cx:pt idx="311">Fullerton</cx:pt>
          <cx:pt idx="312">Fullerton</cx:pt>
          <cx:pt idx="313">Fullerton</cx:pt>
          <cx:pt idx="314">Fullerton</cx:pt>
          <cx:pt idx="315">Fullerton</cx:pt>
          <cx:pt idx="316">Fullerton</cx:pt>
          <cx:pt idx="317">Fullerton</cx:pt>
          <cx:pt idx="318">Fullerton</cx:pt>
          <cx:pt idx="319">Fullerton</cx:pt>
          <cx:pt idx="320">Fullerton</cx:pt>
          <cx:pt idx="321">Fullerton</cx:pt>
          <cx:pt idx="322">Fullerton</cx:pt>
          <cx:pt idx="323">Fullerton</cx:pt>
          <cx:pt idx="324">Fullerton</cx:pt>
          <cx:pt idx="325">Fullerton</cx:pt>
          <cx:pt idx="326">Fullerton</cx:pt>
          <cx:pt idx="327">Fullerton</cx:pt>
          <cx:pt idx="328">Fullerton</cx:pt>
          <cx:pt idx="329">Fullerton</cx:pt>
          <cx:pt idx="330">Fullerton</cx:pt>
          <cx:pt idx="331">Fullerton</cx:pt>
          <cx:pt idx="332">Fullerton</cx:pt>
          <cx:pt idx="333">Fullerton</cx:pt>
          <cx:pt idx="334">Fullerton</cx:pt>
          <cx:pt idx="335">Fullerton</cx:pt>
          <cx:pt idx="336">Garden Grove</cx:pt>
          <cx:pt idx="337">Garden Grove</cx:pt>
          <cx:pt idx="338">Garden Grove</cx:pt>
          <cx:pt idx="339">Garden Grove</cx:pt>
          <cx:pt idx="340">Garden Grove</cx:pt>
          <cx:pt idx="341">Garden Grove</cx:pt>
          <cx:pt idx="342">Garden Grove</cx:pt>
          <cx:pt idx="343">Garden Grove</cx:pt>
          <cx:pt idx="344">Garden Grove</cx:pt>
          <cx:pt idx="345">Garden Grove</cx:pt>
          <cx:pt idx="346">Garden Grove</cx:pt>
          <cx:pt idx="347">Garden Grove</cx:pt>
          <cx:pt idx="348">Garden Grove</cx:pt>
          <cx:pt idx="349">Garden Grove</cx:pt>
          <cx:pt idx="350">Garden Grove</cx:pt>
          <cx:pt idx="351">Garden Grove</cx:pt>
          <cx:pt idx="352">Garden Grove</cx:pt>
          <cx:pt idx="353">Garden Grove</cx:pt>
          <cx:pt idx="354">Garden Grove</cx:pt>
          <cx:pt idx="355">Garden Grove</cx:pt>
          <cx:pt idx="356">Garden Grove</cx:pt>
          <cx:pt idx="357">Garden Grove</cx:pt>
          <cx:pt idx="358">Garden Grove</cx:pt>
          <cx:pt idx="359">Garden Grove</cx:pt>
          <cx:pt idx="360">Garden Grove</cx:pt>
          <cx:pt idx="361">Garden Grove</cx:pt>
          <cx:pt idx="362">Garden Grove</cx:pt>
          <cx:pt idx="363">Garden Grove</cx:pt>
          <cx:pt idx="364">Garden Grove</cx:pt>
          <cx:pt idx="365">Garden Grove</cx:pt>
          <cx:pt idx="366">Garden Grove</cx:pt>
          <cx:pt idx="367">Garden Grove</cx:pt>
          <cx:pt idx="368">Huntington Beach</cx:pt>
          <cx:pt idx="369">Huntington Beach</cx:pt>
          <cx:pt idx="370">Huntington Beach</cx:pt>
          <cx:pt idx="371">Huntington Beach</cx:pt>
          <cx:pt idx="372">Huntington Beach</cx:pt>
          <cx:pt idx="373">Huntington Beach</cx:pt>
          <cx:pt idx="374">Huntington Beach</cx:pt>
          <cx:pt idx="375">Huntington Beach</cx:pt>
          <cx:pt idx="376">Huntington Beach</cx:pt>
          <cx:pt idx="377">Huntington Beach</cx:pt>
          <cx:pt idx="378">Huntington Beach</cx:pt>
          <cx:pt idx="379">Huntington Beach</cx:pt>
          <cx:pt idx="380">Huntington Beach</cx:pt>
          <cx:pt idx="381">Huntington Beach</cx:pt>
          <cx:pt idx="382">Huntington Beach</cx:pt>
          <cx:pt idx="383">Huntington Beach</cx:pt>
          <cx:pt idx="384">Huntington Beach</cx:pt>
          <cx:pt idx="385">Huntington Beach</cx:pt>
          <cx:pt idx="386">Huntington Beach</cx:pt>
          <cx:pt idx="387">Huntington Beach</cx:pt>
          <cx:pt idx="388">Huntington Beach</cx:pt>
          <cx:pt idx="389">Huntington Beach</cx:pt>
          <cx:pt idx="390">Huntington Beach</cx:pt>
          <cx:pt idx="391">Huntington Beach</cx:pt>
          <cx:pt idx="392">Huntington Beach</cx:pt>
          <cx:pt idx="393">Huntington Beach</cx:pt>
          <cx:pt idx="394">Huntington Beach</cx:pt>
          <cx:pt idx="395">Huntington Beach</cx:pt>
          <cx:pt idx="396">Huntington Beach</cx:pt>
          <cx:pt idx="397">Huntington Beach</cx:pt>
          <cx:pt idx="398">Huntington Beach</cx:pt>
          <cx:pt idx="399">Huntington Beach</cx:pt>
          <cx:pt idx="400">Huntington Beach</cx:pt>
          <cx:pt idx="401">Huntington Beach</cx:pt>
          <cx:pt idx="402">Huntington Beach</cx:pt>
          <cx:pt idx="403">Huntington Beach</cx:pt>
          <cx:pt idx="404">Huntington Beach</cx:pt>
          <cx:pt idx="405">Huntington Beach</cx:pt>
          <cx:pt idx="406">Huntington Beach</cx:pt>
          <cx:pt idx="407">Huntington Beach</cx:pt>
          <cx:pt idx="408">Huntington Beach</cx:pt>
          <cx:pt idx="409">Huntington Beach</cx:pt>
          <cx:pt idx="410">Huntington Beach</cx:pt>
          <cx:pt idx="411">Huntington Beach</cx:pt>
          <cx:pt idx="412">Huntington Beach</cx:pt>
          <cx:pt idx="413">Huntington Beach</cx:pt>
          <cx:pt idx="414">Huntington Beach</cx:pt>
          <cx:pt idx="415">Huntington Beach</cx:pt>
          <cx:pt idx="416">Huntington Beach</cx:pt>
          <cx:pt idx="417">Huntington Beach</cx:pt>
          <cx:pt idx="418">Huntington Beach</cx:pt>
          <cx:pt idx="419">Huntington Beach</cx:pt>
          <cx:pt idx="420">Huntington Beach</cx:pt>
          <cx:pt idx="421">Huntington Beach</cx:pt>
          <cx:pt idx="422">Huntington Beach</cx:pt>
          <cx:pt idx="423">Huntington Beach</cx:pt>
          <cx:pt idx="424">Huntington Beach</cx:pt>
          <cx:pt idx="425">Huntington Beach</cx:pt>
          <cx:pt idx="426">Huntington Beach</cx:pt>
          <cx:pt idx="427">Huntington Beach</cx:pt>
          <cx:pt idx="428">Huntington Beach</cx:pt>
          <cx:pt idx="429">Huntington Beach</cx:pt>
          <cx:pt idx="430">Huntington Beach</cx:pt>
          <cx:pt idx="431">Huntington Beach</cx:pt>
          <cx:pt idx="432">Huntington Beach</cx:pt>
          <cx:pt idx="433">Huntington Beach</cx:pt>
          <cx:pt idx="434">Huntington Beach</cx:pt>
          <cx:pt idx="435">Huntington Beach</cx:pt>
          <cx:pt idx="436">Huntington Beach</cx:pt>
          <cx:pt idx="437">Huntington Beach</cx:pt>
          <cx:pt idx="438">Huntington Beach</cx:pt>
          <cx:pt idx="439">Huntington Beach</cx:pt>
          <cx:pt idx="440">Huntington Beach</cx:pt>
          <cx:pt idx="441">Huntington Beach</cx:pt>
          <cx:pt idx="442">Huntington Beach</cx:pt>
          <cx:pt idx="443">Huntington Beach</cx:pt>
          <cx:pt idx="444">Huntington Beach</cx:pt>
          <cx:pt idx="445">Huntington Beach</cx:pt>
          <cx:pt idx="446">Huntington Beach</cx:pt>
          <cx:pt idx="447">Huntington Beach</cx:pt>
          <cx:pt idx="448">Huntington Beach</cx:pt>
          <cx:pt idx="449">Huntington Beach</cx:pt>
          <cx:pt idx="450">Huntington Beach</cx:pt>
          <cx:pt idx="451">Huntington Beach</cx:pt>
          <cx:pt idx="452">Huntington Beach</cx:pt>
          <cx:pt idx="453">Huntington Beach</cx:pt>
          <cx:pt idx="454">Huntington Beach</cx:pt>
          <cx:pt idx="455">Huntington Beach</cx:pt>
          <cx:pt idx="456">Huntington Beach</cx:pt>
          <cx:pt idx="457">Huntington Beach</cx:pt>
          <cx:pt idx="458">Huntington Beach</cx:pt>
          <cx:pt idx="459">Huntington Beach</cx:pt>
          <cx:pt idx="460">Huntington Beach</cx:pt>
          <cx:pt idx="461">Huntington Beach</cx:pt>
          <cx:pt idx="462">Huntington Beach</cx:pt>
          <cx:pt idx="463">Huntington Beach</cx:pt>
          <cx:pt idx="464">Huntington Beach</cx:pt>
          <cx:pt idx="465">Huntington Beach</cx:pt>
          <cx:pt idx="466">Huntington Beach</cx:pt>
          <cx:pt idx="467">Huntington Beach</cx:pt>
          <cx:pt idx="468">Huntington Beach</cx:pt>
          <cx:pt idx="469">Huntington Beach</cx:pt>
          <cx:pt idx="470">Huntington Beach</cx:pt>
          <cx:pt idx="471">Huntington Beach</cx:pt>
          <cx:pt idx="472">Huntington Beach</cx:pt>
          <cx:pt idx="473">Huntington Beach</cx:pt>
          <cx:pt idx="474">Huntington Beach</cx:pt>
          <cx:pt idx="475">Huntington Beach</cx:pt>
          <cx:pt idx="476">Huntington Beach</cx:pt>
          <cx:pt idx="477">Huntington Beach</cx:pt>
          <cx:pt idx="478">Huntington Beach</cx:pt>
          <cx:pt idx="479">Huntington Beach</cx:pt>
          <cx:pt idx="480">Huntington Beach</cx:pt>
          <cx:pt idx="481">Huntington Beach</cx:pt>
          <cx:pt idx="482">Huntington Beach</cx:pt>
          <cx:pt idx="483">Irvine</cx:pt>
          <cx:pt idx="484">Irvine</cx:pt>
          <cx:pt idx="485">Irvine</cx:pt>
          <cx:pt idx="486">Irvine</cx:pt>
          <cx:pt idx="487">Irvine</cx:pt>
          <cx:pt idx="488">Irvine</cx:pt>
          <cx:pt idx="489">Irvine</cx:pt>
          <cx:pt idx="490">Irvine</cx:pt>
          <cx:pt idx="491">Irvine</cx:pt>
          <cx:pt idx="492">Irvine</cx:pt>
          <cx:pt idx="493">Irvine</cx:pt>
          <cx:pt idx="494">Irvine</cx:pt>
          <cx:pt idx="495">Irvine</cx:pt>
          <cx:pt idx="496">Irvine</cx:pt>
          <cx:pt idx="497">Irvine</cx:pt>
          <cx:pt idx="498">Irvine</cx:pt>
          <cx:pt idx="499">Irvine</cx:pt>
          <cx:pt idx="500">Irvine</cx:pt>
          <cx:pt idx="501">Irvine</cx:pt>
          <cx:pt idx="502">Irvine</cx:pt>
          <cx:pt idx="503">Irvine</cx:pt>
          <cx:pt idx="504">Irvine</cx:pt>
          <cx:pt idx="505">Irvine</cx:pt>
          <cx:pt idx="506">Irvine</cx:pt>
          <cx:pt idx="507">Irvine</cx:pt>
          <cx:pt idx="508">Irvine</cx:pt>
          <cx:pt idx="509">Irvine</cx:pt>
          <cx:pt idx="510">Irvine</cx:pt>
          <cx:pt idx="511">Irvine</cx:pt>
          <cx:pt idx="512">Irvine</cx:pt>
          <cx:pt idx="513">Irvine</cx:pt>
          <cx:pt idx="514">Irvine</cx:pt>
          <cx:pt idx="515">Irvine</cx:pt>
          <cx:pt idx="516">Irvine</cx:pt>
          <cx:pt idx="517">Irvine</cx:pt>
          <cx:pt idx="518">Irvine</cx:pt>
          <cx:pt idx="519">Irvine</cx:pt>
          <cx:pt idx="520">Irvine</cx:pt>
          <cx:pt idx="521">Irvine</cx:pt>
          <cx:pt idx="522">Irvine</cx:pt>
          <cx:pt idx="523">Irvine</cx:pt>
          <cx:pt idx="524">Irvine</cx:pt>
          <cx:pt idx="525">Irvine</cx:pt>
          <cx:pt idx="526">Irvine</cx:pt>
          <cx:pt idx="527">Irvine</cx:pt>
          <cx:pt idx="528">Irvine</cx:pt>
          <cx:pt idx="529">Irvine</cx:pt>
          <cx:pt idx="530">Irvine</cx:pt>
          <cx:pt idx="531">Irvine</cx:pt>
          <cx:pt idx="532">Irvine</cx:pt>
          <cx:pt idx="533">Irvine</cx:pt>
          <cx:pt idx="534">Irvine</cx:pt>
          <cx:pt idx="535">Irvine</cx:pt>
          <cx:pt idx="536">Irvine</cx:pt>
          <cx:pt idx="537">Irvine</cx:pt>
          <cx:pt idx="538">Irvine</cx:pt>
          <cx:pt idx="539">Irvine</cx:pt>
          <cx:pt idx="540">Irvine</cx:pt>
          <cx:pt idx="541">Irvine</cx:pt>
          <cx:pt idx="542">Irvine</cx:pt>
          <cx:pt idx="543">Irvine</cx:pt>
          <cx:pt idx="544">Irvine</cx:pt>
          <cx:pt idx="545">Irvine</cx:pt>
          <cx:pt idx="546">Irvine</cx:pt>
          <cx:pt idx="547">Irvine</cx:pt>
          <cx:pt idx="548">Irvine</cx:pt>
          <cx:pt idx="549">Irvine</cx:pt>
          <cx:pt idx="550">Irvine</cx:pt>
          <cx:pt idx="551">Irvine</cx:pt>
          <cx:pt idx="552">Irvine</cx:pt>
          <cx:pt idx="553">Irvine</cx:pt>
          <cx:pt idx="554">Irvine</cx:pt>
          <cx:pt idx="555">Irvine</cx:pt>
          <cx:pt idx="556">Irvine</cx:pt>
          <cx:pt idx="557">Irvine</cx:pt>
          <cx:pt idx="558">Irvine</cx:pt>
          <cx:pt idx="559">Irvine</cx:pt>
          <cx:pt idx="560">Irvine</cx:pt>
          <cx:pt idx="561">Irvine</cx:pt>
          <cx:pt idx="562">Irvine</cx:pt>
          <cx:pt idx="563">Irvine</cx:pt>
          <cx:pt idx="564">Irvine</cx:pt>
          <cx:pt idx="565">Irvine</cx:pt>
          <cx:pt idx="566">Irvine</cx:pt>
          <cx:pt idx="567">Irvine</cx:pt>
          <cx:pt idx="568">Irvine</cx:pt>
          <cx:pt idx="569">Irvine</cx:pt>
          <cx:pt idx="570">Irvine</cx:pt>
          <cx:pt idx="571">Irvine</cx:pt>
          <cx:pt idx="572">Irvine</cx:pt>
          <cx:pt idx="573">Irvine</cx:pt>
          <cx:pt idx="574">Irvine</cx:pt>
          <cx:pt idx="575">Irvine</cx:pt>
          <cx:pt idx="576">Irvine</cx:pt>
          <cx:pt idx="577">Irvine</cx:pt>
          <cx:pt idx="578">Irvine</cx:pt>
          <cx:pt idx="579">Irvine</cx:pt>
          <cx:pt idx="580">Irvine</cx:pt>
          <cx:pt idx="581">Irvine</cx:pt>
          <cx:pt idx="582">Irvine</cx:pt>
          <cx:pt idx="583">Irvine</cx:pt>
          <cx:pt idx="584">Irvine</cx:pt>
          <cx:pt idx="585">Irvine</cx:pt>
          <cx:pt idx="586">Irvine</cx:pt>
          <cx:pt idx="587">Irvine</cx:pt>
          <cx:pt idx="588">Irvine</cx:pt>
          <cx:pt idx="589">Irvine</cx:pt>
          <cx:pt idx="590">Irvine</cx:pt>
          <cx:pt idx="591">Irvine</cx:pt>
          <cx:pt idx="592">Irvine</cx:pt>
          <cx:pt idx="593">Irvine</cx:pt>
          <cx:pt idx="594">Irvine</cx:pt>
          <cx:pt idx="595">Irvine</cx:pt>
          <cx:pt idx="596">Irvine</cx:pt>
          <cx:pt idx="597">Irvine</cx:pt>
          <cx:pt idx="598">Irvine</cx:pt>
          <cx:pt idx="599">Irvine</cx:pt>
          <cx:pt idx="600">Irvine</cx:pt>
          <cx:pt idx="601">Irvine</cx:pt>
          <cx:pt idx="602">Irvine</cx:pt>
          <cx:pt idx="603">Irvine</cx:pt>
          <cx:pt idx="604">Irvine</cx:pt>
          <cx:pt idx="605">Irvine</cx:pt>
          <cx:pt idx="606">Irvine</cx:pt>
          <cx:pt idx="607">Irvine</cx:pt>
          <cx:pt idx="608">Irvine</cx:pt>
          <cx:pt idx="609">Irvine</cx:pt>
          <cx:pt idx="610">Irvine</cx:pt>
          <cx:pt idx="611">Irvine</cx:pt>
          <cx:pt idx="612">Irvine</cx:pt>
          <cx:pt idx="613">Irvine</cx:pt>
          <cx:pt idx="614">Irvine</cx:pt>
          <cx:pt idx="615">Irvine</cx:pt>
          <cx:pt idx="616">Irvine</cx:pt>
          <cx:pt idx="617">Irvine</cx:pt>
          <cx:pt idx="618">Irvine</cx:pt>
          <cx:pt idx="619">Irvine</cx:pt>
          <cx:pt idx="620">Irvine</cx:pt>
          <cx:pt idx="621">Irvine</cx:pt>
          <cx:pt idx="622">Irvine</cx:pt>
          <cx:pt idx="623">Irvine</cx:pt>
          <cx:pt idx="624">Irvine</cx:pt>
          <cx:pt idx="625">Irvine</cx:pt>
          <cx:pt idx="626">Ladera Ranch</cx:pt>
          <cx:pt idx="627">Ladera Ranch</cx:pt>
          <cx:pt idx="628">Ladera Ranch</cx:pt>
          <cx:pt idx="629">Ladera Ranch</cx:pt>
          <cx:pt idx="630">Ladera Ranch</cx:pt>
          <cx:pt idx="631">Ladera Ranch</cx:pt>
          <cx:pt idx="632">Ladera Ranch</cx:pt>
          <cx:pt idx="633">Laguna Beach</cx:pt>
          <cx:pt idx="634">Laguna Beach</cx:pt>
          <cx:pt idx="635">Laguna Beach</cx:pt>
          <cx:pt idx="636">Laguna Beach</cx:pt>
          <cx:pt idx="637">Laguna Beach</cx:pt>
          <cx:pt idx="638">Laguna Beach</cx:pt>
          <cx:pt idx="639">Laguna Beach</cx:pt>
          <cx:pt idx="640">Laguna Beach</cx:pt>
          <cx:pt idx="641">Laguna Beach</cx:pt>
          <cx:pt idx="642">Laguna Beach</cx:pt>
          <cx:pt idx="643">Laguna Beach</cx:pt>
          <cx:pt idx="644">Laguna Beach</cx:pt>
          <cx:pt idx="645">Laguna Beach</cx:pt>
          <cx:pt idx="646">Laguna Beach</cx:pt>
          <cx:pt idx="647">Laguna Beach</cx:pt>
          <cx:pt idx="648">Laguna Beach</cx:pt>
          <cx:pt idx="649">Laguna Beach</cx:pt>
          <cx:pt idx="650">Laguna Beach</cx:pt>
          <cx:pt idx="651">Laguna Beach</cx:pt>
          <cx:pt idx="652">Laguna Beach</cx:pt>
          <cx:pt idx="653">Laguna Beach</cx:pt>
          <cx:pt idx="654">Laguna Beach</cx:pt>
          <cx:pt idx="655">Laguna Beach</cx:pt>
          <cx:pt idx="656">Laguna Beach</cx:pt>
          <cx:pt idx="657">Laguna Beach</cx:pt>
          <cx:pt idx="658">Laguna Beach</cx:pt>
          <cx:pt idx="659">Laguna Beach</cx:pt>
          <cx:pt idx="660">Laguna Beach</cx:pt>
          <cx:pt idx="661">Laguna Beach</cx:pt>
          <cx:pt idx="662">Laguna Beach</cx:pt>
          <cx:pt idx="663">Laguna Beach</cx:pt>
          <cx:pt idx="664">Laguna Beach</cx:pt>
          <cx:pt idx="665">Laguna Beach</cx:pt>
          <cx:pt idx="666">Laguna Beach</cx:pt>
          <cx:pt idx="667">Laguna Beach</cx:pt>
          <cx:pt idx="668">Laguna Beach</cx:pt>
          <cx:pt idx="669">Laguna Beach</cx:pt>
          <cx:pt idx="670">Laguna Hills</cx:pt>
          <cx:pt idx="671">Laguna Hills</cx:pt>
          <cx:pt idx="672">Laguna Hills</cx:pt>
          <cx:pt idx="673">Laguna Hills</cx:pt>
          <cx:pt idx="674">Laguna Hills</cx:pt>
          <cx:pt idx="675">Laguna Hills</cx:pt>
          <cx:pt idx="676">Laguna Hills</cx:pt>
          <cx:pt idx="677">Laguna Hills</cx:pt>
          <cx:pt idx="678">Laguna Hills</cx:pt>
          <cx:pt idx="679">Laguna Hills</cx:pt>
          <cx:pt idx="680">Laguna Hills</cx:pt>
          <cx:pt idx="681">Laguna Niguel</cx:pt>
          <cx:pt idx="682">Laguna Niguel</cx:pt>
          <cx:pt idx="683">Laguna Niguel</cx:pt>
          <cx:pt idx="684">Laguna Niguel</cx:pt>
          <cx:pt idx="685">Laguna Niguel</cx:pt>
          <cx:pt idx="686">Laguna Niguel</cx:pt>
          <cx:pt idx="687">Laguna Niguel</cx:pt>
          <cx:pt idx="688">Laguna Niguel</cx:pt>
          <cx:pt idx="689">Laguna Niguel</cx:pt>
          <cx:pt idx="690">Laguna Niguel</cx:pt>
          <cx:pt idx="691">Laguna Niguel</cx:pt>
          <cx:pt idx="692">Laguna Niguel</cx:pt>
          <cx:pt idx="693">Laguna Niguel</cx:pt>
          <cx:pt idx="694">Laguna Niguel</cx:pt>
          <cx:pt idx="695">Laguna Niguel</cx:pt>
          <cx:pt idx="696">Laguna Niguel</cx:pt>
          <cx:pt idx="697">Laguna Niguel</cx:pt>
          <cx:pt idx="698">Laguna Niguel</cx:pt>
          <cx:pt idx="699">Laguna Niguel</cx:pt>
          <cx:pt idx="700">Laguna Niguel</cx:pt>
          <cx:pt idx="701">Laguna Niguel</cx:pt>
          <cx:pt idx="702">Laguna Niguel</cx:pt>
          <cx:pt idx="703">Laguna Niguel</cx:pt>
          <cx:pt idx="704">Laguna Niguel</cx:pt>
          <cx:pt idx="705">Laguna Niguel</cx:pt>
          <cx:pt idx="706">Laguna Niguel</cx:pt>
          <cx:pt idx="707">Laguna Niguel</cx:pt>
          <cx:pt idx="708">Laguna Niguel</cx:pt>
          <cx:pt idx="709">Laguna Niguel</cx:pt>
          <cx:pt idx="710">Laguna Woods</cx:pt>
          <cx:pt idx="711">Laguna Woods</cx:pt>
          <cx:pt idx="712">Laguna Woods</cx:pt>
          <cx:pt idx="713">Laguna Woods</cx:pt>
          <cx:pt idx="714">Laguna Woods</cx:pt>
          <cx:pt idx="715">Laguna Woods</cx:pt>
          <cx:pt idx="716">Laguna Woods</cx:pt>
          <cx:pt idx="717">Laguna Woods</cx:pt>
          <cx:pt idx="718">Laguna Woods</cx:pt>
          <cx:pt idx="719">Laguna Woods</cx:pt>
          <cx:pt idx="720">Laguna Woods</cx:pt>
          <cx:pt idx="721">Laguna Woods</cx:pt>
          <cx:pt idx="722">Laguna Woods</cx:pt>
          <cx:pt idx="723">Lake Forest</cx:pt>
          <cx:pt idx="724">Lake Forest</cx:pt>
          <cx:pt idx="725">Lake Forest</cx:pt>
          <cx:pt idx="726">Lake Forest</cx:pt>
          <cx:pt idx="727">Lake Forest</cx:pt>
          <cx:pt idx="728">Lake Forest</cx:pt>
          <cx:pt idx="729">Lake Forest</cx:pt>
          <cx:pt idx="730">Lake Forest</cx:pt>
          <cx:pt idx="731">Lake Forest</cx:pt>
          <cx:pt idx="732">Lake Forest</cx:pt>
          <cx:pt idx="733">Lake Forest</cx:pt>
          <cx:pt idx="734">Lake Forest</cx:pt>
          <cx:pt idx="735">Lake Forest</cx:pt>
          <cx:pt idx="736">Lake Forest</cx:pt>
          <cx:pt idx="737">Lake Forest</cx:pt>
          <cx:pt idx="738">Lake Forest</cx:pt>
          <cx:pt idx="739">Lake Forest</cx:pt>
          <cx:pt idx="740">Lake Forest</cx:pt>
          <cx:pt idx="741">Lake Forest</cx:pt>
          <cx:pt idx="742">Lake Forest</cx:pt>
          <cx:pt idx="743">Lake Forest</cx:pt>
          <cx:pt idx="744">Lake Forest</cx:pt>
          <cx:pt idx="745">Lake Forest</cx:pt>
          <cx:pt idx="746">Lake Forest</cx:pt>
          <cx:pt idx="747">Lake Forest</cx:pt>
          <cx:pt idx="748">Lake Forest</cx:pt>
          <cx:pt idx="749">Midway City</cx:pt>
          <cx:pt idx="750">Mission Viejo</cx:pt>
          <cx:pt idx="751">Mission Viejo</cx:pt>
          <cx:pt idx="752">Mission Viejo</cx:pt>
          <cx:pt idx="753">Mission Viejo</cx:pt>
          <cx:pt idx="754">Mission Viejo</cx:pt>
          <cx:pt idx="755">Mission Viejo</cx:pt>
          <cx:pt idx="756">Mission Viejo</cx:pt>
          <cx:pt idx="757">Mission Viejo</cx:pt>
          <cx:pt idx="758">Mission Viejo</cx:pt>
          <cx:pt idx="759">Mission Viejo</cx:pt>
          <cx:pt idx="760">Mission Viejo</cx:pt>
          <cx:pt idx="761">Mission Viejo</cx:pt>
          <cx:pt idx="762">Mission Viejo</cx:pt>
          <cx:pt idx="763">Mission Viejo</cx:pt>
          <cx:pt idx="764">Mission Viejo</cx:pt>
          <cx:pt idx="765">Mission Viejo</cx:pt>
          <cx:pt idx="766">Mission Viejo</cx:pt>
          <cx:pt idx="767">Mission Viejo</cx:pt>
          <cx:pt idx="768">Mission Viejo</cx:pt>
          <cx:pt idx="769">Mission Viejo</cx:pt>
          <cx:pt idx="770">Mission Viejo</cx:pt>
          <cx:pt idx="771">Mission Viejo</cx:pt>
          <cx:pt idx="772">Mission Viejo</cx:pt>
          <cx:pt idx="773">Newport Beach</cx:pt>
          <cx:pt idx="774">Newport Beach</cx:pt>
          <cx:pt idx="775">Newport Beach</cx:pt>
          <cx:pt idx="776">Newport Beach</cx:pt>
          <cx:pt idx="777">Newport Beach</cx:pt>
          <cx:pt idx="778">Newport Beach</cx:pt>
          <cx:pt idx="779">Newport Beach</cx:pt>
          <cx:pt idx="780">Newport Beach</cx:pt>
          <cx:pt idx="781">Newport Beach</cx:pt>
          <cx:pt idx="782">Newport Beach</cx:pt>
          <cx:pt idx="783">Newport Beach</cx:pt>
          <cx:pt idx="784">Newport Beach</cx:pt>
          <cx:pt idx="785">Newport Beach</cx:pt>
          <cx:pt idx="786">Newport Beach</cx:pt>
          <cx:pt idx="787">Newport Beach</cx:pt>
          <cx:pt idx="788">Newport Beach</cx:pt>
          <cx:pt idx="789">Newport Beach</cx:pt>
          <cx:pt idx="790">Newport Beach</cx:pt>
          <cx:pt idx="791">Newport Beach</cx:pt>
          <cx:pt idx="792">Newport Beach</cx:pt>
          <cx:pt idx="793">Newport Beach</cx:pt>
          <cx:pt idx="794">Newport Beach</cx:pt>
          <cx:pt idx="795">Newport Beach</cx:pt>
          <cx:pt idx="796">Newport Beach</cx:pt>
          <cx:pt idx="797">Newport Beach</cx:pt>
          <cx:pt idx="798">Newport Beach</cx:pt>
          <cx:pt idx="799">Newport Beach</cx:pt>
          <cx:pt idx="800">Newport Beach</cx:pt>
          <cx:pt idx="801">Newport Beach</cx:pt>
          <cx:pt idx="802">Newport Beach</cx:pt>
          <cx:pt idx="803">Newport Beach</cx:pt>
          <cx:pt idx="804">Newport Beach</cx:pt>
          <cx:pt idx="805">Newport Beach</cx:pt>
          <cx:pt idx="806">Newport Beach</cx:pt>
          <cx:pt idx="807">Newport Beach</cx:pt>
          <cx:pt idx="808">Newport Beach</cx:pt>
          <cx:pt idx="809">Newport Beach</cx:pt>
          <cx:pt idx="810">Newport Beach</cx:pt>
          <cx:pt idx="811">Newport Beach</cx:pt>
          <cx:pt idx="812">Newport Beach</cx:pt>
          <cx:pt idx="813">Newport Beach</cx:pt>
          <cx:pt idx="814">Newport Beach</cx:pt>
          <cx:pt idx="815">Newport Beach</cx:pt>
          <cx:pt idx="816">Newport Beach</cx:pt>
          <cx:pt idx="817">Newport Beach</cx:pt>
          <cx:pt idx="818">Newport Beach</cx:pt>
          <cx:pt idx="819">Newport Beach</cx:pt>
          <cx:pt idx="820">Newport Beach</cx:pt>
          <cx:pt idx="821">Newport Beach</cx:pt>
          <cx:pt idx="822">Newport Beach</cx:pt>
          <cx:pt idx="823">Newport Beach</cx:pt>
          <cx:pt idx="824">Newport Beach</cx:pt>
          <cx:pt idx="825">Newport Beach</cx:pt>
          <cx:pt idx="826">Newport Beach</cx:pt>
          <cx:pt idx="827">Newport Beach</cx:pt>
          <cx:pt idx="828">Newport Beach</cx:pt>
          <cx:pt idx="829">Newport Beach</cx:pt>
          <cx:pt idx="830">Newport Beach</cx:pt>
          <cx:pt idx="831">Newport Beach</cx:pt>
          <cx:pt idx="832">Newport Beach</cx:pt>
          <cx:pt idx="833">Newport Beach</cx:pt>
          <cx:pt idx="834">Newport Beach</cx:pt>
          <cx:pt idx="835">Newport Beach</cx:pt>
          <cx:pt idx="836">Newport Beach</cx:pt>
          <cx:pt idx="837">Newport Beach</cx:pt>
          <cx:pt idx="838">Newport Beach</cx:pt>
          <cx:pt idx="839">Newport Beach</cx:pt>
          <cx:pt idx="840">Newport Beach</cx:pt>
          <cx:pt idx="841">Newport Beach</cx:pt>
          <cx:pt idx="842">Newport Beach</cx:pt>
          <cx:pt idx="843">Newport Beach</cx:pt>
          <cx:pt idx="844">Newport Beach</cx:pt>
          <cx:pt idx="845">Newport Beach</cx:pt>
          <cx:pt idx="846">Newport Beach</cx:pt>
          <cx:pt idx="847">Newport Beach</cx:pt>
          <cx:pt idx="848">Newport Beach</cx:pt>
          <cx:pt idx="849">Newport Beach</cx:pt>
          <cx:pt idx="850">Newport Beach</cx:pt>
          <cx:pt idx="851">Newport Beach</cx:pt>
          <cx:pt idx="852">Newport Beach</cx:pt>
          <cx:pt idx="853">Newport Coast</cx:pt>
          <cx:pt idx="854">Newport Coast</cx:pt>
          <cx:pt idx="855">Newport Coast</cx:pt>
          <cx:pt idx="856">Newport Coast</cx:pt>
          <cx:pt idx="857">Orange</cx:pt>
          <cx:pt idx="858">Orange</cx:pt>
          <cx:pt idx="859">Orange</cx:pt>
          <cx:pt idx="860">Orange</cx:pt>
          <cx:pt idx="861">Orange</cx:pt>
          <cx:pt idx="862">Orange</cx:pt>
          <cx:pt idx="863">Orange</cx:pt>
          <cx:pt idx="864">Orange</cx:pt>
          <cx:pt idx="865">Orange</cx:pt>
          <cx:pt idx="866">Orange</cx:pt>
          <cx:pt idx="867">Orange</cx:pt>
          <cx:pt idx="868">Orange</cx:pt>
          <cx:pt idx="869">Orange</cx:pt>
          <cx:pt idx="870">Orange</cx:pt>
          <cx:pt idx="871">Orange</cx:pt>
          <cx:pt idx="872">Orange</cx:pt>
          <cx:pt idx="873">Orange</cx:pt>
          <cx:pt idx="874">Orange</cx:pt>
          <cx:pt idx="875">Orange</cx:pt>
          <cx:pt idx="876">Orange</cx:pt>
          <cx:pt idx="877">Orange</cx:pt>
          <cx:pt idx="878">Orange</cx:pt>
          <cx:pt idx="879">Orange</cx:pt>
          <cx:pt idx="880">Orange</cx:pt>
          <cx:pt idx="881">Orange</cx:pt>
          <cx:pt idx="882">Orange</cx:pt>
          <cx:pt idx="883">Orange</cx:pt>
          <cx:pt idx="884">Orange</cx:pt>
          <cx:pt idx="885">Orange</cx:pt>
          <cx:pt idx="886">Orange</cx:pt>
          <cx:pt idx="887">Orange</cx:pt>
          <cx:pt idx="888">Orange</cx:pt>
          <cx:pt idx="889">Orange</cx:pt>
          <cx:pt idx="890">Orange</cx:pt>
          <cx:pt idx="891">Orange</cx:pt>
          <cx:pt idx="892">Orange</cx:pt>
          <cx:pt idx="893">Orange</cx:pt>
          <cx:pt idx="894">Orange</cx:pt>
          <cx:pt idx="895">Orange</cx:pt>
          <cx:pt idx="896">Orange</cx:pt>
          <cx:pt idx="897">Placentia</cx:pt>
          <cx:pt idx="898">Placentia</cx:pt>
          <cx:pt idx="899">Placentia</cx:pt>
          <cx:pt idx="900">Placentia</cx:pt>
          <cx:pt idx="901">Placentia</cx:pt>
          <cx:pt idx="902">Placentia</cx:pt>
          <cx:pt idx="903">Placentia</cx:pt>
          <cx:pt idx="904">Placentia</cx:pt>
          <cx:pt idx="905">Placentia</cx:pt>
          <cx:pt idx="906">Placentia</cx:pt>
          <cx:pt idx="907">Placentia</cx:pt>
          <cx:pt idx="908">Placentia</cx:pt>
          <cx:pt idx="909">Placentia</cx:pt>
          <cx:pt idx="910">Placentia</cx:pt>
          <cx:pt idx="911">Placentia</cx:pt>
          <cx:pt idx="912">Rancho Santa Margarita</cx:pt>
          <cx:pt idx="913">Rancho Santa Margarita</cx:pt>
          <cx:pt idx="914">Rancho Santa Margarita</cx:pt>
          <cx:pt idx="915">Rancho Santa Margarita</cx:pt>
          <cx:pt idx="916">Rancho Santa Margarita</cx:pt>
          <cx:pt idx="917">Rancho Santa Margarita</cx:pt>
          <cx:pt idx="918">Rancho Santa Margarita</cx:pt>
          <cx:pt idx="919">Rancho Santa Margarita</cx:pt>
          <cx:pt idx="920">Rancho Santa Margarita</cx:pt>
          <cx:pt idx="921">Rancho Santa Margarita</cx:pt>
          <cx:pt idx="922">Rancho Santa Margarita</cx:pt>
          <cx:pt idx="923">Rancho Santa Margarita</cx:pt>
          <cx:pt idx="924">Rancho Santa Margarita</cx:pt>
          <cx:pt idx="925">Rancho Santa Margarita</cx:pt>
          <cx:pt idx="926">Rancho Santa Margarita</cx:pt>
          <cx:pt idx="927">Rancho Santa Margarita</cx:pt>
          <cx:pt idx="928">Rancho Santa Margarita</cx:pt>
          <cx:pt idx="929">Rancho Santa Margarita</cx:pt>
          <cx:pt idx="930">San Clemente</cx:pt>
          <cx:pt idx="931">San Clemente</cx:pt>
          <cx:pt idx="932">San Clemente</cx:pt>
          <cx:pt idx="933">San Clemente</cx:pt>
          <cx:pt idx="934">San Clemente</cx:pt>
          <cx:pt idx="935">San Clemente</cx:pt>
          <cx:pt idx="936">San Clemente</cx:pt>
          <cx:pt idx="937">San Clemente</cx:pt>
          <cx:pt idx="938">San Clemente</cx:pt>
          <cx:pt idx="939">San Clemente</cx:pt>
          <cx:pt idx="940">San Clemente</cx:pt>
          <cx:pt idx="941">San Clemente</cx:pt>
          <cx:pt idx="942">San Clemente</cx:pt>
          <cx:pt idx="943">San Clemente</cx:pt>
          <cx:pt idx="944">San Clemente</cx:pt>
          <cx:pt idx="945">San Clemente</cx:pt>
          <cx:pt idx="946">San Clemente</cx:pt>
          <cx:pt idx="947">San Clemente</cx:pt>
          <cx:pt idx="948">San Clemente</cx:pt>
          <cx:pt idx="949">San Clemente</cx:pt>
          <cx:pt idx="950">San Clemente</cx:pt>
          <cx:pt idx="951">San Clemente</cx:pt>
          <cx:pt idx="952">San Clemente</cx:pt>
          <cx:pt idx="953">San Clemente</cx:pt>
          <cx:pt idx="954">San Clemente</cx:pt>
          <cx:pt idx="955">San Clemente</cx:pt>
          <cx:pt idx="956">San Clemente</cx:pt>
          <cx:pt idx="957">San Clemente</cx:pt>
          <cx:pt idx="958">San Clemente</cx:pt>
          <cx:pt idx="959">San Clemente</cx:pt>
          <cx:pt idx="960">San Clemente</cx:pt>
          <cx:pt idx="961">San Clemente</cx:pt>
          <cx:pt idx="962">San Clemente</cx:pt>
          <cx:pt idx="963">San Clemente</cx:pt>
          <cx:pt idx="964">San Clemente</cx:pt>
          <cx:pt idx="965">San Clemente</cx:pt>
          <cx:pt idx="966">San Clemente</cx:pt>
          <cx:pt idx="967">San Clemente</cx:pt>
          <cx:pt idx="968">San Juan Capistrano</cx:pt>
          <cx:pt idx="969">San Juan Capistrano</cx:pt>
          <cx:pt idx="970">San Juan Capistrano</cx:pt>
          <cx:pt idx="971">San Juan Capistrano</cx:pt>
          <cx:pt idx="972">San Juan Capistrano</cx:pt>
          <cx:pt idx="973">San Juan Capistrano</cx:pt>
          <cx:pt idx="974">San Juan Capistrano</cx:pt>
          <cx:pt idx="975">San Juan Capistrano</cx:pt>
          <cx:pt idx="976">Santa Ana</cx:pt>
          <cx:pt idx="977">Santa Ana</cx:pt>
          <cx:pt idx="978">Santa Ana</cx:pt>
          <cx:pt idx="979">Santa Ana</cx:pt>
          <cx:pt idx="980">Santa Ana</cx:pt>
          <cx:pt idx="981">Santa Ana</cx:pt>
          <cx:pt idx="982">Santa Ana</cx:pt>
          <cx:pt idx="983">Santa Ana</cx:pt>
          <cx:pt idx="984">Santa Ana</cx:pt>
          <cx:pt idx="985">Santa Ana</cx:pt>
          <cx:pt idx="986">Santa Ana</cx:pt>
          <cx:pt idx="987">Santa Ana</cx:pt>
          <cx:pt idx="988">Santa Ana</cx:pt>
          <cx:pt idx="989">Santa Ana</cx:pt>
          <cx:pt idx="990">Santa Ana</cx:pt>
          <cx:pt idx="991">Santa Ana</cx:pt>
          <cx:pt idx="992">Santa Ana</cx:pt>
          <cx:pt idx="993">Santa Ana</cx:pt>
          <cx:pt idx="994">Santa Ana</cx:pt>
          <cx:pt idx="995">Santa Ana</cx:pt>
          <cx:pt idx="996">Santa Ana</cx:pt>
          <cx:pt idx="997">Santa Ana</cx:pt>
          <cx:pt idx="998">Santa Ana</cx:pt>
          <cx:pt idx="999">Santa Ana</cx:pt>
          <cx:pt idx="1000">Santa Ana</cx:pt>
          <cx:pt idx="1001">Santa Ana</cx:pt>
          <cx:pt idx="1002">Santa Ana</cx:pt>
          <cx:pt idx="1003">Santa Ana</cx:pt>
          <cx:pt idx="1004">Santa Ana</cx:pt>
          <cx:pt idx="1005">Santa Ana</cx:pt>
          <cx:pt idx="1006">Santa Ana</cx:pt>
          <cx:pt idx="1007">Santa Ana</cx:pt>
          <cx:pt idx="1008">Santa Ana</cx:pt>
          <cx:pt idx="1009">Santa Ana</cx:pt>
          <cx:pt idx="1010">Santa Ana</cx:pt>
          <cx:pt idx="1011">Santa Ana</cx:pt>
          <cx:pt idx="1012">Santa Ana</cx:pt>
          <cx:pt idx="1013">Santa Ana</cx:pt>
          <cx:pt idx="1014">Santa Ana</cx:pt>
          <cx:pt idx="1015">Santa Ana</cx:pt>
          <cx:pt idx="1016">Santa Ana</cx:pt>
          <cx:pt idx="1017">Santa Ana</cx:pt>
          <cx:pt idx="1018">Santa Ana</cx:pt>
          <cx:pt idx="1019">Santa Ana</cx:pt>
          <cx:pt idx="1020">Santa Ana</cx:pt>
          <cx:pt idx="1021">Santa Ana</cx:pt>
          <cx:pt idx="1022">Santa Ana</cx:pt>
          <cx:pt idx="1023">Santa Ana</cx:pt>
          <cx:pt idx="1024">Santa Ana</cx:pt>
          <cx:pt idx="1025">Seal Beach</cx:pt>
          <cx:pt idx="1026">Seal Beach</cx:pt>
          <cx:pt idx="1027">Seal Beach</cx:pt>
          <cx:pt idx="1028">Seal Beach</cx:pt>
          <cx:pt idx="1029">Seal Beach</cx:pt>
          <cx:pt idx="1030">Seal Beach</cx:pt>
          <cx:pt idx="1031">Seal Beach</cx:pt>
          <cx:pt idx="1032">Seal Beach</cx:pt>
          <cx:pt idx="1033">Seal Beach</cx:pt>
          <cx:pt idx="1034">Seal Beach</cx:pt>
          <cx:pt idx="1035">Seal Beach</cx:pt>
          <cx:pt idx="1036">Seal Beach</cx:pt>
          <cx:pt idx="1037">Seal Beach</cx:pt>
          <cx:pt idx="1038">Seal Beach</cx:pt>
          <cx:pt idx="1039">Seal Beach</cx:pt>
          <cx:pt idx="1040">Seal Beach</cx:pt>
          <cx:pt idx="1041">Seal Beach</cx:pt>
          <cx:pt idx="1042">Seal Beach</cx:pt>
          <cx:pt idx="1043">Seal Beach</cx:pt>
          <cx:pt idx="1044">Seal Beach</cx:pt>
          <cx:pt idx="1045">Seal Beach</cx:pt>
          <cx:pt idx="1046">Stanton</cx:pt>
          <cx:pt idx="1047">Stanton</cx:pt>
          <cx:pt idx="1048">Stanton</cx:pt>
          <cx:pt idx="1049">Stanton</cx:pt>
          <cx:pt idx="1050">Sunset Beach</cx:pt>
          <cx:pt idx="1051">Sunset Beach</cx:pt>
          <cx:pt idx="1052">Sunset Beach</cx:pt>
          <cx:pt idx="1053">Sunset Beach</cx:pt>
          <cx:pt idx="1054">Trabuco Canyon</cx:pt>
          <cx:pt idx="1055">Trabuco Canyon</cx:pt>
          <cx:pt idx="1056">Trabuco Canyon</cx:pt>
          <cx:pt idx="1057">Tustin</cx:pt>
          <cx:pt idx="1058">Tustin</cx:pt>
          <cx:pt idx="1059">Tustin</cx:pt>
          <cx:pt idx="1060">Tustin</cx:pt>
          <cx:pt idx="1061">Tustin</cx:pt>
          <cx:pt idx="1062">Tustin</cx:pt>
          <cx:pt idx="1063">Tustin</cx:pt>
          <cx:pt idx="1064">Tustin</cx:pt>
          <cx:pt idx="1065">Tustin</cx:pt>
          <cx:pt idx="1066">Tustin</cx:pt>
          <cx:pt idx="1067">Tustin</cx:pt>
          <cx:pt idx="1068">Tustin</cx:pt>
          <cx:pt idx="1069">Tustin</cx:pt>
          <cx:pt idx="1070">Tustin</cx:pt>
          <cx:pt idx="1071">Tustin</cx:pt>
          <cx:pt idx="1072">Tustin</cx:pt>
          <cx:pt idx="1073">Tustin</cx:pt>
          <cx:pt idx="1074">Tustin</cx:pt>
          <cx:pt idx="1075">Tustin</cx:pt>
          <cx:pt idx="1076">Tustin</cx:pt>
          <cx:pt idx="1077">Tustin</cx:pt>
          <cx:pt idx="1078">Tustin</cx:pt>
          <cx:pt idx="1079">Tustin</cx:pt>
          <cx:pt idx="1080">Tustin</cx:pt>
          <cx:pt idx="1081">Tustin</cx:pt>
          <cx:pt idx="1082">Tustin</cx:pt>
          <cx:pt idx="1083">Tustin</cx:pt>
          <cx:pt idx="1084">Tustin</cx:pt>
          <cx:pt idx="1085">Tustin</cx:pt>
          <cx:pt idx="1086">Tustin</cx:pt>
          <cx:pt idx="1087">Tustin</cx:pt>
          <cx:pt idx="1088">Tustin</cx:pt>
          <cx:pt idx="1089">Tustin</cx:pt>
          <cx:pt idx="1090">Tustin</cx:pt>
          <cx:pt idx="1091">Tustin</cx:pt>
          <cx:pt idx="1092">Tustin</cx:pt>
          <cx:pt idx="1093">Tustin</cx:pt>
          <cx:pt idx="1094">Tustin</cx:pt>
          <cx:pt idx="1095">Tustin</cx:pt>
          <cx:pt idx="1096">Westminster</cx:pt>
          <cx:pt idx="1097">Westminster</cx:pt>
          <cx:pt idx="1098">Westminster</cx:pt>
          <cx:pt idx="1099">Westminster</cx:pt>
          <cx:pt idx="1100">Westminster</cx:pt>
          <cx:pt idx="1101">Westminster</cx:pt>
          <cx:pt idx="1102">Westminster</cx:pt>
          <cx:pt idx="1103">Westminster</cx:pt>
          <cx:pt idx="1104">Westminster</cx:pt>
          <cx:pt idx="1105">Westminster</cx:pt>
          <cx:pt idx="1106">Westminster</cx:pt>
          <cx:pt idx="1107">Westminster</cx:pt>
          <cx:pt idx="1108">Westminster</cx:pt>
          <cx:pt idx="1109">Westminster</cx:pt>
          <cx:pt idx="1110">Westminster</cx:pt>
          <cx:pt idx="1111">Yorba Linda</cx:pt>
          <cx:pt idx="1112">Yorba Linda</cx:pt>
          <cx:pt idx="1113">Yorba Linda</cx:pt>
          <cx:pt idx="1114">Yorba Linda</cx:pt>
        </cx:lvl>
      </cx:strDim>
      <cx:numDim type="val">
        <cx:f>'Box&amp;Whisker'!$B$37:$B$1161</cx:f>
        <cx:lvl ptCount="1115" formatCode="&quot;$&quot;#,##0">
          <cx:pt idx="0">3600</cx:pt>
          <cx:pt idx="1">3750</cx:pt>
          <cx:pt idx="2">5679</cx:pt>
          <cx:pt idx="3">3400</cx:pt>
          <cx:pt idx="4">3600</cx:pt>
          <cx:pt idx="5">3450</cx:pt>
          <cx:pt idx="6">3200</cx:pt>
          <cx:pt idx="7">2890</cx:pt>
          <cx:pt idx="8">3200</cx:pt>
          <cx:pt idx="9">2850</cx:pt>
          <cx:pt idx="10">3150</cx:pt>
          <cx:pt idx="11">3100</cx:pt>
          <cx:pt idx="12">3300</cx:pt>
          <cx:pt idx="13">2295</cx:pt>
          <cx:pt idx="14">2700</cx:pt>
          <cx:pt idx="15">2600</cx:pt>
          <cx:pt idx="16">2300</cx:pt>
          <cx:pt idx="17">3100</cx:pt>
          <cx:pt idx="18">2350</cx:pt>
          <cx:pt idx="19">2585</cx:pt>
          <cx:pt idx="20">2600</cx:pt>
          <cx:pt idx="21">2499</cx:pt>
          <cx:pt idx="22">2680</cx:pt>
          <cx:pt idx="23">2450</cx:pt>
          <cx:pt idx="24">2300</cx:pt>
          <cx:pt idx="25">5980</cx:pt>
          <cx:pt idx="26">5129</cx:pt>
          <cx:pt idx="27">3300</cx:pt>
          <cx:pt idx="28">3300</cx:pt>
          <cx:pt idx="29">3400</cx:pt>
          <cx:pt idx="30">2900</cx:pt>
          <cx:pt idx="31">4150</cx:pt>
          <cx:pt idx="32">2000</cx:pt>
          <cx:pt idx="33">2800</cx:pt>
          <cx:pt idx="34">3000</cx:pt>
          <cx:pt idx="35">3480</cx:pt>
          <cx:pt idx="36">3505</cx:pt>
          <cx:pt idx="37">3750</cx:pt>
          <cx:pt idx="38">3550</cx:pt>
          <cx:pt idx="39">2950</cx:pt>
          <cx:pt idx="40">2800</cx:pt>
          <cx:pt idx="41">2350</cx:pt>
          <cx:pt idx="42">3200</cx:pt>
          <cx:pt idx="43">1890</cx:pt>
          <cx:pt idx="44">2225</cx:pt>
          <cx:pt idx="45">2495</cx:pt>
          <cx:pt idx="46">2500</cx:pt>
          <cx:pt idx="47">2495</cx:pt>
          <cx:pt idx="48">2350</cx:pt>
          <cx:pt idx="49">2200</cx:pt>
          <cx:pt idx="50">2450</cx:pt>
          <cx:pt idx="51">2125</cx:pt>
          <cx:pt idx="52">1900</cx:pt>
          <cx:pt idx="53">1895</cx:pt>
          <cx:pt idx="54">1795</cx:pt>
          <cx:pt idx="55">2340</cx:pt>
          <cx:pt idx="56">1925</cx:pt>
          <cx:pt idx="57">1995</cx:pt>
          <cx:pt idx="58">1950</cx:pt>
          <cx:pt idx="59">1875</cx:pt>
          <cx:pt idx="60">1750</cx:pt>
          <cx:pt idx="61">2098</cx:pt>
          <cx:pt idx="62">2095</cx:pt>
          <cx:pt idx="63">1925</cx:pt>
          <cx:pt idx="64">1810</cx:pt>
          <cx:pt idx="65">2177</cx:pt>
          <cx:pt idx="66">1975</cx:pt>
          <cx:pt idx="67">1875</cx:pt>
          <cx:pt idx="68">1995</cx:pt>
          <cx:pt idx="69">2150</cx:pt>
          <cx:pt idx="70">2099</cx:pt>
          <cx:pt idx="71">1975</cx:pt>
          <cx:pt idx="72">1999</cx:pt>
          <cx:pt idx="73">1650</cx:pt>
          <cx:pt idx="74">2500</cx:pt>
          <cx:pt idx="75">2450</cx:pt>
          <cx:pt idx="76">2385</cx:pt>
          <cx:pt idx="77">2350</cx:pt>
          <cx:pt idx="78">1995</cx:pt>
          <cx:pt idx="79">3200</cx:pt>
          <cx:pt idx="80">2375</cx:pt>
          <cx:pt idx="81">2995</cx:pt>
          <cx:pt idx="82">2500</cx:pt>
          <cx:pt idx="83">2485</cx:pt>
          <cx:pt idx="84">3550</cx:pt>
          <cx:pt idx="85">1121</cx:pt>
          <cx:pt idx="86">2100</cx:pt>
          <cx:pt idx="87">1900</cx:pt>
          <cx:pt idx="88">2085</cx:pt>
          <cx:pt idx="89">2245</cx:pt>
          <cx:pt idx="90">1895</cx:pt>
          <cx:pt idx="91">1865</cx:pt>
          <cx:pt idx="92">2205</cx:pt>
          <cx:pt idx="93">1900</cx:pt>
          <cx:pt idx="94">2370</cx:pt>
          <cx:pt idx="95">2145</cx:pt>
          <cx:pt idx="96">1975</cx:pt>
          <cx:pt idx="97">2200</cx:pt>
          <cx:pt idx="98">2170</cx:pt>
          <cx:pt idx="99">2049</cx:pt>
          <cx:pt idx="100">2095</cx:pt>
          <cx:pt idx="101">2200</cx:pt>
          <cx:pt idx="102">2657</cx:pt>
          <cx:pt idx="103">2552</cx:pt>
          <cx:pt idx="104">2033</cx:pt>
          <cx:pt idx="105">2090</cx:pt>
          <cx:pt idx="106">2015</cx:pt>
          <cx:pt idx="107">2215</cx:pt>
          <cx:pt idx="108">1905</cx:pt>
          <cx:pt idx="109">1970</cx:pt>
          <cx:pt idx="110">2620</cx:pt>
          <cx:pt idx="111">2354</cx:pt>
          <cx:pt idx="112">2439</cx:pt>
          <cx:pt idx="113">2285</cx:pt>
          <cx:pt idx="114">1865</cx:pt>
          <cx:pt idx="115">2510</cx:pt>
          <cx:pt idx="116">1855</cx:pt>
          <cx:pt idx="117">3800</cx:pt>
          <cx:pt idx="118">3650</cx:pt>
          <cx:pt idx="119">2650</cx:pt>
          <cx:pt idx="120">2095</cx:pt>
          <cx:pt idx="121">1695</cx:pt>
          <cx:pt idx="122">1800</cx:pt>
          <cx:pt idx="123">1900</cx:pt>
          <cx:pt idx="124">2710</cx:pt>
          <cx:pt idx="125">2320</cx:pt>
          <cx:pt idx="126">2125</cx:pt>
          <cx:pt idx="127">2120</cx:pt>
          <cx:pt idx="128">2550</cx:pt>
          <cx:pt idx="129">2730</cx:pt>
          <cx:pt idx="130">2576</cx:pt>
          <cx:pt idx="131">1875</cx:pt>
          <cx:pt idx="132">1905</cx:pt>
          <cx:pt idx="133">1960</cx:pt>
          <cx:pt idx="134">3950</cx:pt>
          <cx:pt idx="135">2200</cx:pt>
          <cx:pt idx="136">2100</cx:pt>
          <cx:pt idx="137">2300</cx:pt>
          <cx:pt idx="138">2395</cx:pt>
          <cx:pt idx="139">2119</cx:pt>
          <cx:pt idx="140">2450</cx:pt>
          <cx:pt idx="141">2250</cx:pt>
          <cx:pt idx="142">1850</cx:pt>
          <cx:pt idx="143">2195</cx:pt>
          <cx:pt idx="144">2350</cx:pt>
          <cx:pt idx="145">1800</cx:pt>
          <cx:pt idx="146">2295</cx:pt>
          <cx:pt idx="147">1950</cx:pt>
          <cx:pt idx="148">1300</cx:pt>
          <cx:pt idx="149">2250</cx:pt>
          <cx:pt idx="150">2195</cx:pt>
          <cx:pt idx="151">2035</cx:pt>
          <cx:pt idx="152">4350</cx:pt>
          <cx:pt idx="153">3750</cx:pt>
          <cx:pt idx="154">2790</cx:pt>
          <cx:pt idx="155">3795</cx:pt>
          <cx:pt idx="156">6500</cx:pt>
          <cx:pt idx="157">7700</cx:pt>
          <cx:pt idx="158">10500</cx:pt>
          <cx:pt idx="159">9995</cx:pt>
          <cx:pt idx="160">6575</cx:pt>
          <cx:pt idx="161">6500</cx:pt>
          <cx:pt idx="162">8500</cx:pt>
          <cx:pt idx="163">5250</cx:pt>
          <cx:pt idx="164">7900</cx:pt>
          <cx:pt idx="165">6500</cx:pt>
          <cx:pt idx="166">3895</cx:pt>
          <cx:pt idx="167">8995</cx:pt>
          <cx:pt idx="168">6450</cx:pt>
          <cx:pt idx="169">7250</cx:pt>
          <cx:pt idx="170">5800</cx:pt>
          <cx:pt idx="171">3500</cx:pt>
          <cx:pt idx="172">4200</cx:pt>
          <cx:pt idx="173">6500</cx:pt>
          <cx:pt idx="174">5100</cx:pt>
          <cx:pt idx="175">3095</cx:pt>
          <cx:pt idx="176">8000</cx:pt>
          <cx:pt idx="177">3500</cx:pt>
          <cx:pt idx="178">5495</cx:pt>
          <cx:pt idx="179">3195</cx:pt>
          <cx:pt idx="180">2595</cx:pt>
          <cx:pt idx="181">3485</cx:pt>
          <cx:pt idx="182">3400</cx:pt>
          <cx:pt idx="183">2852</cx:pt>
          <cx:pt idx="184">1995</cx:pt>
          <cx:pt idx="185">2499</cx:pt>
          <cx:pt idx="186">2075</cx:pt>
          <cx:pt idx="187">2395</cx:pt>
          <cx:pt idx="188">1995</cx:pt>
          <cx:pt idx="189">2200</cx:pt>
          <cx:pt idx="190">3320</cx:pt>
          <cx:pt idx="191">2195</cx:pt>
          <cx:pt idx="192">2500</cx:pt>
          <cx:pt idx="193">5600</cx:pt>
          <cx:pt idx="194">2650</cx:pt>
          <cx:pt idx="195">2475</cx:pt>
          <cx:pt idx="196">3550</cx:pt>
          <cx:pt idx="197">2945</cx:pt>
          <cx:pt idx="198">3500</cx:pt>
          <cx:pt idx="199">2590</cx:pt>
          <cx:pt idx="200">2300</cx:pt>
          <cx:pt idx="201">2270</cx:pt>
          <cx:pt idx="202">3185</cx:pt>
          <cx:pt idx="203">2165</cx:pt>
          <cx:pt idx="204">2125</cx:pt>
          <cx:pt idx="205">2067</cx:pt>
          <cx:pt idx="206">2172</cx:pt>
          <cx:pt idx="207">2435</cx:pt>
          <cx:pt idx="208">2365</cx:pt>
          <cx:pt idx="209">2375</cx:pt>
          <cx:pt idx="210">2365</cx:pt>
          <cx:pt idx="211">2350</cx:pt>
          <cx:pt idx="212">2205</cx:pt>
          <cx:pt idx="213">2554</cx:pt>
          <cx:pt idx="214">2043</cx:pt>
          <cx:pt idx="215">1820</cx:pt>
          <cx:pt idx="216">2050</cx:pt>
          <cx:pt idx="217">2295</cx:pt>
          <cx:pt idx="218">2084</cx:pt>
          <cx:pt idx="219">1750</cx:pt>
          <cx:pt idx="220">10000</cx:pt>
          <cx:pt idx="221">4975</cx:pt>
          <cx:pt idx="222">3400</cx:pt>
          <cx:pt idx="223">2750</cx:pt>
          <cx:pt idx="224">3150</cx:pt>
          <cx:pt idx="225">3995</cx:pt>
          <cx:pt idx="226">3550</cx:pt>
          <cx:pt idx="227">2975</cx:pt>
          <cx:pt idx="228">3500</cx:pt>
          <cx:pt idx="229">2600</cx:pt>
          <cx:pt idx="230">6500</cx:pt>
          <cx:pt idx="231">3400</cx:pt>
          <cx:pt idx="232">3500</cx:pt>
          <cx:pt idx="233">1950</cx:pt>
          <cx:pt idx="234">3100</cx:pt>
          <cx:pt idx="235">2950</cx:pt>
          <cx:pt idx="236">3300</cx:pt>
          <cx:pt idx="237">4500</cx:pt>
          <cx:pt idx="238">4900</cx:pt>
          <cx:pt idx="239">4900</cx:pt>
          <cx:pt idx="240">2500</cx:pt>
          <cx:pt idx="241">3470</cx:pt>
          <cx:pt idx="242">4150</cx:pt>
          <cx:pt idx="243">2995</cx:pt>
          <cx:pt idx="244">2620</cx:pt>
          <cx:pt idx="245">2150</cx:pt>
          <cx:pt idx="246">3500</cx:pt>
          <cx:pt idx="247">3800</cx:pt>
          <cx:pt idx="248">7200</cx:pt>
          <cx:pt idx="249">2400</cx:pt>
          <cx:pt idx="250">6008</cx:pt>
          <cx:pt idx="251">4350</cx:pt>
          <cx:pt idx="252">2594</cx:pt>
          <cx:pt idx="253">2695</cx:pt>
          <cx:pt idx="254">2481</cx:pt>
          <cx:pt idx="255">2545</cx:pt>
          <cx:pt idx="256">3500</cx:pt>
          <cx:pt idx="257">2450</cx:pt>
          <cx:pt idx="258">2652</cx:pt>
          <cx:pt idx="259">3179</cx:pt>
          <cx:pt idx="260">2800</cx:pt>
          <cx:pt idx="261">1350</cx:pt>
          <cx:pt idx="262">1300</cx:pt>
          <cx:pt idx="263">2750</cx:pt>
          <cx:pt idx="264">2635</cx:pt>
          <cx:pt idx="265">2198</cx:pt>
          <cx:pt idx="266">2205</cx:pt>
          <cx:pt idx="267">1899</cx:pt>
          <cx:pt idx="268">2425</cx:pt>
          <cx:pt idx="269">2454</cx:pt>
          <cx:pt idx="270">3395</cx:pt>
          <cx:pt idx="271">3300</cx:pt>
          <cx:pt idx="272">2800</cx:pt>
          <cx:pt idx="273">2300</cx:pt>
          <cx:pt idx="274">2700</cx:pt>
          <cx:pt idx="275">3535</cx:pt>
          <cx:pt idx="276">2545</cx:pt>
          <cx:pt idx="277">2450</cx:pt>
          <cx:pt idx="278">2500</cx:pt>
          <cx:pt idx="279">2850</cx:pt>
          <cx:pt idx="280">2550</cx:pt>
          <cx:pt idx="281">2450</cx:pt>
          <cx:pt idx="282">2150</cx:pt>
          <cx:pt idx="283">2235</cx:pt>
          <cx:pt idx="284">2600</cx:pt>
          <cx:pt idx="285">2600</cx:pt>
          <cx:pt idx="286">2500</cx:pt>
          <cx:pt idx="287">2000</cx:pt>
          <cx:pt idx="288">1895</cx:pt>
          <cx:pt idx="289">1850</cx:pt>
          <cx:pt idx="290">1950</cx:pt>
          <cx:pt idx="291">1995</cx:pt>
          <cx:pt idx="292">1600</cx:pt>
          <cx:pt idx="293">1912</cx:pt>
          <cx:pt idx="294">2045</cx:pt>
          <cx:pt idx="295">1995</cx:pt>
          <cx:pt idx="296">1800</cx:pt>
          <cx:pt idx="297">1950</cx:pt>
          <cx:pt idx="298">1930</cx:pt>
          <cx:pt idx="299">1650</cx:pt>
          <cx:pt idx="300">1700</cx:pt>
          <cx:pt idx="301">1700</cx:pt>
          <cx:pt idx="302">1550</cx:pt>
          <cx:pt idx="303">1700</cx:pt>
          <cx:pt idx="304">1850</cx:pt>
          <cx:pt idx="305">3700</cx:pt>
          <cx:pt idx="306">2700</cx:pt>
          <cx:pt idx="307">2300</cx:pt>
          <cx:pt idx="308">2305</cx:pt>
          <cx:pt idx="309">2550</cx:pt>
          <cx:pt idx="310">2495</cx:pt>
          <cx:pt idx="311">1995</cx:pt>
          <cx:pt idx="312">2288</cx:pt>
          <cx:pt idx="313">2842</cx:pt>
          <cx:pt idx="314">2897</cx:pt>
          <cx:pt idx="315">2295</cx:pt>
          <cx:pt idx="316">2536</cx:pt>
          <cx:pt idx="317">1850</cx:pt>
          <cx:pt idx="318">2415</cx:pt>
          <cx:pt idx="319">2100</cx:pt>
          <cx:pt idx="320">2060</cx:pt>
          <cx:pt idx="321">2015</cx:pt>
          <cx:pt idx="322">2195</cx:pt>
          <cx:pt idx="323">1945</cx:pt>
          <cx:pt idx="324">1935</cx:pt>
          <cx:pt idx="325">1950</cx:pt>
          <cx:pt idx="326">1903</cx:pt>
          <cx:pt idx="327">1895</cx:pt>
          <cx:pt idx="328">2100</cx:pt>
          <cx:pt idx="329">1900</cx:pt>
          <cx:pt idx="330">2520</cx:pt>
          <cx:pt idx="331">2638</cx:pt>
          <cx:pt idx="332">1941</cx:pt>
          <cx:pt idx="333">2150</cx:pt>
          <cx:pt idx="334">2120</cx:pt>
          <cx:pt idx="335">1960</cx:pt>
          <cx:pt idx="336">3000</cx:pt>
          <cx:pt idx="337">3000</cx:pt>
          <cx:pt idx="338">2695</cx:pt>
          <cx:pt idx="339">2700</cx:pt>
          <cx:pt idx="340">2700</cx:pt>
          <cx:pt idx="341">2500</cx:pt>
          <cx:pt idx="342">2500</cx:pt>
          <cx:pt idx="343">2495</cx:pt>
          <cx:pt idx="344">2450</cx:pt>
          <cx:pt idx="345">4500</cx:pt>
          <cx:pt idx="346">2420</cx:pt>
          <cx:pt idx="347">2295</cx:pt>
          <cx:pt idx="348">2250</cx:pt>
          <cx:pt idx="349">2150</cx:pt>
          <cx:pt idx="350">2250</cx:pt>
          <cx:pt idx="351">2000</cx:pt>
          <cx:pt idx="352">1875</cx:pt>
          <cx:pt idx="353">2020</cx:pt>
          <cx:pt idx="354">1995</cx:pt>
          <cx:pt idx="355">1745</cx:pt>
          <cx:pt idx="356">1865</cx:pt>
          <cx:pt idx="357">2895</cx:pt>
          <cx:pt idx="358">1995</cx:pt>
          <cx:pt idx="359">1995</cx:pt>
          <cx:pt idx="360">2300</cx:pt>
          <cx:pt idx="361">5000</cx:pt>
          <cx:pt idx="362">2495</cx:pt>
          <cx:pt idx="363">1925</cx:pt>
          <cx:pt idx="364">1995</cx:pt>
          <cx:pt idx="365">2025</cx:pt>
          <cx:pt idx="366">2150</cx:pt>
          <cx:pt idx="367">1875</cx:pt>
          <cx:pt idx="368">5450</cx:pt>
          <cx:pt idx="369">7900</cx:pt>
          <cx:pt idx="370">3750</cx:pt>
          <cx:pt idx="371">3000</cx:pt>
          <cx:pt idx="372">3500</cx:pt>
          <cx:pt idx="373">3500</cx:pt>
          <cx:pt idx="374">3400</cx:pt>
          <cx:pt idx="375">3495</cx:pt>
          <cx:pt idx="376">10000</cx:pt>
          <cx:pt idx="377">4200</cx:pt>
          <cx:pt idx="378">3500</cx:pt>
          <cx:pt idx="379">3500</cx:pt>
          <cx:pt idx="380">4800</cx:pt>
          <cx:pt idx="381">4000</cx:pt>
          <cx:pt idx="382">3100</cx:pt>
          <cx:pt idx="383">3500</cx:pt>
          <cx:pt idx="384">3200</cx:pt>
          <cx:pt idx="385">2850</cx:pt>
          <cx:pt idx="386">2695</cx:pt>
          <cx:pt idx="387">2495</cx:pt>
          <cx:pt idx="388">2000</cx:pt>
          <cx:pt idx="389">2400</cx:pt>
          <cx:pt idx="390">4300</cx:pt>
          <cx:pt idx="391">2350</cx:pt>
          <cx:pt idx="392">2500</cx:pt>
          <cx:pt idx="393">4119</cx:pt>
          <cx:pt idx="394">2995</cx:pt>
          <cx:pt idx="395">2495</cx:pt>
          <cx:pt idx="396">3200</cx:pt>
          <cx:pt idx="397">3495</cx:pt>
          <cx:pt idx="398">2550</cx:pt>
          <cx:pt idx="399">2295</cx:pt>
          <cx:pt idx="400">3000</cx:pt>
          <cx:pt idx="401">2800</cx:pt>
          <cx:pt idx="402">2800</cx:pt>
          <cx:pt idx="403">2600</cx:pt>
          <cx:pt idx="404">2700</cx:pt>
          <cx:pt idx="405">2595</cx:pt>
          <cx:pt idx="406">2450</cx:pt>
          <cx:pt idx="407">2295</cx:pt>
          <cx:pt idx="408">4000</cx:pt>
          <cx:pt idx="409">3800</cx:pt>
          <cx:pt idx="410">2595</cx:pt>
          <cx:pt idx="411">2100</cx:pt>
          <cx:pt idx="412">3150</cx:pt>
          <cx:pt idx="413">2700</cx:pt>
          <cx:pt idx="414">2795</cx:pt>
          <cx:pt idx="415">4500</cx:pt>
          <cx:pt idx="416">2395</cx:pt>
          <cx:pt idx="417">4000</cx:pt>
          <cx:pt idx="418">3800</cx:pt>
          <cx:pt idx="419">2750</cx:pt>
          <cx:pt idx="420">2300</cx:pt>
          <cx:pt idx="421">2495</cx:pt>
          <cx:pt idx="422">2225</cx:pt>
          <cx:pt idx="423">2700</cx:pt>
          <cx:pt idx="424">2200</cx:pt>
          <cx:pt idx="425">2500</cx:pt>
          <cx:pt idx="426">3600</cx:pt>
          <cx:pt idx="427">1950</cx:pt>
          <cx:pt idx="428">2375</cx:pt>
          <cx:pt idx="429">2277</cx:pt>
          <cx:pt idx="430">2030</cx:pt>
          <cx:pt idx="431">2030</cx:pt>
          <cx:pt idx="432">2450</cx:pt>
          <cx:pt idx="433">1799</cx:pt>
          <cx:pt idx="434">1850</cx:pt>
          <cx:pt idx="435">5650</cx:pt>
          <cx:pt idx="436">2300</cx:pt>
          <cx:pt idx="437">2700</cx:pt>
          <cx:pt idx="438">2665</cx:pt>
          <cx:pt idx="439">2295</cx:pt>
          <cx:pt idx="440">2395</cx:pt>
          <cx:pt idx="441">2795</cx:pt>
          <cx:pt idx="442">3550</cx:pt>
          <cx:pt idx="443">3325</cx:pt>
          <cx:pt idx="444">4295</cx:pt>
          <cx:pt idx="445">3795</cx:pt>
          <cx:pt idx="446">2750</cx:pt>
          <cx:pt idx="447">6000</cx:pt>
          <cx:pt idx="448">3895</cx:pt>
          <cx:pt idx="449">1875</cx:pt>
          <cx:pt idx="450">1895</cx:pt>
          <cx:pt idx="451">1975</cx:pt>
          <cx:pt idx="452">2295</cx:pt>
          <cx:pt idx="453">2066</cx:pt>
          <cx:pt idx="454">2285</cx:pt>
          <cx:pt idx="455">2150</cx:pt>
          <cx:pt idx="456">2277</cx:pt>
          <cx:pt idx="457">2144</cx:pt>
          <cx:pt idx="458">2215</cx:pt>
          <cx:pt idx="459">2421</cx:pt>
          <cx:pt idx="460">2628</cx:pt>
          <cx:pt idx="461">2270</cx:pt>
          <cx:pt idx="462">2299</cx:pt>
          <cx:pt idx="463">2251</cx:pt>
          <cx:pt idx="464">2220</cx:pt>
          <cx:pt idx="465">2045</cx:pt>
          <cx:pt idx="466">2890</cx:pt>
          <cx:pt idx="467">2281</cx:pt>
          <cx:pt idx="468">2295</cx:pt>
          <cx:pt idx="469">2450</cx:pt>
          <cx:pt idx="470">3581</cx:pt>
          <cx:pt idx="471">2500</cx:pt>
          <cx:pt idx="472">2495</cx:pt>
          <cx:pt idx="473">2225</cx:pt>
          <cx:pt idx="474">2322</cx:pt>
          <cx:pt idx="475">2420</cx:pt>
          <cx:pt idx="476">1934</cx:pt>
          <cx:pt idx="477">2025</cx:pt>
          <cx:pt idx="478">2234</cx:pt>
          <cx:pt idx="479">2091</cx:pt>
          <cx:pt idx="480">2052</cx:pt>
          <cx:pt idx="481">2150</cx:pt>
          <cx:pt idx="482">1850</cx:pt>
          <cx:pt idx="483">5600</cx:pt>
          <cx:pt idx="484">8800</cx:pt>
          <cx:pt idx="485">4900</cx:pt>
          <cx:pt idx="486">5495</cx:pt>
          <cx:pt idx="487">1650</cx:pt>
          <cx:pt idx="488">4350</cx:pt>
          <cx:pt idx="489">5000</cx:pt>
          <cx:pt idx="490">4800</cx:pt>
          <cx:pt idx="491">4100</cx:pt>
          <cx:pt idx="492">4500</cx:pt>
          <cx:pt idx="493">4500</cx:pt>
          <cx:pt idx="494">4500</cx:pt>
          <cx:pt idx="495">4400</cx:pt>
          <cx:pt idx="496">4100</cx:pt>
          <cx:pt idx="497">6600</cx:pt>
          <cx:pt idx="498">6600</cx:pt>
          <cx:pt idx="499">5000</cx:pt>
          <cx:pt idx="500">7350</cx:pt>
          <cx:pt idx="501">4550</cx:pt>
          <cx:pt idx="502">4300</cx:pt>
          <cx:pt idx="503">4700</cx:pt>
          <cx:pt idx="504">4700</cx:pt>
          <cx:pt idx="505">4200</cx:pt>
          <cx:pt idx="506">3950</cx:pt>
          <cx:pt idx="507">3500</cx:pt>
          <cx:pt idx="508">4950</cx:pt>
          <cx:pt idx="509">4185</cx:pt>
          <cx:pt idx="510">4200</cx:pt>
          <cx:pt idx="511">6600</cx:pt>
          <cx:pt idx="512">4300</cx:pt>
          <cx:pt idx="513">4300</cx:pt>
          <cx:pt idx="514">4560</cx:pt>
          <cx:pt idx="515">4250</cx:pt>
          <cx:pt idx="516">3900</cx:pt>
          <cx:pt idx="517">3250</cx:pt>
          <cx:pt idx="518">3650</cx:pt>
          <cx:pt idx="519">3500</cx:pt>
          <cx:pt idx="520">6380</cx:pt>
          <cx:pt idx="521">3500</cx:pt>
          <cx:pt idx="522">3585</cx:pt>
          <cx:pt idx="523">3300</cx:pt>
          <cx:pt idx="524">3900</cx:pt>
          <cx:pt idx="525">4850</cx:pt>
          <cx:pt idx="526">3200</cx:pt>
          <cx:pt idx="527">3200</cx:pt>
          <cx:pt idx="528">3200</cx:pt>
          <cx:pt idx="529">3300</cx:pt>
          <cx:pt idx="530">3380</cx:pt>
          <cx:pt idx="531">3305</cx:pt>
          <cx:pt idx="532">4400</cx:pt>
          <cx:pt idx="533">4000</cx:pt>
          <cx:pt idx="534">3800</cx:pt>
          <cx:pt idx="535">2700</cx:pt>
          <cx:pt idx="536">3850</cx:pt>
          <cx:pt idx="537">2900</cx:pt>
          <cx:pt idx="538">2950</cx:pt>
          <cx:pt idx="539">2765</cx:pt>
          <cx:pt idx="540">2995</cx:pt>
          <cx:pt idx="541">2800</cx:pt>
          <cx:pt idx="542">3150</cx:pt>
          <cx:pt idx="543">2400</cx:pt>
          <cx:pt idx="544">3000</cx:pt>
          <cx:pt idx="545">4500</cx:pt>
          <cx:pt idx="546">2800</cx:pt>
          <cx:pt idx="547">2635</cx:pt>
          <cx:pt idx="548">2420</cx:pt>
          <cx:pt idx="549">2875</cx:pt>
          <cx:pt idx="550">4086</cx:pt>
          <cx:pt idx="551">2500</cx:pt>
          <cx:pt idx="552">1900</cx:pt>
          <cx:pt idx="553">1990</cx:pt>
          <cx:pt idx="554">4300</cx:pt>
          <cx:pt idx="555">6000</cx:pt>
          <cx:pt idx="556">2995</cx:pt>
          <cx:pt idx="557">4490</cx:pt>
          <cx:pt idx="558">3205</cx:pt>
          <cx:pt idx="559">3500</cx:pt>
          <cx:pt idx="560">5800</cx:pt>
          <cx:pt idx="561">3700</cx:pt>
          <cx:pt idx="562">3460</cx:pt>
          <cx:pt idx="563">3000</cx:pt>
          <cx:pt idx="564">3500</cx:pt>
          <cx:pt idx="565">3295</cx:pt>
          <cx:pt idx="566">3120</cx:pt>
          <cx:pt idx="567">3850</cx:pt>
          <cx:pt idx="568">2420</cx:pt>
          <cx:pt idx="569">2219</cx:pt>
          <cx:pt idx="570">2595</cx:pt>
          <cx:pt idx="571">2670</cx:pt>
          <cx:pt idx="572">2350</cx:pt>
          <cx:pt idx="573">2940</cx:pt>
          <cx:pt idx="574">2590</cx:pt>
          <cx:pt idx="575">2575</cx:pt>
          <cx:pt idx="576">2375</cx:pt>
          <cx:pt idx="577">2450</cx:pt>
          <cx:pt idx="578">2595</cx:pt>
          <cx:pt idx="579">2370</cx:pt>
          <cx:pt idx="580">2445</cx:pt>
          <cx:pt idx="581">2580</cx:pt>
          <cx:pt idx="582">2620</cx:pt>
          <cx:pt idx="583">2645</cx:pt>
          <cx:pt idx="584">4335</cx:pt>
          <cx:pt idx="585">2520</cx:pt>
          <cx:pt idx="586">2808</cx:pt>
          <cx:pt idx="587">2450</cx:pt>
          <cx:pt idx="588">2285</cx:pt>
          <cx:pt idx="589">4500</cx:pt>
          <cx:pt idx="590">2800</cx:pt>
          <cx:pt idx="591">2705</cx:pt>
          <cx:pt idx="592">2370</cx:pt>
          <cx:pt idx="593">2450</cx:pt>
          <cx:pt idx="594">2688</cx:pt>
          <cx:pt idx="595">2432</cx:pt>
          <cx:pt idx="596">2604</cx:pt>
          <cx:pt idx="597">2595</cx:pt>
          <cx:pt idx="598">2849</cx:pt>
          <cx:pt idx="599">2424</cx:pt>
          <cx:pt idx="600">2365</cx:pt>
          <cx:pt idx="601">2405</cx:pt>
          <cx:pt idx="602">2550</cx:pt>
          <cx:pt idx="603">2300</cx:pt>
          <cx:pt idx="604">2485</cx:pt>
          <cx:pt idx="605">2575</cx:pt>
          <cx:pt idx="606">2695</cx:pt>
          <cx:pt idx="607">2590</cx:pt>
          <cx:pt idx="608">2295</cx:pt>
          <cx:pt idx="609">2495</cx:pt>
          <cx:pt idx="610">3260</cx:pt>
          <cx:pt idx="611">2295</cx:pt>
          <cx:pt idx="612">2195</cx:pt>
          <cx:pt idx="613">2537</cx:pt>
          <cx:pt idx="614">2375</cx:pt>
          <cx:pt idx="615">2565</cx:pt>
          <cx:pt idx="616">2354</cx:pt>
          <cx:pt idx="617">2280</cx:pt>
          <cx:pt idx="618">2595</cx:pt>
          <cx:pt idx="619">2550</cx:pt>
          <cx:pt idx="620">2709</cx:pt>
          <cx:pt idx="621">2289</cx:pt>
          <cx:pt idx="622">2356</cx:pt>
          <cx:pt idx="623">2595</cx:pt>
          <cx:pt idx="624">2545</cx:pt>
          <cx:pt idx="625">2495</cx:pt>
          <cx:pt idx="626">3000</cx:pt>
          <cx:pt idx="627">2808</cx:pt>
          <cx:pt idx="628">2345</cx:pt>
          <cx:pt idx="629">2190</cx:pt>
          <cx:pt idx="630">2335</cx:pt>
          <cx:pt idx="631">2405</cx:pt>
          <cx:pt idx="632">2370</cx:pt>
          <cx:pt idx="633">7000</cx:pt>
          <cx:pt idx="634">7500</cx:pt>
          <cx:pt idx="635">6950</cx:pt>
          <cx:pt idx="636">5500</cx:pt>
          <cx:pt idx="637">6500</cx:pt>
          <cx:pt idx="638">4200</cx:pt>
          <cx:pt idx="639">7995</cx:pt>
          <cx:pt idx="640">3492</cx:pt>
          <cx:pt idx="641">6250</cx:pt>
          <cx:pt idx="642">4500</cx:pt>
          <cx:pt idx="643">2513</cx:pt>
          <cx:pt idx="644">3290</cx:pt>
          <cx:pt idx="645">3050</cx:pt>
          <cx:pt idx="646">3600</cx:pt>
          <cx:pt idx="647">3500</cx:pt>
          <cx:pt idx="648">8000</cx:pt>
          <cx:pt idx="649">3495</cx:pt>
          <cx:pt idx="650">3500</cx:pt>
          <cx:pt idx="651">4500</cx:pt>
          <cx:pt idx="652">2795</cx:pt>
          <cx:pt idx="653">3000</cx:pt>
          <cx:pt idx="654">3200</cx:pt>
          <cx:pt idx="655">3900</cx:pt>
          <cx:pt idx="656">3300</cx:pt>
          <cx:pt idx="657">3200</cx:pt>
          <cx:pt idx="658">2600</cx:pt>
          <cx:pt idx="659">4500</cx:pt>
          <cx:pt idx="660">2950</cx:pt>
          <cx:pt idx="661">3200</cx:pt>
          <cx:pt idx="662">3000</cx:pt>
          <cx:pt idx="663">2850</cx:pt>
          <cx:pt idx="664">9000</cx:pt>
          <cx:pt idx="665">4750</cx:pt>
          <cx:pt idx="666">3900</cx:pt>
          <cx:pt idx="667">2382</cx:pt>
          <cx:pt idx="668">4895</cx:pt>
          <cx:pt idx="669">1897</cx:pt>
          <cx:pt idx="670">3160</cx:pt>
          <cx:pt idx="671">3000</cx:pt>
          <cx:pt idx="672">3400</cx:pt>
          <cx:pt idx="673">3100</cx:pt>
          <cx:pt idx="674">2592</cx:pt>
          <cx:pt idx="675">3300</cx:pt>
          <cx:pt idx="676">2950</cx:pt>
          <cx:pt idx="677">1997</cx:pt>
          <cx:pt idx="678">2403</cx:pt>
          <cx:pt idx="679">2311</cx:pt>
          <cx:pt idx="680">2361</cx:pt>
          <cx:pt idx="681">5500</cx:pt>
          <cx:pt idx="682">3950</cx:pt>
          <cx:pt idx="683">3200</cx:pt>
          <cx:pt idx="684">3000</cx:pt>
          <cx:pt idx="685">3100</cx:pt>
          <cx:pt idx="686">2750</cx:pt>
          <cx:pt idx="687">2800</cx:pt>
          <cx:pt idx="688">2995</cx:pt>
          <cx:pt idx="689">2800</cx:pt>
          <cx:pt idx="690">2795</cx:pt>
          <cx:pt idx="691">2400</cx:pt>
          <cx:pt idx="692">3000</cx:pt>
          <cx:pt idx="693">2000</cx:pt>
          <cx:pt idx="694">3995</cx:pt>
          <cx:pt idx="695">2875</cx:pt>
          <cx:pt idx="696">2839</cx:pt>
          <cx:pt idx="697">2495</cx:pt>
          <cx:pt idx="698">3600</cx:pt>
          <cx:pt idx="699">2995</cx:pt>
          <cx:pt idx="700">2850</cx:pt>
          <cx:pt idx="701">2945</cx:pt>
          <cx:pt idx="702">2775</cx:pt>
          <cx:pt idx="703">2518</cx:pt>
          <cx:pt idx="704">2399</cx:pt>
          <cx:pt idx="705">2265</cx:pt>
          <cx:pt idx="706">2202</cx:pt>
          <cx:pt idx="707">2965</cx:pt>
          <cx:pt idx="708">2190</cx:pt>
          <cx:pt idx="709">2446</cx:pt>
          <cx:pt idx="710">4250</cx:pt>
          <cx:pt idx="711">3990</cx:pt>
          <cx:pt idx="712">3250</cx:pt>
          <cx:pt idx="713">3050</cx:pt>
          <cx:pt idx="714">3275</cx:pt>
          <cx:pt idx="715">2800</cx:pt>
          <cx:pt idx="716">2600</cx:pt>
          <cx:pt idx="717">3000</cx:pt>
          <cx:pt idx="718">3655</cx:pt>
          <cx:pt idx="719">3500</cx:pt>
          <cx:pt idx="720">2800</cx:pt>
          <cx:pt idx="721">2750</cx:pt>
          <cx:pt idx="722">2958</cx:pt>
          <cx:pt idx="723">6000</cx:pt>
          <cx:pt idx="724">3100</cx:pt>
          <cx:pt idx="725">2800</cx:pt>
          <cx:pt idx="726">1350</cx:pt>
          <cx:pt idx="727">3100</cx:pt>
          <cx:pt idx="728">3113</cx:pt>
          <cx:pt idx="729">3300</cx:pt>
          <cx:pt idx="730">2995</cx:pt>
          <cx:pt idx="731">2500</cx:pt>
          <cx:pt idx="732">2550</cx:pt>
          <cx:pt idx="733">2958</cx:pt>
          <cx:pt idx="734">2800</cx:pt>
          <cx:pt idx="735">2150</cx:pt>
          <cx:pt idx="736">2300</cx:pt>
          <cx:pt idx="737">2640</cx:pt>
          <cx:pt idx="738">2725</cx:pt>
          <cx:pt idx="739">2400</cx:pt>
          <cx:pt idx="740">2185</cx:pt>
          <cx:pt idx="741">2634</cx:pt>
          <cx:pt idx="742">2345</cx:pt>
          <cx:pt idx="743">2340</cx:pt>
          <cx:pt idx="744">2235</cx:pt>
          <cx:pt idx="745">2475</cx:pt>
          <cx:pt idx="746">2230</cx:pt>
          <cx:pt idx="747">2245</cx:pt>
          <cx:pt idx="748">2280</cx:pt>
          <cx:pt idx="749">2050</cx:pt>
          <cx:pt idx="750">3690</cx:pt>
          <cx:pt idx="751">3300</cx:pt>
          <cx:pt idx="752">3250</cx:pt>
          <cx:pt idx="753">3200</cx:pt>
          <cx:pt idx="754">2950</cx:pt>
          <cx:pt idx="755">3000</cx:pt>
          <cx:pt idx="756">2758</cx:pt>
          <cx:pt idx="757">2100</cx:pt>
          <cx:pt idx="758">2590</cx:pt>
          <cx:pt idx="759">2595</cx:pt>
          <cx:pt idx="760">2002</cx:pt>
          <cx:pt idx="761">3250</cx:pt>
          <cx:pt idx="762">2915</cx:pt>
          <cx:pt idx="763">3130</cx:pt>
          <cx:pt idx="764">3100</cx:pt>
          <cx:pt idx="765">2198</cx:pt>
          <cx:pt idx="766">2326</cx:pt>
          <cx:pt idx="767">2555</cx:pt>
          <cx:pt idx="768">2406</cx:pt>
          <cx:pt idx="769">2230</cx:pt>
          <cx:pt idx="770">2220</cx:pt>
          <cx:pt idx="771">2159</cx:pt>
          <cx:pt idx="772">2140</cx:pt>
          <cx:pt idx="773">5000</cx:pt>
          <cx:pt idx="774">9850</cx:pt>
          <cx:pt idx="775">6900</cx:pt>
          <cx:pt idx="776">9950</cx:pt>
          <cx:pt idx="777">10950</cx:pt>
          <cx:pt idx="778">5950</cx:pt>
          <cx:pt idx="779">6900</cx:pt>
          <cx:pt idx="780">6800</cx:pt>
          <cx:pt idx="781">4750</cx:pt>
          <cx:pt idx="782">5950</cx:pt>
          <cx:pt idx="783">5500</cx:pt>
          <cx:pt idx="784">4700</cx:pt>
          <cx:pt idx="785">5500</cx:pt>
          <cx:pt idx="786">5800</cx:pt>
          <cx:pt idx="787">5800</cx:pt>
          <cx:pt idx="788">5300</cx:pt>
          <cx:pt idx="789">3500</cx:pt>
          <cx:pt idx="790">4100</cx:pt>
          <cx:pt idx="791">7950</cx:pt>
          <cx:pt idx="792">3300</cx:pt>
          <cx:pt idx="793">3300</cx:pt>
          <cx:pt idx="794">6500</cx:pt>
          <cx:pt idx="795">5700</cx:pt>
          <cx:pt idx="796">4550</cx:pt>
          <cx:pt idx="797">6900</cx:pt>
          <cx:pt idx="798">6500</cx:pt>
          <cx:pt idx="799">3795</cx:pt>
          <cx:pt idx="800">3200</cx:pt>
          <cx:pt idx="801">6000</cx:pt>
          <cx:pt idx="802">6900</cx:pt>
          <cx:pt idx="803">3500</cx:pt>
          <cx:pt idx="804">4495</cx:pt>
          <cx:pt idx="805">6000</cx:pt>
          <cx:pt idx="806">2950</cx:pt>
          <cx:pt idx="807">3200</cx:pt>
          <cx:pt idx="808">3595</cx:pt>
          <cx:pt idx="809">4200</cx:pt>
          <cx:pt idx="810">4000</cx:pt>
          <cx:pt idx="811">4600</cx:pt>
          <cx:pt idx="812">3200</cx:pt>
          <cx:pt idx="813">4033</cx:pt>
          <cx:pt idx="814">3900</cx:pt>
          <cx:pt idx="815">5995</cx:pt>
          <cx:pt idx="816">2350</cx:pt>
          <cx:pt idx="817">3295</cx:pt>
          <cx:pt idx="818">2395</cx:pt>
          <cx:pt idx="819">2395</cx:pt>
          <cx:pt idx="820">4500</cx:pt>
          <cx:pt idx="821">3250</cx:pt>
          <cx:pt idx="822">3000</cx:pt>
          <cx:pt idx="823">2595</cx:pt>
          <cx:pt idx="824">2700</cx:pt>
          <cx:pt idx="825">2395</cx:pt>
          <cx:pt idx="826">1879</cx:pt>
          <cx:pt idx="827">2750</cx:pt>
          <cx:pt idx="828">4700</cx:pt>
          <cx:pt idx="829">5900</cx:pt>
          <cx:pt idx="830">3750</cx:pt>
          <cx:pt idx="831">4450</cx:pt>
          <cx:pt idx="832">3500</cx:pt>
          <cx:pt idx="833">2995</cx:pt>
          <cx:pt idx="834">4300</cx:pt>
          <cx:pt idx="835">5050</cx:pt>
          <cx:pt idx="836">3500</cx:pt>
          <cx:pt idx="837">4400</cx:pt>
          <cx:pt idx="838">5500</cx:pt>
          <cx:pt idx="839">3095</cx:pt>
          <cx:pt idx="840">4325</cx:pt>
          <cx:pt idx="841">3015</cx:pt>
          <cx:pt idx="842">2820</cx:pt>
          <cx:pt idx="843">3985</cx:pt>
          <cx:pt idx="844">2385</cx:pt>
          <cx:pt idx="845">2695</cx:pt>
          <cx:pt idx="846">3530</cx:pt>
          <cx:pt idx="847">2845</cx:pt>
          <cx:pt idx="848">2590</cx:pt>
          <cx:pt idx="849">2850</cx:pt>
          <cx:pt idx="850">3800</cx:pt>
          <cx:pt idx="851">1756</cx:pt>
          <cx:pt idx="852">2650</cx:pt>
          <cx:pt idx="853">5850</cx:pt>
          <cx:pt idx="854">4465</cx:pt>
          <cx:pt idx="855">4750</cx:pt>
          <cx:pt idx="856">3450</cx:pt>
          <cx:pt idx="857">3800</cx:pt>
          <cx:pt idx="858">3600</cx:pt>
          <cx:pt idx="859">3600</cx:pt>
          <cx:pt idx="860">2950</cx:pt>
          <cx:pt idx="861">2700</cx:pt>
          <cx:pt idx="862">3271</cx:pt>
          <cx:pt idx="863">2595</cx:pt>
          <cx:pt idx="864">2950</cx:pt>
          <cx:pt idx="865">2695</cx:pt>
          <cx:pt idx="866">2695</cx:pt>
          <cx:pt idx="867">2450</cx:pt>
          <cx:pt idx="868">2895</cx:pt>
          <cx:pt idx="869">2370</cx:pt>
          <cx:pt idx="870">3000</cx:pt>
          <cx:pt idx="871">2245</cx:pt>
          <cx:pt idx="872">2050</cx:pt>
          <cx:pt idx="873">2195</cx:pt>
          <cx:pt idx="874">2400</cx:pt>
          <cx:pt idx="875">2225</cx:pt>
          <cx:pt idx="876">2800</cx:pt>
          <cx:pt idx="877">2695</cx:pt>
          <cx:pt idx="878">2300</cx:pt>
          <cx:pt idx="879">2400</cx:pt>
          <cx:pt idx="880">3000</cx:pt>
          <cx:pt idx="881">2245</cx:pt>
          <cx:pt idx="882">1695</cx:pt>
          <cx:pt idx="883">2195</cx:pt>
          <cx:pt idx="884">2145</cx:pt>
          <cx:pt idx="885">2290</cx:pt>
          <cx:pt idx="886">2608</cx:pt>
          <cx:pt idx="887">2240</cx:pt>
          <cx:pt idx="888">2380</cx:pt>
          <cx:pt idx="889">1800</cx:pt>
          <cx:pt idx="890">2385</cx:pt>
          <cx:pt idx="891">2466</cx:pt>
          <cx:pt idx="892">2410</cx:pt>
          <cx:pt idx="893">2517</cx:pt>
          <cx:pt idx="894">1954</cx:pt>
          <cx:pt idx="895">2320</cx:pt>
          <cx:pt idx="896">1400</cx:pt>
          <cx:pt idx="897">2695</cx:pt>
          <cx:pt idx="898">2800</cx:pt>
          <cx:pt idx="899">2600</cx:pt>
          <cx:pt idx="900">2300</cx:pt>
          <cx:pt idx="901">2225</cx:pt>
          <cx:pt idx="902">2145</cx:pt>
          <cx:pt idx="903">2300</cx:pt>
          <cx:pt idx="904">1845</cx:pt>
          <cx:pt idx="905">2650</cx:pt>
          <cx:pt idx="906">2386</cx:pt>
          <cx:pt idx="907">2045</cx:pt>
          <cx:pt idx="908">2285</cx:pt>
          <cx:pt idx="909">2503</cx:pt>
          <cx:pt idx="910">2125</cx:pt>
          <cx:pt idx="911">2145</cx:pt>
          <cx:pt idx="912">6050</cx:pt>
          <cx:pt idx="913">3295</cx:pt>
          <cx:pt idx="914">3060</cx:pt>
          <cx:pt idx="915">2835</cx:pt>
          <cx:pt idx="916">2800</cx:pt>
          <cx:pt idx="917">2775</cx:pt>
          <cx:pt idx="918">2335</cx:pt>
          <cx:pt idx="919">2215</cx:pt>
          <cx:pt idx="920">2200</cx:pt>
          <cx:pt idx="921">2360</cx:pt>
          <cx:pt idx="922">2194</cx:pt>
          <cx:pt idx="923">2197</cx:pt>
          <cx:pt idx="924">2495</cx:pt>
          <cx:pt idx="925">2549</cx:pt>
          <cx:pt idx="926">2629</cx:pt>
          <cx:pt idx="927">2165</cx:pt>
          <cx:pt idx="928">2360</cx:pt>
          <cx:pt idx="929">2220</cx:pt>
          <cx:pt idx="930">8000</cx:pt>
          <cx:pt idx="931">4500</cx:pt>
          <cx:pt idx="932">6000</cx:pt>
          <cx:pt idx="933">3700</cx:pt>
          <cx:pt idx="934">3400</cx:pt>
          <cx:pt idx="935">3800</cx:pt>
          <cx:pt idx="936">2980</cx:pt>
          <cx:pt idx="937">2750</cx:pt>
          <cx:pt idx="938">3200</cx:pt>
          <cx:pt idx="939">4000</cx:pt>
          <cx:pt idx="940">2985</cx:pt>
          <cx:pt idx="941">3100</cx:pt>
          <cx:pt idx="942">2795</cx:pt>
          <cx:pt idx="943">2700</cx:pt>
          <cx:pt idx="944">3195</cx:pt>
          <cx:pt idx="945">3395</cx:pt>
          <cx:pt idx="946">2990</cx:pt>
          <cx:pt idx="947">3000</cx:pt>
          <cx:pt idx="948">2299</cx:pt>
          <cx:pt idx="949">2600</cx:pt>
          <cx:pt idx="950">2300</cx:pt>
          <cx:pt idx="951">1995</cx:pt>
          <cx:pt idx="952">2599</cx:pt>
          <cx:pt idx="953">2995</cx:pt>
          <cx:pt idx="954">2395</cx:pt>
          <cx:pt idx="955">2895</cx:pt>
          <cx:pt idx="956">1850</cx:pt>
          <cx:pt idx="957">3800</cx:pt>
          <cx:pt idx="958">2950</cx:pt>
          <cx:pt idx="959">3350</cx:pt>
          <cx:pt idx="960">3195</cx:pt>
          <cx:pt idx="961">3600</cx:pt>
          <cx:pt idx="962">2800</cx:pt>
          <cx:pt idx="963">3750</cx:pt>
          <cx:pt idx="964">2775</cx:pt>
          <cx:pt idx="965">2541</cx:pt>
          <cx:pt idx="966">2453</cx:pt>
          <cx:pt idx="967">2365</cx:pt>
          <cx:pt idx="968">5000</cx:pt>
          <cx:pt idx="969">3600</cx:pt>
          <cx:pt idx="970">4000</cx:pt>
          <cx:pt idx="971">5350</cx:pt>
          <cx:pt idx="972">2850</cx:pt>
          <cx:pt idx="973">2950</cx:pt>
          <cx:pt idx="974">2600</cx:pt>
          <cx:pt idx="975">2530</cx:pt>
          <cx:pt idx="976">4950</cx:pt>
          <cx:pt idx="977">4007</cx:pt>
          <cx:pt idx="978">4007</cx:pt>
          <cx:pt idx="979">2795</cx:pt>
          <cx:pt idx="980">2410</cx:pt>
          <cx:pt idx="981">2600</cx:pt>
          <cx:pt idx="982">3288</cx:pt>
          <cx:pt idx="983">2650</cx:pt>
          <cx:pt idx="984">2600</cx:pt>
          <cx:pt idx="985">2195</cx:pt>
          <cx:pt idx="986">2450</cx:pt>
          <cx:pt idx="987">2400</cx:pt>
          <cx:pt idx="988">1950</cx:pt>
          <cx:pt idx="989">2075</cx:pt>
          <cx:pt idx="990">2000</cx:pt>
          <cx:pt idx="991">2400</cx:pt>
          <cx:pt idx="992">1900</cx:pt>
          <cx:pt idx="993">2195</cx:pt>
          <cx:pt idx="994">2324</cx:pt>
          <cx:pt idx="995">1700</cx:pt>
          <cx:pt idx="996">1950</cx:pt>
          <cx:pt idx="997">1650</cx:pt>
          <cx:pt idx="998">1095</cx:pt>
          <cx:pt idx="999">3200</cx:pt>
          <cx:pt idx="1000">2750</cx:pt>
          <cx:pt idx="1001">2445</cx:pt>
          <cx:pt idx="1002">2295</cx:pt>
          <cx:pt idx="1003">2150</cx:pt>
          <cx:pt idx="1004">2100</cx:pt>
          <cx:pt idx="1005">1725</cx:pt>
          <cx:pt idx="1006">2220</cx:pt>
          <cx:pt idx="1007">2200</cx:pt>
          <cx:pt idx="1008">2580</cx:pt>
          <cx:pt idx="1009">2775</cx:pt>
          <cx:pt idx="1010">2520</cx:pt>
          <cx:pt idx="1011">2095</cx:pt>
          <cx:pt idx="1012">2440</cx:pt>
          <cx:pt idx="1013">2050</cx:pt>
          <cx:pt idx="1014">2250</cx:pt>
          <cx:pt idx="1015">2192</cx:pt>
          <cx:pt idx="1016">3838</cx:pt>
          <cx:pt idx="1017">2031</cx:pt>
          <cx:pt idx="1018">2475</cx:pt>
          <cx:pt idx="1019">2385</cx:pt>
          <cx:pt idx="1020">2426</cx:pt>
          <cx:pt idx="1021">2377</cx:pt>
          <cx:pt idx="1022">2596</cx:pt>
          <cx:pt idx="1023">2527</cx:pt>
          <cx:pt idx="1024">2575</cx:pt>
          <cx:pt idx="1025">4250</cx:pt>
          <cx:pt idx="1026">3400</cx:pt>
          <cx:pt idx="1027">3150</cx:pt>
          <cx:pt idx="1028">3895</cx:pt>
          <cx:pt idx="1029">3450</cx:pt>
          <cx:pt idx="1030">4050</cx:pt>
          <cx:pt idx="1031">4250</cx:pt>
          <cx:pt idx="1032">2675</cx:pt>
          <cx:pt idx="1033">2295</cx:pt>
          <cx:pt idx="1034">3800</cx:pt>
          <cx:pt idx="1035">1975</cx:pt>
          <cx:pt idx="1036">3275</cx:pt>
          <cx:pt idx="1037">2450</cx:pt>
          <cx:pt idx="1038">1800</cx:pt>
          <cx:pt idx="1039">2950</cx:pt>
          <cx:pt idx="1040">1995</cx:pt>
          <cx:pt idx="1041">1795</cx:pt>
          <cx:pt idx="1042">1795</cx:pt>
          <cx:pt idx="1043">2175</cx:pt>
          <cx:pt idx="1044">2175</cx:pt>
          <cx:pt idx="1045">1895</cx:pt>
          <cx:pt idx="1046">2600</cx:pt>
          <cx:pt idx="1047">1925</cx:pt>
          <cx:pt idx="1048">2015</cx:pt>
          <cx:pt idx="1049">2314</cx:pt>
          <cx:pt idx="1050">4900</cx:pt>
          <cx:pt idx="1051">6500</cx:pt>
          <cx:pt idx="1052">3500</cx:pt>
          <cx:pt idx="1053">3400</cx:pt>
          <cx:pt idx="1054">3600</cx:pt>
          <cx:pt idx="1055">2900</cx:pt>
          <cx:pt idx="1056">2700</cx:pt>
          <cx:pt idx="1057">3950</cx:pt>
          <cx:pt idx="1058">4350</cx:pt>
          <cx:pt idx="1059">3600</cx:pt>
          <cx:pt idx="1060">2695</cx:pt>
          <cx:pt idx="1061">3315</cx:pt>
          <cx:pt idx="1062">4950</cx:pt>
          <cx:pt idx="1063">2400</cx:pt>
          <cx:pt idx="1064">2600</cx:pt>
          <cx:pt idx="1065">3200</cx:pt>
          <cx:pt idx="1066">2630</cx:pt>
          <cx:pt idx="1067">2195</cx:pt>
          <cx:pt idx="1068">1950</cx:pt>
          <cx:pt idx="1069">2395</cx:pt>
          <cx:pt idx="1070">2198</cx:pt>
          <cx:pt idx="1071">2150</cx:pt>
          <cx:pt idx="1072">2300</cx:pt>
          <cx:pt idx="1073">2200</cx:pt>
          <cx:pt idx="1074">3845</cx:pt>
          <cx:pt idx="1075">2950</cx:pt>
          <cx:pt idx="1076">2582</cx:pt>
          <cx:pt idx="1077">2595</cx:pt>
          <cx:pt idx="1078">3155</cx:pt>
          <cx:pt idx="1079">2975</cx:pt>
          <cx:pt idx="1080">2100</cx:pt>
          <cx:pt idx="1081">1900</cx:pt>
          <cx:pt idx="1082">2095</cx:pt>
          <cx:pt idx="1083">2250</cx:pt>
          <cx:pt idx="1084">2300</cx:pt>
          <cx:pt idx="1085">1600</cx:pt>
          <cx:pt idx="1086">2127</cx:pt>
          <cx:pt idx="1087">2715</cx:pt>
          <cx:pt idx="1088">2530</cx:pt>
          <cx:pt idx="1089">2695</cx:pt>
          <cx:pt idx="1090">2310</cx:pt>
          <cx:pt idx="1091">2495</cx:pt>
          <cx:pt idx="1092">2205</cx:pt>
          <cx:pt idx="1093">2220</cx:pt>
          <cx:pt idx="1094">2220</cx:pt>
          <cx:pt idx="1095">2365</cx:pt>
          <cx:pt idx="1096">2750</cx:pt>
          <cx:pt idx="1097">2795</cx:pt>
          <cx:pt idx="1098">2470</cx:pt>
          <cx:pt idx="1099">2400</cx:pt>
          <cx:pt idx="1100">2005</cx:pt>
          <cx:pt idx="1101">2450</cx:pt>
          <cx:pt idx="1102">2395</cx:pt>
          <cx:pt idx="1103">2100</cx:pt>
          <cx:pt idx="1104">1995</cx:pt>
          <cx:pt idx="1105">1895</cx:pt>
          <cx:pt idx="1106">2067</cx:pt>
          <cx:pt idx="1107">2446</cx:pt>
          <cx:pt idx="1108">2090</cx:pt>
          <cx:pt idx="1109">2295</cx:pt>
          <cx:pt idx="1110">1689</cx:pt>
          <cx:pt idx="1111">2995</cx:pt>
          <cx:pt idx="1112">3300</cx:pt>
          <cx:pt idx="1113">2595</cx:pt>
          <cx:pt idx="1114">2395</cx:pt>
        </cx:lvl>
      </cx:numDim>
    </cx:data>
  </cx:chartData>
  <cx:chart>
    <cx:title pos="t" align="ctr" overlay="0">
      <cx:tx>
        <cx:txData>
          <cx:v>Box &amp; Whisker by City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Box &amp; Whisker by City</a:t>
          </a:r>
        </a:p>
      </cx:txPr>
    </cx:title>
    <cx:plotArea>
      <cx:plotAreaRegion>
        <cx:series layoutId="boxWhisker" uniqueId="{FF3ACC61-3F27-4DAF-B99C-9B227A6AD8AC}" formatIdx="0">
          <cx:tx>
            <cx:txData>
              <cx:f>'Box&amp;Whisker'!$B$36</cx:f>
              <cx:v>Rental Price (USD per month)</cx:v>
            </cx:txData>
          </cx:tx>
          <cx:spPr>
            <a:ln>
              <a:solidFill>
                <a:schemeClr val="tx2">
                  <a:lumMod val="60000"/>
                  <a:lumOff val="40000"/>
                </a:schemeClr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ln>
                  <a:noFill/>
                </a:ln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b="1">
              <a:ln>
                <a:noFill/>
              </a:ln>
              <a:solidFill>
                <a:srgbClr val="595959"/>
              </a:solidFill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b="1"/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b="1"/>
        </a:p>
      </cx:txPr>
    </cx:legend>
  </cx:chart>
  <cx:spPr>
    <a:ln>
      <a:solidFill>
        <a:schemeClr val="tx2">
          <a:lumMod val="60000"/>
          <a:lumOff val="40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ony.f.fernandez@gmail.com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Zillow Apartment Pricing </a:t>
            </a:r>
            <a:br>
              <a:rPr lang="en-US" dirty="0"/>
            </a:br>
            <a:r>
              <a:rPr lang="en-US" sz="1400" dirty="0"/>
              <a:t>3.22.2023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Tony Fernandez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</a:t>
            </a:r>
          </a:p>
          <a:p>
            <a:r>
              <a:rPr lang="en-US" dirty="0"/>
              <a:t>How did we get the data?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/>
              <a:t>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8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519" y="3282287"/>
            <a:ext cx="5977720" cy="27363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​Rental apartment data was pulled from Zillow in OC CA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Data was pulled on 3.22.2023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Linear regression was used to estimate Renal Price explained by Square Feet.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428863"/>
          </a:xfrm>
        </p:spPr>
        <p:txBody>
          <a:bodyPr>
            <a:normAutofit/>
          </a:bodyPr>
          <a:lstStyle/>
          <a:p>
            <a:r>
              <a:rPr lang="en-US" sz="2400" dirty="0"/>
              <a:t>To understand apartment data in OC and build a linear regression model to model price of rent per month.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did we get the data?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7419F-0261-F5FC-2D10-3F26B6C4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64" y="2042401"/>
            <a:ext cx="2579860" cy="885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B69D33-D080-5D39-E895-85B6887A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36" y="2818754"/>
            <a:ext cx="1257309" cy="17049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761B30-1733-CC8D-9C14-6A319BE3F6FC}"/>
              </a:ext>
            </a:extLst>
          </p:cNvPr>
          <p:cNvSpPr/>
          <p:nvPr/>
        </p:nvSpPr>
        <p:spPr>
          <a:xfrm>
            <a:off x="7186794" y="4404239"/>
            <a:ext cx="893289" cy="63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E28FED-6705-5B59-9BF5-A76C6E91F995}"/>
              </a:ext>
            </a:extLst>
          </p:cNvPr>
          <p:cNvSpPr/>
          <p:nvPr/>
        </p:nvSpPr>
        <p:spPr>
          <a:xfrm>
            <a:off x="3618931" y="3177310"/>
            <a:ext cx="893289" cy="63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0FA537-F949-CF56-8498-D4AEE69C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039248"/>
            <a:ext cx="2206962" cy="11167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293457-7577-2DC4-24D0-CBAF6AE406D4}"/>
              </a:ext>
            </a:extLst>
          </p:cNvPr>
          <p:cNvSpPr txBox="1"/>
          <p:nvPr/>
        </p:nvSpPr>
        <p:spPr>
          <a:xfrm>
            <a:off x="807503" y="3185514"/>
            <a:ext cx="221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 extension to</a:t>
            </a:r>
          </a:p>
          <a:p>
            <a:r>
              <a:rPr lang="en-US" dirty="0"/>
              <a:t>scrape Zillow.com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3A197-4AD8-DD1C-D242-FF1FE4025D02}"/>
              </a:ext>
            </a:extLst>
          </p:cNvPr>
          <p:cNvSpPr txBox="1"/>
          <p:nvPr/>
        </p:nvSpPr>
        <p:spPr>
          <a:xfrm>
            <a:off x="4129694" y="4621835"/>
            <a:ext cx="31071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for combining files,</a:t>
            </a:r>
          </a:p>
          <a:p>
            <a:r>
              <a:rPr lang="en-US" dirty="0"/>
              <a:t>Pandas profile,</a:t>
            </a:r>
          </a:p>
          <a:p>
            <a:r>
              <a:rPr lang="en-US" dirty="0"/>
              <a:t>and sending data to excel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143CB-B0E8-9FB4-4BD2-EEB0BDE90D1A}"/>
              </a:ext>
            </a:extLst>
          </p:cNvPr>
          <p:cNvSpPr txBox="1"/>
          <p:nvPr/>
        </p:nvSpPr>
        <p:spPr>
          <a:xfrm>
            <a:off x="8381113" y="5456296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Excel for summarizing data</a:t>
            </a:r>
          </a:p>
          <a:p>
            <a:r>
              <a:rPr lang="en-US" dirty="0"/>
              <a:t>and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08" y="245208"/>
            <a:ext cx="10515600" cy="34818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85DCFB6-7EDB-356E-7217-4EF7DA45DE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4242320"/>
                  </p:ext>
                </p:extLst>
              </p:nvPr>
            </p:nvGraphicFramePr>
            <p:xfrm>
              <a:off x="395416" y="3083667"/>
              <a:ext cx="11491784" cy="36378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85DCFB6-7EDB-356E-7217-4EF7DA45DE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416" y="3083667"/>
                <a:ext cx="11491784" cy="363780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2E1EAEA-0FE8-AEE1-9FB3-73AC9BD2A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652847"/>
              </p:ext>
            </p:extLst>
          </p:nvPr>
        </p:nvGraphicFramePr>
        <p:xfrm>
          <a:off x="395417" y="710120"/>
          <a:ext cx="5771920" cy="237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B12975F-A535-8918-8177-561D71F60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62260"/>
              </p:ext>
            </p:extLst>
          </p:nvPr>
        </p:nvGraphicFramePr>
        <p:xfrm>
          <a:off x="6167338" y="710120"/>
          <a:ext cx="5719862" cy="237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08" y="245208"/>
            <a:ext cx="10515600" cy="34818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F1EDC-A9F3-97C3-A50E-55724A6C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9348"/>
            <a:ext cx="5547622" cy="282431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ABD34-CD4D-30B8-7F36-F644F338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3" y="787941"/>
            <a:ext cx="5388077" cy="54653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22FC05-4515-5898-4198-20A5CEFA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00468"/>
              </p:ext>
            </p:extLst>
          </p:nvPr>
        </p:nvGraphicFramePr>
        <p:xfrm>
          <a:off x="8030304" y="3715288"/>
          <a:ext cx="2159000" cy="2587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899">
                  <a:extLst>
                    <a:ext uri="{9D8B030D-6E8A-4147-A177-3AD203B41FA5}">
                      <a16:colId xmlns:a16="http://schemas.microsoft.com/office/drawing/2014/main" val="2180593056"/>
                    </a:ext>
                  </a:extLst>
                </a:gridCol>
                <a:gridCol w="951101">
                  <a:extLst>
                    <a:ext uri="{9D8B030D-6E8A-4147-A177-3AD203B41FA5}">
                      <a16:colId xmlns:a16="http://schemas.microsoft.com/office/drawing/2014/main" val="1115471058"/>
                    </a:ext>
                  </a:extLst>
                </a:gridCol>
              </a:tblGrid>
              <a:tr h="16888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Rental Price (USD per month)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51750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04638403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$3174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51405474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11853888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7284760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63953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84247087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Sample Variance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3357798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11474490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Kurtosis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6032038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Skewness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68629683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48341064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0133081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Maximum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77966916"/>
                  </a:ext>
                </a:extLst>
              </a:tr>
              <a:tr h="16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73209174"/>
                  </a:ext>
                </a:extLst>
              </a:tr>
              <a:tr h="17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5352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1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EAE56-A556-0F1B-A7A8-4A1491E2A2EE}"/>
              </a:ext>
            </a:extLst>
          </p:cNvPr>
          <p:cNvSpPr txBox="1"/>
          <p:nvPr/>
        </p:nvSpPr>
        <p:spPr>
          <a:xfrm>
            <a:off x="6611161" y="136525"/>
            <a:ext cx="384607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</a:t>
            </a:r>
          </a:p>
          <a:p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34C4FA1-A2A9-484A-A035-323D914F3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211369"/>
              </p:ext>
            </p:extLst>
          </p:nvPr>
        </p:nvGraphicFramePr>
        <p:xfrm>
          <a:off x="4815191" y="3429001"/>
          <a:ext cx="6245158" cy="278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374582-BCAA-0B5E-B2CA-F27724346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03978"/>
              </p:ext>
            </p:extLst>
          </p:nvPr>
        </p:nvGraphicFramePr>
        <p:xfrm>
          <a:off x="6888263" y="1613755"/>
          <a:ext cx="2362741" cy="1265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262">
                  <a:extLst>
                    <a:ext uri="{9D8B030D-6E8A-4147-A177-3AD203B41FA5}">
                      <a16:colId xmlns:a16="http://schemas.microsoft.com/office/drawing/2014/main" val="1074545736"/>
                    </a:ext>
                  </a:extLst>
                </a:gridCol>
                <a:gridCol w="1219479">
                  <a:extLst>
                    <a:ext uri="{9D8B030D-6E8A-4147-A177-3AD203B41FA5}">
                      <a16:colId xmlns:a16="http://schemas.microsoft.com/office/drawing/2014/main" val="2671769401"/>
                    </a:ext>
                  </a:extLst>
                </a:gridCol>
              </a:tblGrid>
              <a:tr h="253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Square Feet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Price/Month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3191327"/>
                  </a:ext>
                </a:extLst>
              </a:tr>
              <a:tr h="253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1000 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3,463.91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6091882"/>
                  </a:ext>
                </a:extLst>
              </a:tr>
              <a:tr h="253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1200 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4,083.33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93152208"/>
                  </a:ext>
                </a:extLst>
              </a:tr>
              <a:tr h="253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1400 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   4,702.75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66744279"/>
                  </a:ext>
                </a:extLst>
              </a:tr>
              <a:tr h="253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1600 sf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5,322.17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347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522" y="3090862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Tony Fernandez</a:t>
            </a:r>
          </a:p>
          <a:p>
            <a:r>
              <a:rPr lang="en-US" dirty="0">
                <a:hlinkClick r:id="rId2"/>
              </a:rPr>
              <a:t>tony.f.fernandez@gmail.com</a:t>
            </a:r>
            <a:endParaRPr lang="en-US" dirty="0"/>
          </a:p>
          <a:p>
            <a:r>
              <a:rPr lang="en-US" dirty="0"/>
              <a:t>949.973.1060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{9C3410EB-2CC3-41E7-AAC3-AFEA0BFD0E0E}tf67328976_win32</Template>
  <TotalTime>99</TotalTime>
  <Words>248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Wingdings</vt:lpstr>
      <vt:lpstr>Office Theme</vt:lpstr>
      <vt:lpstr>Zillow Apartment Pricing  3.22.2023</vt:lpstr>
      <vt:lpstr>AGENDA</vt:lpstr>
      <vt:lpstr>INTRODUCTION</vt:lpstr>
      <vt:lpstr>PRIMARY GOAL</vt:lpstr>
      <vt:lpstr>How did we get the data?</vt:lpstr>
      <vt:lpstr>Summary statistics</vt:lpstr>
      <vt:lpstr>Summary statistics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Apartment Pricing  3.22.2023</dc:title>
  <dc:creator>Jessica Fernandez</dc:creator>
  <cp:lastModifiedBy>Jessica Fernandez</cp:lastModifiedBy>
  <cp:revision>22</cp:revision>
  <dcterms:created xsi:type="dcterms:W3CDTF">2023-03-23T15:22:59Z</dcterms:created>
  <dcterms:modified xsi:type="dcterms:W3CDTF">2023-03-23T17:02:14Z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